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315" r:id="rId3"/>
    <p:sldId id="316" r:id="rId4"/>
    <p:sldId id="317" r:id="rId5"/>
    <p:sldId id="318" r:id="rId6"/>
    <p:sldId id="319" r:id="rId7"/>
    <p:sldId id="320" r:id="rId8"/>
    <p:sldId id="321" r:id="rId9"/>
    <p:sldId id="322" r:id="rId10"/>
    <p:sldId id="323" r:id="rId11"/>
    <p:sldId id="324" r:id="rId12"/>
    <p:sldId id="325" r:id="rId13"/>
    <p:sldId id="326" r:id="rId14"/>
    <p:sldId id="327" r:id="rId15"/>
    <p:sldId id="328" r:id="rId16"/>
    <p:sldId id="329"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4215" autoAdjust="0"/>
  </p:normalViewPr>
  <p:slideViewPr>
    <p:cSldViewPr snapToGrid="0">
      <p:cViewPr varScale="1">
        <p:scale>
          <a:sx n="60" d="100"/>
          <a:sy n="60" d="100"/>
        </p:scale>
        <p:origin x="102" y="1104"/>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89B615-148B-4286-9208-2B99349ED9CD}" type="datetimeFigureOut">
              <a:rPr lang="uk-UA" smtClean="0"/>
              <a:t>17.12.2021</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85F62A-99C1-4DCF-B113-4EC51BDAE8C7}" type="slidenum">
              <a:rPr lang="uk-UA" smtClean="0"/>
              <a:t>‹#›</a:t>
            </a:fld>
            <a:endParaRPr lang="uk-UA"/>
          </a:p>
        </p:txBody>
      </p:sp>
    </p:spTree>
    <p:extLst>
      <p:ext uri="{BB962C8B-B14F-4D97-AF65-F5344CB8AC3E}">
        <p14:creationId xmlns:p14="http://schemas.microsoft.com/office/powerpoint/2010/main" val="3801378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16</a:t>
            </a:fld>
            <a:endParaRPr lang="uk-UA"/>
          </a:p>
        </p:txBody>
      </p:sp>
    </p:spTree>
    <p:extLst>
      <p:ext uri="{BB962C8B-B14F-4D97-AF65-F5344CB8AC3E}">
        <p14:creationId xmlns:p14="http://schemas.microsoft.com/office/powerpoint/2010/main" val="38010638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17.12.2021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14661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17.12.2021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136122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17.12.2021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416541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17.12.2021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03033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17.12.2021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958012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EB73127-D939-4AC0-AB03-D5BE2F52F1AC}" type="datetimeFigureOut">
              <a:rPr lang="uk-UA" smtClean="0"/>
              <a:t>17.12.2021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901667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EB73127-D939-4AC0-AB03-D5BE2F52F1AC}" type="datetimeFigureOut">
              <a:rPr lang="uk-UA" smtClean="0"/>
              <a:t>17.12.2021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696411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17.12.2021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171155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17.12.2021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73455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17.12.2021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83374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EB73127-D939-4AC0-AB03-D5BE2F52F1AC}" type="datetimeFigureOut">
              <a:rPr lang="uk-UA" smtClean="0"/>
              <a:t>17.12.2021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89401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EB73127-D939-4AC0-AB03-D5BE2F52F1AC}" type="datetimeFigureOut">
              <a:rPr lang="uk-UA" smtClean="0"/>
              <a:t>17.12.2021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982062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EB73127-D939-4AC0-AB03-D5BE2F52F1AC}" type="datetimeFigureOut">
              <a:rPr lang="uk-UA" smtClean="0"/>
              <a:t>17.12.2021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829916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EB73127-D939-4AC0-AB03-D5BE2F52F1AC}" type="datetimeFigureOut">
              <a:rPr lang="uk-UA" smtClean="0"/>
              <a:t>17.12.2021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96452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EB73127-D939-4AC0-AB03-D5BE2F52F1AC}" type="datetimeFigureOut">
              <a:rPr lang="uk-UA" smtClean="0"/>
              <a:t>17.12.2021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367957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17.12.2021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286462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17.12.2021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559088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EB73127-D939-4AC0-AB03-D5BE2F52F1AC}" type="datetimeFigureOut">
              <a:rPr lang="uk-UA" smtClean="0"/>
              <a:t>17.12.2021</a:t>
            </a:fld>
            <a:endParaRPr lang="uk-U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uk-U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B36A120-2E4D-4A85-8F14-00279EB4CA63}" type="slidenum">
              <a:rPr lang="uk-UA" smtClean="0"/>
              <a:t>‹#›</a:t>
            </a:fld>
            <a:endParaRPr lang="uk-UA"/>
          </a:p>
        </p:txBody>
      </p:sp>
    </p:spTree>
    <p:extLst>
      <p:ext uri="{BB962C8B-B14F-4D97-AF65-F5344CB8AC3E}">
        <p14:creationId xmlns:p14="http://schemas.microsoft.com/office/powerpoint/2010/main" val="1437562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51012" y="148823"/>
            <a:ext cx="8689976" cy="2509213"/>
          </a:xfrm>
        </p:spPr>
        <p:txBody>
          <a:bodyPr>
            <a:normAutofit/>
          </a:bodyPr>
          <a:lstStyle/>
          <a:p>
            <a:pPr>
              <a:lnSpc>
                <a:spcPct val="150000"/>
              </a:lnSpc>
              <a:spcAft>
                <a:spcPts val="1000"/>
              </a:spcAft>
            </a:pPr>
            <a:r>
              <a:rPr lang="uk-UA" sz="6600" b="1" dirty="0">
                <a:effectLst/>
                <a:latin typeface="Calibri" panose="020F0502020204030204" pitchFamily="34" charset="0"/>
                <a:ea typeface="Times New Roman" panose="02020603050405020304" pitchFamily="18" charset="0"/>
                <a:cs typeface="Calibri" panose="020F0502020204030204" pitchFamily="34" charset="0"/>
              </a:rPr>
              <a:t>Богослов’я</a:t>
            </a:r>
            <a:r>
              <a:rPr lang="uk-UA" sz="6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6600" b="1" dirty="0">
                <a:effectLst/>
                <a:latin typeface="Calibri" panose="020F0502020204030204" pitchFamily="34" charset="0"/>
                <a:ea typeface="Times New Roman" panose="02020603050405020304" pitchFamily="18" charset="0"/>
                <a:cs typeface="Calibri" panose="020F0502020204030204" pitchFamily="34" charset="0"/>
              </a:rPr>
              <a:t>1</a:t>
            </a:r>
            <a:endParaRPr lang="uk-UA" sz="66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 name="Подзаголовок 2"/>
          <p:cNvSpPr>
            <a:spLocks noGrp="1"/>
          </p:cNvSpPr>
          <p:nvPr>
            <p:ph type="subTitle" idx="1"/>
          </p:nvPr>
        </p:nvSpPr>
        <p:spPr>
          <a:xfrm>
            <a:off x="902400" y="2743200"/>
            <a:ext cx="10387200" cy="1371599"/>
          </a:xfrm>
        </p:spPr>
        <p:txBody>
          <a:bodyPr>
            <a:normAutofit fontScale="25000" lnSpcReduction="20000"/>
          </a:bodyPr>
          <a:lstStyle/>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Інститут християнських лідерів</a:t>
            </a:r>
          </a:p>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Професор Сергій </a:t>
            </a:r>
            <a:r>
              <a:rPr lang="uk-UA" sz="12800" b="1"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Перевишко</a:t>
            </a:r>
            <a:endPar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Серпень 2019 8.1</a:t>
            </a:r>
            <a:endParaRPr lang="uk-UA" dirty="0"/>
          </a:p>
        </p:txBody>
      </p:sp>
    </p:spTree>
    <p:extLst>
      <p:ext uri="{BB962C8B-B14F-4D97-AF65-F5344CB8AC3E}">
        <p14:creationId xmlns:p14="http://schemas.microsoft.com/office/powerpoint/2010/main" val="3529124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76024" y="1788543"/>
            <a:ext cx="624554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Адам не міг виконати всього, що стверджує Біблія за один день (день 6). Він не міг назвати всіх тварин, наприклад; не було достатньо часу.</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72B785AC-F8D6-47F3-ADA4-BA13FD0C06BF}"/>
              </a:ext>
            </a:extLst>
          </p:cNvPr>
          <p:cNvPicPr>
            <a:picLocks noChangeAspect="1"/>
          </p:cNvPicPr>
          <p:nvPr/>
        </p:nvPicPr>
        <p:blipFill>
          <a:blip r:embed="rId2"/>
          <a:stretch>
            <a:fillRect/>
          </a:stretch>
        </p:blipFill>
        <p:spPr>
          <a:xfrm>
            <a:off x="7284495" y="1958872"/>
            <a:ext cx="3831740" cy="3816595"/>
          </a:xfrm>
          <a:prstGeom prst="rect">
            <a:avLst/>
          </a:prstGeom>
        </p:spPr>
      </p:pic>
    </p:spTree>
    <p:extLst>
      <p:ext uri="{BB962C8B-B14F-4D97-AF65-F5344CB8AC3E}">
        <p14:creationId xmlns:p14="http://schemas.microsoft.com/office/powerpoint/2010/main" val="4107911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76024" y="1788543"/>
            <a:ext cx="624554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Буття 2 – це інші дані творіння, з іншим порядком, так як може перший розділ бути прийнятий в якості вчення про шість буквальних днів?</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730114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76024" y="1788543"/>
            <a:ext cx="624554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Насправді Буття 2 – це не інші дані про творіння. Це більш детальні дані про шостий день творіння. Розділ 1 є оглядом всього творіння; розділ 2 дає деталі навколо творіння саду, першої людини та її діяльності на шостий день.</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044759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76024" y="1788543"/>
            <a:ext cx="624554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Для сьомого дня тижня творіння немає слів «ранок» і «вечір» (Буття 2:2). Отже, ми повинні все ще бути у сьомому дні, тому жоден з днів не може бути звичайним буквальним днем.</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40028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195813" y="1788543"/>
            <a:ext cx="624554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Слово «</a:t>
            </a:r>
            <a:r>
              <a:rPr lang="en-US" b="1" dirty="0" err="1">
                <a:effectLst/>
                <a:latin typeface="Calibri" panose="020F0502020204030204" pitchFamily="34" charset="0"/>
                <a:ea typeface="Times New Roman" panose="02020603050405020304" pitchFamily="18" charset="0"/>
                <a:cs typeface="Calibri" panose="020F0502020204030204" pitchFamily="34" charset="0"/>
              </a:rPr>
              <a:t>yom</a:t>
            </a:r>
            <a:r>
              <a:rPr lang="uk-UA" b="1" dirty="0">
                <a:effectLst/>
                <a:latin typeface="Calibri" panose="020F0502020204030204" pitchFamily="34" charset="0"/>
                <a:ea typeface="Times New Roman" panose="02020603050405020304" pitchFamily="18" charset="0"/>
                <a:cs typeface="Calibri" panose="020F0502020204030204" pitchFamily="34" charset="0"/>
              </a:rPr>
              <a:t>» супроводжується цифрою (Буття 2:2-3), тому контекст все ж визначає, що це звичайний сонячний день. Зверніть увагу, що доводячи те, що сьомий день не є звичайним днем, тому що він не супроводжується словами «вечір» і «ранок», прибічники автоматично погоджуються з тим, що інші шість днів є звичайними днями, тому що вони визначені словами «ранок» і «вечір».</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348279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195813" y="1788543"/>
            <a:ext cx="624554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Буття 2:4 стверджує: «Це ось походження неба й землі, коли створено їх, у дні, як Господь Бог </a:t>
            </a:r>
            <a:r>
              <a:rPr lang="uk-UA" b="1" dirty="0" err="1">
                <a:effectLst/>
                <a:latin typeface="Calibri" panose="020F0502020204030204" pitchFamily="34" charset="0"/>
                <a:ea typeface="Times New Roman" panose="02020603050405020304" pitchFamily="18" charset="0"/>
                <a:cs typeface="Calibri" panose="020F0502020204030204" pitchFamily="34" charset="0"/>
              </a:rPr>
              <a:t>создав</a:t>
            </a:r>
            <a:r>
              <a:rPr lang="uk-UA" b="1" dirty="0">
                <a:effectLst/>
                <a:latin typeface="Calibri" panose="020F0502020204030204" pitchFamily="34" charset="0"/>
                <a:ea typeface="Times New Roman" panose="02020603050405020304" pitchFamily="18" charset="0"/>
                <a:cs typeface="Calibri" panose="020F0502020204030204" pitchFamily="34" charset="0"/>
              </a:rPr>
              <a:t> небо та землю». Так як це відноситься до всіх шести днів творіння, це показує, що слово «день» не означає звичайний день.</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683554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195813" y="1788543"/>
            <a:ext cx="624554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Єврейське слово «</a:t>
            </a:r>
            <a:r>
              <a:rPr lang="en-US" b="1" dirty="0" err="1">
                <a:effectLst/>
                <a:latin typeface="Calibri" panose="020F0502020204030204" pitchFamily="34" charset="0"/>
                <a:ea typeface="Times New Roman" panose="02020603050405020304" pitchFamily="18" charset="0"/>
                <a:cs typeface="Calibri" panose="020F0502020204030204" pitchFamily="34" charset="0"/>
              </a:rPr>
              <a:t>yom</a:t>
            </a:r>
            <a:r>
              <a:rPr lang="uk-UA" b="1" dirty="0">
                <a:effectLst/>
                <a:latin typeface="Calibri" panose="020F0502020204030204" pitchFamily="34" charset="0"/>
                <a:ea typeface="Times New Roman" panose="02020603050405020304" pitchFamily="18" charset="0"/>
                <a:cs typeface="Calibri" panose="020F0502020204030204" pitchFamily="34" charset="0"/>
              </a:rPr>
              <a:t>», використане тут, не супроводжується цифрою, фразою «вечір і ранок» або «світло і темрява». У цьому контексті вірш дійсно означає «у той час, коли Бог створив» (посилаючись на тиждень створення) або «коли Бог створив».</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965409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327783" y="1961071"/>
            <a:ext cx="6245546" cy="5253487"/>
          </a:xfrm>
        </p:spPr>
        <p:txBody>
          <a:bodyPr>
            <a:normAutofit/>
          </a:bodyPr>
          <a:lstStyle/>
          <a:p>
            <a:pPr>
              <a:lnSpc>
                <a:spcPct val="150000"/>
              </a:lnSpc>
              <a:spcAft>
                <a:spcPts val="1000"/>
              </a:spcAft>
            </a:pPr>
            <a:r>
              <a:rPr lang="uk-UA" sz="2800" b="1" dirty="0">
                <a:effectLst/>
                <a:latin typeface="Calibri" panose="020F0502020204030204" pitchFamily="34" charset="0"/>
                <a:ea typeface="Times New Roman" panose="02020603050405020304" pitchFamily="18" charset="0"/>
                <a:cs typeface="Calibri" panose="020F0502020204030204" pitchFamily="34" charset="0"/>
              </a:rPr>
              <a:t>Наука довела, що Землі та всесвіту мільярди років; таким чином, «дні» повинні бути довгими періодами (або неозначеними періодами) часу.</a:t>
            </a:r>
            <a:endParaRPr lang="uk-UA" sz="2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819479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327783" y="1961071"/>
            <a:ext cx="624554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Навіть і сьогодні наука розписується у своєму безсиллі, будучи нездатна відповісти на всі питання. Теорії змінюють одна одну, а через 5 років викладені знання в університеті наполовину втрачають свою актуальність. Як після цього ми можемо довіряти так званій науці?</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190571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327783" y="1961071"/>
            <a:ext cx="6245546" cy="5253487"/>
          </a:xfrm>
        </p:spPr>
        <p:txBody>
          <a:bodyPr>
            <a:normAutofit/>
          </a:bodyPr>
          <a:lstStyle/>
          <a:p>
            <a:pPr>
              <a:lnSpc>
                <a:spcPct val="150000"/>
              </a:lnSpc>
              <a:spcAft>
                <a:spcPts val="1000"/>
              </a:spcAft>
            </a:pPr>
            <a:r>
              <a:rPr lang="uk-UA" sz="2800" b="1" dirty="0">
                <a:effectLst/>
                <a:latin typeface="Calibri" panose="020F0502020204030204" pitchFamily="34" charset="0"/>
                <a:ea typeface="Times New Roman" panose="02020603050405020304" pitchFamily="18" charset="0"/>
                <a:cs typeface="Calibri" panose="020F0502020204030204" pitchFamily="34" charset="0"/>
              </a:rPr>
              <a:t>Згідно Буття 1 сонце не було створено до четвертого дня. Як тоді могли бути день і ніч (звичайні дні) без сонця перші три дні?</a:t>
            </a:r>
            <a:endParaRPr lang="uk-UA" sz="2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4246922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310530" y="1604513"/>
            <a:ext cx="624554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Теофіл: «На четвертий день були створені світила. Так як Бог володіє передбаченням, Він розумів абсурдність нерозумних філософів, які збиралися сказати, що все вироблене на землі пішло від зірок, щоб вони, таким чином, могли відставити вбік Бога. Отже, щоб продемонструвати істину, рослини та насіння з’явилися до зірок. Бо те, що з’являється пізніше не може бути підґрунтям для того, що вже було».</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885580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327783" y="1961071"/>
            <a:ext cx="6245546" cy="5253487"/>
          </a:xfrm>
        </p:spPr>
        <p:txBody>
          <a:bodyPr>
            <a:normAutofit/>
          </a:bodyPr>
          <a:lstStyle/>
          <a:p>
            <a:pPr>
              <a:lnSpc>
                <a:spcPct val="150000"/>
              </a:lnSpc>
              <a:spcAft>
                <a:spcPts val="1000"/>
              </a:spcAft>
            </a:pPr>
            <a:r>
              <a:rPr lang="uk-UA" sz="2800" b="1" dirty="0">
                <a:effectLst/>
                <a:latin typeface="Calibri" panose="020F0502020204030204" pitchFamily="34" charset="0"/>
                <a:ea typeface="Times New Roman" panose="02020603050405020304" pitchFamily="18" charset="0"/>
                <a:cs typeface="Calibri" panose="020F0502020204030204" pitchFamily="34" charset="0"/>
              </a:rPr>
              <a:t>2 Петра 3:8 стверджує, що               «в Господа один день немов тисяча років», отже, дні творіння могли бути довгими періодами часу.</a:t>
            </a:r>
            <a:endParaRPr lang="uk-UA" sz="2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90628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327783" y="1961071"/>
            <a:ext cx="6245546" cy="5253487"/>
          </a:xfrm>
        </p:spPr>
        <p:txBody>
          <a:bodyPr>
            <a:normAutofit fontScale="92500"/>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Цей уривок не має створення у контексті – він не відноситься до Буття або шести днів творіння. Цей вірш має так званий порівняльний артикль – «як» або «подібно», який не знайдено у Буття 1. Іншими словами, там не йдеться, що день – це тисяча років; він порівнює реальний, буквальний день з реальною, буквальною тисячею років. Псалом 89:5</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239011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327783" y="1961071"/>
            <a:ext cx="6245546" cy="5253487"/>
          </a:xfrm>
        </p:spPr>
        <p:txBody>
          <a:bodyPr>
            <a:normAutofit/>
          </a:bodyPr>
          <a:lstStyle/>
          <a:p>
            <a:pPr>
              <a:lnSpc>
                <a:spcPct val="150000"/>
              </a:lnSpc>
              <a:spcAft>
                <a:spcPts val="1000"/>
              </a:spcAft>
            </a:pPr>
            <a:r>
              <a:rPr lang="uk-UA" sz="2800" b="1" dirty="0">
                <a:effectLst/>
                <a:latin typeface="Calibri" panose="020F0502020204030204" pitchFamily="34" charset="0"/>
                <a:ea typeface="Times New Roman" panose="02020603050405020304" pitchFamily="18" charset="0"/>
                <a:cs typeface="Calibri" panose="020F0502020204030204" pitchFamily="34" charset="0"/>
              </a:rPr>
              <a:t>Відстоювання шести сонячних днів створення обмежує Бога, тоді як мільярди років – ні.</a:t>
            </a:r>
            <a:endParaRPr lang="uk-UA" sz="2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285944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3475" y="76508"/>
            <a:ext cx="10805050" cy="1596177"/>
          </a:xfrm>
        </p:spPr>
        <p:txBody>
          <a:bodyPr>
            <a:normAutofit fontScale="90000"/>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rPr>
              <a:t>Створення всесвіту: </a:t>
            </a:r>
            <a:br>
              <a:rPr lang="uk-UA" b="1" dirty="0">
                <a:effectLst/>
                <a:latin typeface="Calibri" panose="020F0502020204030204" pitchFamily="34" charset="0"/>
                <a:ea typeface="Times New Roman" panose="02020603050405020304" pitchFamily="18" charset="0"/>
              </a:rPr>
            </a:br>
            <a:r>
              <a:rPr lang="uk-UA" b="1" dirty="0">
                <a:effectLst/>
                <a:latin typeface="Calibri" panose="020F0502020204030204" pitchFamily="34" charset="0"/>
                <a:ea typeface="Times New Roman" panose="02020603050405020304" pitchFamily="18" charset="0"/>
              </a:rPr>
              <a:t>питання, пов’язані з творінням</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76024" y="1788543"/>
            <a:ext cx="6245546" cy="5253487"/>
          </a:xfrm>
        </p:spPr>
        <p:txBody>
          <a:bodyPr>
            <a:normAutofit/>
          </a:bodyPr>
          <a:lstStyle/>
          <a:p>
            <a:pPr>
              <a:lnSpc>
                <a:spcPct val="150000"/>
              </a:lnSpc>
              <a:spcAft>
                <a:spcPts val="1000"/>
              </a:spcAft>
            </a:pPr>
            <a:r>
              <a:rPr lang="uk-UA" sz="2200" b="1" dirty="0">
                <a:effectLst/>
                <a:latin typeface="Calibri" panose="020F0502020204030204" pitchFamily="34" charset="0"/>
                <a:ea typeface="Times New Roman" panose="02020603050405020304" pitchFamily="18" charset="0"/>
                <a:cs typeface="Calibri" panose="020F0502020204030204" pitchFamily="34" charset="0"/>
              </a:rPr>
              <a:t>Насправді відстоювання шести звичайних днів творіння не обмежує Бога, але обмежує нас у вірі, що Бог дійсно зробив те, про що каже у Своєму слові. Крім того, якщо Бог створив все за шість днів, як каже Біблія, тоді це безумовно показує силу і мудрість – Всемогутньому Богу не потрібен був нескінченний період часу.</a:t>
            </a:r>
            <a:endParaRPr lang="uk-UA" sz="22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2"/>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434978244"/>
      </p:ext>
    </p:extLst>
  </p:cSld>
  <p:clrMapOvr>
    <a:masterClrMapping/>
  </p:clrMapOvr>
</p:sld>
</file>

<file path=ppt/theme/theme1.xml><?xml version="1.0" encoding="utf-8"?>
<a:theme xmlns:a="http://schemas.openxmlformats.org/drawingml/2006/main" name="Капля">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tf00001031_wac</Template>
  <TotalTime>328</TotalTime>
  <Words>810</Words>
  <Application>Microsoft Office PowerPoint</Application>
  <PresentationFormat>Широкоэкранный</PresentationFormat>
  <Paragraphs>35</Paragraphs>
  <Slides>16</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Times New Roman</vt:lpstr>
      <vt:lpstr>Tw Cen MT</vt:lpstr>
      <vt:lpstr>Капля</vt:lpstr>
      <vt:lpstr>Богослов’я 1</vt:lpstr>
      <vt:lpstr>Створення всесвіту:  питання, пов’язані з творінням</vt:lpstr>
      <vt:lpstr>Створення всесвіту:  питання, пов’язані з творінням</vt:lpstr>
      <vt:lpstr>Створення всесвіту:  питання, пов’язані з творінням</vt:lpstr>
      <vt:lpstr>Створення всесвіту:  питання, пов’язані з творінням</vt:lpstr>
      <vt:lpstr>Створення всесвіту:  питання, пов’язані з творінням</vt:lpstr>
      <vt:lpstr>Створення всесвіту:  питання, пов’язані з творінням</vt:lpstr>
      <vt:lpstr>Створення всесвіту:  питання, пов’язані з творінням</vt:lpstr>
      <vt:lpstr>Створення всесвіту:  питання, пов’язані з творінням</vt:lpstr>
      <vt:lpstr>Створення всесвіту:  питання, пов’язані з творінням</vt:lpstr>
      <vt:lpstr>Створення всесвіту:  питання, пов’язані з творінням</vt:lpstr>
      <vt:lpstr>Створення всесвіту:  питання, пов’язані з творінням</vt:lpstr>
      <vt:lpstr>Створення всесвіту:  питання, пов’язані з творінням</vt:lpstr>
      <vt:lpstr>Створення всесвіту:  питання, пов’язані з творінням</vt:lpstr>
      <vt:lpstr>Створення всесвіту:  питання, пов’язані з творінням</vt:lpstr>
      <vt:lpstr>Створення всесвіту:  питання, пов’язані з творінням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Огляд Нового Заповіту</dc:title>
  <dc:creator>Пользователь</dc:creator>
  <cp:lastModifiedBy>Ruslan Lvov</cp:lastModifiedBy>
  <cp:revision>36</cp:revision>
  <dcterms:created xsi:type="dcterms:W3CDTF">2021-03-08T18:15:17Z</dcterms:created>
  <dcterms:modified xsi:type="dcterms:W3CDTF">2021-12-17T13:27:53Z</dcterms:modified>
</cp:coreProperties>
</file>