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259" r:id="rId3"/>
    <p:sldId id="279" r:id="rId4"/>
    <p:sldId id="297" r:id="rId5"/>
    <p:sldId id="300" r:id="rId6"/>
    <p:sldId id="292" r:id="rId7"/>
    <p:sldId id="280" r:id="rId8"/>
    <p:sldId id="301" r:id="rId9"/>
    <p:sldId id="282" r:id="rId10"/>
    <p:sldId id="299" r:id="rId11"/>
  </p:sldIdLst>
  <p:sldSz cx="9144000" cy="5143500" type="screen16x9"/>
  <p:notesSz cx="6858000" cy="9144000"/>
  <p:embeddedFontLst>
    <p:embeddedFont>
      <p:font typeface="Roboto Slab" charset="0"/>
      <p:regular r:id="rId13"/>
      <p:bold r:id="rId14"/>
    </p:embeddedFont>
    <p:embeddedFont>
      <p:font typeface="Impact" pitchFamily="34" charset="0"/>
      <p:regular r:id="rId15"/>
    </p:embeddedFont>
    <p:embeddedFont>
      <p:font typeface="Nixie One" charset="0"/>
      <p:regular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8CEBAF2-A0B9-41F5-855D-340B4F70AB4A}">
  <a:tblStyle styleId="{98CEBAF2-A0B9-41F5-855D-340B4F70AB4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ED7BB8-C791-43B9-B544-FB8657F4FD4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78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706E7-FB7A-41C2-9B08-F1633FEE0AA5}" type="doc">
      <dgm:prSet loTypeId="urn:microsoft.com/office/officeart/2005/8/layout/chevron1" loCatId="process" qsTypeId="urn:microsoft.com/office/officeart/2005/8/quickstyle/simple1" qsCatId="simple" csTypeId="urn:microsoft.com/office/officeart/2005/8/colors/colorful5" csCatId="colorful" phldr="1"/>
      <dgm:spPr/>
    </dgm:pt>
    <dgm:pt modelId="{960518EB-7B99-4F57-A315-C99239293A85}">
      <dgm:prSet phldrT="[Texto]"/>
      <dgm:spPr/>
      <dgm:t>
        <a:bodyPr/>
        <a:lstStyle/>
        <a:p>
          <a:r>
            <a:rPr lang="es-MX" dirty="0" smtClean="0"/>
            <a:t>Teología</a:t>
          </a:r>
          <a:endParaRPr lang="es-MX" dirty="0"/>
        </a:p>
      </dgm:t>
    </dgm:pt>
    <dgm:pt modelId="{D76B2A78-6FB8-4195-A1BF-ADBD3A77844D}" type="parTrans" cxnId="{505B27D1-646B-4CAF-A558-F45E2789D455}">
      <dgm:prSet/>
      <dgm:spPr/>
      <dgm:t>
        <a:bodyPr/>
        <a:lstStyle/>
        <a:p>
          <a:endParaRPr lang="es-MX"/>
        </a:p>
      </dgm:t>
    </dgm:pt>
    <dgm:pt modelId="{74811D7B-9D92-4B61-B39B-0A76BDE95165}" type="sibTrans" cxnId="{505B27D1-646B-4CAF-A558-F45E2789D455}">
      <dgm:prSet/>
      <dgm:spPr/>
      <dgm:t>
        <a:bodyPr/>
        <a:lstStyle/>
        <a:p>
          <a:endParaRPr lang="es-MX"/>
        </a:p>
      </dgm:t>
    </dgm:pt>
    <dgm:pt modelId="{C178ECC7-0BDC-45C5-8C4F-79A612F9602A}">
      <dgm:prSet phldrT="[Texto]"/>
      <dgm:spPr/>
      <dgm:t>
        <a:bodyPr/>
        <a:lstStyle/>
        <a:p>
          <a:r>
            <a:rPr lang="es-MX" dirty="0" smtClean="0"/>
            <a:t>Participantes </a:t>
          </a:r>
          <a:endParaRPr lang="es-MX" dirty="0"/>
        </a:p>
      </dgm:t>
    </dgm:pt>
    <dgm:pt modelId="{F5B8C7A9-2807-4323-9660-883D451B74CF}" type="parTrans" cxnId="{EA83698C-D77E-4352-B43F-58AE33E9BE3A}">
      <dgm:prSet/>
      <dgm:spPr/>
      <dgm:t>
        <a:bodyPr/>
        <a:lstStyle/>
        <a:p>
          <a:endParaRPr lang="es-MX"/>
        </a:p>
      </dgm:t>
    </dgm:pt>
    <dgm:pt modelId="{4D6075C3-E9C5-4C2A-9E71-020CF429C9D7}" type="sibTrans" cxnId="{EA83698C-D77E-4352-B43F-58AE33E9BE3A}">
      <dgm:prSet/>
      <dgm:spPr/>
      <dgm:t>
        <a:bodyPr/>
        <a:lstStyle/>
        <a:p>
          <a:endParaRPr lang="es-MX"/>
        </a:p>
      </dgm:t>
    </dgm:pt>
    <dgm:pt modelId="{DCAF7943-11FB-4E68-8B3A-58F73323EF34}">
      <dgm:prSet phldrT="[Texto]"/>
      <dgm:spPr/>
      <dgm:t>
        <a:bodyPr/>
        <a:lstStyle/>
        <a:p>
          <a:r>
            <a:rPr lang="es-MX" dirty="0" smtClean="0"/>
            <a:t>Componentes </a:t>
          </a:r>
          <a:endParaRPr lang="es-MX" dirty="0"/>
        </a:p>
      </dgm:t>
    </dgm:pt>
    <dgm:pt modelId="{18EF5610-6B94-44C8-8D93-F88701E3FC56}" type="parTrans" cxnId="{BE24DE7A-0E0F-4A1F-8EB7-AA93533162A9}">
      <dgm:prSet/>
      <dgm:spPr/>
      <dgm:t>
        <a:bodyPr/>
        <a:lstStyle/>
        <a:p>
          <a:endParaRPr lang="es-MX"/>
        </a:p>
      </dgm:t>
    </dgm:pt>
    <dgm:pt modelId="{E7BC1359-AA1C-4C46-ACC3-1FE588219B2D}" type="sibTrans" cxnId="{BE24DE7A-0E0F-4A1F-8EB7-AA93533162A9}">
      <dgm:prSet/>
      <dgm:spPr/>
      <dgm:t>
        <a:bodyPr/>
        <a:lstStyle/>
        <a:p>
          <a:endParaRPr lang="es-MX"/>
        </a:p>
      </dgm:t>
    </dgm:pt>
    <dgm:pt modelId="{CF92178D-E3B9-4AF0-AE63-24703580952E}">
      <dgm:prSet/>
      <dgm:spPr/>
      <dgm:t>
        <a:bodyPr/>
        <a:lstStyle/>
        <a:p>
          <a:r>
            <a:rPr lang="es-MX" dirty="0" smtClean="0"/>
            <a:t>Gran Comisión</a:t>
          </a:r>
          <a:endParaRPr lang="es-MX" dirty="0"/>
        </a:p>
      </dgm:t>
    </dgm:pt>
    <dgm:pt modelId="{64F819E0-353F-4262-8F23-22251C1C5433}" type="parTrans" cxnId="{0F840423-A8A2-4DD3-829E-3650DB903A05}">
      <dgm:prSet/>
      <dgm:spPr/>
      <dgm:t>
        <a:bodyPr/>
        <a:lstStyle/>
        <a:p>
          <a:endParaRPr lang="es-MX"/>
        </a:p>
      </dgm:t>
    </dgm:pt>
    <dgm:pt modelId="{93E01B23-A63A-4EBD-9D21-D584175F52E9}" type="sibTrans" cxnId="{0F840423-A8A2-4DD3-829E-3650DB903A05}">
      <dgm:prSet/>
      <dgm:spPr/>
      <dgm:t>
        <a:bodyPr/>
        <a:lstStyle/>
        <a:p>
          <a:endParaRPr lang="es-MX"/>
        </a:p>
      </dgm:t>
    </dgm:pt>
    <dgm:pt modelId="{DAF994AF-AAEC-44E2-BDA3-2F67EC7BCD54}">
      <dgm:prSet/>
      <dgm:spPr/>
      <dgm:t>
        <a:bodyPr/>
        <a:lstStyle/>
        <a:p>
          <a:r>
            <a:rPr lang="es-MX" dirty="0" smtClean="0"/>
            <a:t>Cultura de evangelización</a:t>
          </a:r>
          <a:endParaRPr lang="es-MX" dirty="0"/>
        </a:p>
      </dgm:t>
    </dgm:pt>
    <dgm:pt modelId="{29EE536A-B3E7-405C-B258-41DFC3755EC3}" type="parTrans" cxnId="{52EE9B63-17E0-4038-A176-21356438FC53}">
      <dgm:prSet/>
      <dgm:spPr/>
      <dgm:t>
        <a:bodyPr/>
        <a:lstStyle/>
        <a:p>
          <a:endParaRPr lang="es-MX"/>
        </a:p>
      </dgm:t>
    </dgm:pt>
    <dgm:pt modelId="{01520D9C-44E8-4457-A06C-BA75CD879B8C}" type="sibTrans" cxnId="{52EE9B63-17E0-4038-A176-21356438FC53}">
      <dgm:prSet/>
      <dgm:spPr/>
      <dgm:t>
        <a:bodyPr/>
        <a:lstStyle/>
        <a:p>
          <a:endParaRPr lang="es-MX"/>
        </a:p>
      </dgm:t>
    </dgm:pt>
    <dgm:pt modelId="{C2AEAFD6-9149-4E48-91CD-AC0D125C8DD9}" type="pres">
      <dgm:prSet presAssocID="{AD1706E7-FB7A-41C2-9B08-F1633FEE0AA5}" presName="Name0" presStyleCnt="0">
        <dgm:presLayoutVars>
          <dgm:dir/>
          <dgm:animLvl val="lvl"/>
          <dgm:resizeHandles val="exact"/>
        </dgm:presLayoutVars>
      </dgm:prSet>
      <dgm:spPr/>
    </dgm:pt>
    <dgm:pt modelId="{2C33BA94-D4CE-4879-BD05-E1FC54AEC539}" type="pres">
      <dgm:prSet presAssocID="{960518EB-7B99-4F57-A315-C99239293A85}" presName="parTxOnly" presStyleLbl="node1" presStyleIdx="0" presStyleCnt="5">
        <dgm:presLayoutVars>
          <dgm:chMax val="0"/>
          <dgm:chPref val="0"/>
          <dgm:bulletEnabled val="1"/>
        </dgm:presLayoutVars>
      </dgm:prSet>
      <dgm:spPr/>
      <dgm:t>
        <a:bodyPr/>
        <a:lstStyle/>
        <a:p>
          <a:endParaRPr lang="es-MX"/>
        </a:p>
      </dgm:t>
    </dgm:pt>
    <dgm:pt modelId="{C2997917-510F-4A96-B1DE-FC8D8F07DC66}" type="pres">
      <dgm:prSet presAssocID="{74811D7B-9D92-4B61-B39B-0A76BDE95165}" presName="parTxOnlySpace" presStyleCnt="0"/>
      <dgm:spPr/>
    </dgm:pt>
    <dgm:pt modelId="{7A0A306B-48C0-4B5C-9EF5-372BB5DDCDE1}" type="pres">
      <dgm:prSet presAssocID="{CF92178D-E3B9-4AF0-AE63-24703580952E}" presName="parTxOnly" presStyleLbl="node1" presStyleIdx="1" presStyleCnt="5">
        <dgm:presLayoutVars>
          <dgm:chMax val="0"/>
          <dgm:chPref val="0"/>
          <dgm:bulletEnabled val="1"/>
        </dgm:presLayoutVars>
      </dgm:prSet>
      <dgm:spPr/>
      <dgm:t>
        <a:bodyPr/>
        <a:lstStyle/>
        <a:p>
          <a:endParaRPr lang="es-MX"/>
        </a:p>
      </dgm:t>
    </dgm:pt>
    <dgm:pt modelId="{42DB1411-2B85-452D-9D59-B010BE881258}" type="pres">
      <dgm:prSet presAssocID="{93E01B23-A63A-4EBD-9D21-D584175F52E9}" presName="parTxOnlySpace" presStyleCnt="0"/>
      <dgm:spPr/>
    </dgm:pt>
    <dgm:pt modelId="{4EEE3799-0406-417B-8F79-06D65864AE39}" type="pres">
      <dgm:prSet presAssocID="{DAF994AF-AAEC-44E2-BDA3-2F67EC7BCD54}" presName="parTxOnly" presStyleLbl="node1" presStyleIdx="2" presStyleCnt="5">
        <dgm:presLayoutVars>
          <dgm:chMax val="0"/>
          <dgm:chPref val="0"/>
          <dgm:bulletEnabled val="1"/>
        </dgm:presLayoutVars>
      </dgm:prSet>
      <dgm:spPr/>
      <dgm:t>
        <a:bodyPr/>
        <a:lstStyle/>
        <a:p>
          <a:endParaRPr lang="es-MX"/>
        </a:p>
      </dgm:t>
    </dgm:pt>
    <dgm:pt modelId="{6B5CB2A6-566C-4576-BAC1-BCB05A7CA2DC}" type="pres">
      <dgm:prSet presAssocID="{01520D9C-44E8-4457-A06C-BA75CD879B8C}" presName="parTxOnlySpace" presStyleCnt="0"/>
      <dgm:spPr/>
    </dgm:pt>
    <dgm:pt modelId="{B3BE4262-50FA-491A-BDF4-B6A3A8097AA2}" type="pres">
      <dgm:prSet presAssocID="{C178ECC7-0BDC-45C5-8C4F-79A612F9602A}" presName="parTxOnly" presStyleLbl="node1" presStyleIdx="3" presStyleCnt="5">
        <dgm:presLayoutVars>
          <dgm:chMax val="0"/>
          <dgm:chPref val="0"/>
          <dgm:bulletEnabled val="1"/>
        </dgm:presLayoutVars>
      </dgm:prSet>
      <dgm:spPr/>
      <dgm:t>
        <a:bodyPr/>
        <a:lstStyle/>
        <a:p>
          <a:endParaRPr lang="es-MX"/>
        </a:p>
      </dgm:t>
    </dgm:pt>
    <dgm:pt modelId="{37844B5E-887C-4208-8619-31E40002C60B}" type="pres">
      <dgm:prSet presAssocID="{4D6075C3-E9C5-4C2A-9E71-020CF429C9D7}" presName="parTxOnlySpace" presStyleCnt="0"/>
      <dgm:spPr/>
    </dgm:pt>
    <dgm:pt modelId="{F64BD725-42B3-4D84-B210-276A295DDCD7}" type="pres">
      <dgm:prSet presAssocID="{DCAF7943-11FB-4E68-8B3A-58F73323EF34}" presName="parTxOnly" presStyleLbl="node1" presStyleIdx="4" presStyleCnt="5">
        <dgm:presLayoutVars>
          <dgm:chMax val="0"/>
          <dgm:chPref val="0"/>
          <dgm:bulletEnabled val="1"/>
        </dgm:presLayoutVars>
      </dgm:prSet>
      <dgm:spPr/>
      <dgm:t>
        <a:bodyPr/>
        <a:lstStyle/>
        <a:p>
          <a:endParaRPr lang="es-MX"/>
        </a:p>
      </dgm:t>
    </dgm:pt>
  </dgm:ptLst>
  <dgm:cxnLst>
    <dgm:cxn modelId="{EA83698C-D77E-4352-B43F-58AE33E9BE3A}" srcId="{AD1706E7-FB7A-41C2-9B08-F1633FEE0AA5}" destId="{C178ECC7-0BDC-45C5-8C4F-79A612F9602A}" srcOrd="3" destOrd="0" parTransId="{F5B8C7A9-2807-4323-9660-883D451B74CF}" sibTransId="{4D6075C3-E9C5-4C2A-9E71-020CF429C9D7}"/>
    <dgm:cxn modelId="{230B1ED3-560F-4F8F-96EC-A87449D54652}" type="presOf" srcId="{960518EB-7B99-4F57-A315-C99239293A85}" destId="{2C33BA94-D4CE-4879-BD05-E1FC54AEC539}" srcOrd="0" destOrd="0" presId="urn:microsoft.com/office/officeart/2005/8/layout/chevron1"/>
    <dgm:cxn modelId="{BC8675AD-CBFA-4F36-9211-F5A5535BC19C}" type="presOf" srcId="{CF92178D-E3B9-4AF0-AE63-24703580952E}" destId="{7A0A306B-48C0-4B5C-9EF5-372BB5DDCDE1}" srcOrd="0" destOrd="0" presId="urn:microsoft.com/office/officeart/2005/8/layout/chevron1"/>
    <dgm:cxn modelId="{0F840423-A8A2-4DD3-829E-3650DB903A05}" srcId="{AD1706E7-FB7A-41C2-9B08-F1633FEE0AA5}" destId="{CF92178D-E3B9-4AF0-AE63-24703580952E}" srcOrd="1" destOrd="0" parTransId="{64F819E0-353F-4262-8F23-22251C1C5433}" sibTransId="{93E01B23-A63A-4EBD-9D21-D584175F52E9}"/>
    <dgm:cxn modelId="{5CD39396-B85C-4805-90DF-893A4063BE1B}" type="presOf" srcId="{AD1706E7-FB7A-41C2-9B08-F1633FEE0AA5}" destId="{C2AEAFD6-9149-4E48-91CD-AC0D125C8DD9}" srcOrd="0" destOrd="0" presId="urn:microsoft.com/office/officeart/2005/8/layout/chevron1"/>
    <dgm:cxn modelId="{7C1D01FE-C40C-4EF9-9A96-FB0154984140}" type="presOf" srcId="{DCAF7943-11FB-4E68-8B3A-58F73323EF34}" destId="{F64BD725-42B3-4D84-B210-276A295DDCD7}" srcOrd="0" destOrd="0" presId="urn:microsoft.com/office/officeart/2005/8/layout/chevron1"/>
    <dgm:cxn modelId="{BE24DE7A-0E0F-4A1F-8EB7-AA93533162A9}" srcId="{AD1706E7-FB7A-41C2-9B08-F1633FEE0AA5}" destId="{DCAF7943-11FB-4E68-8B3A-58F73323EF34}" srcOrd="4" destOrd="0" parTransId="{18EF5610-6B94-44C8-8D93-F88701E3FC56}" sibTransId="{E7BC1359-AA1C-4C46-ACC3-1FE588219B2D}"/>
    <dgm:cxn modelId="{A510F42F-3997-47EF-86F0-94A3E1778CFF}" type="presOf" srcId="{DAF994AF-AAEC-44E2-BDA3-2F67EC7BCD54}" destId="{4EEE3799-0406-417B-8F79-06D65864AE39}" srcOrd="0" destOrd="0" presId="urn:microsoft.com/office/officeart/2005/8/layout/chevron1"/>
    <dgm:cxn modelId="{505B27D1-646B-4CAF-A558-F45E2789D455}" srcId="{AD1706E7-FB7A-41C2-9B08-F1633FEE0AA5}" destId="{960518EB-7B99-4F57-A315-C99239293A85}" srcOrd="0" destOrd="0" parTransId="{D76B2A78-6FB8-4195-A1BF-ADBD3A77844D}" sibTransId="{74811D7B-9D92-4B61-B39B-0A76BDE95165}"/>
    <dgm:cxn modelId="{67CF337E-E128-4E11-9A40-65C1BB7FCE9F}" type="presOf" srcId="{C178ECC7-0BDC-45C5-8C4F-79A612F9602A}" destId="{B3BE4262-50FA-491A-BDF4-B6A3A8097AA2}" srcOrd="0" destOrd="0" presId="urn:microsoft.com/office/officeart/2005/8/layout/chevron1"/>
    <dgm:cxn modelId="{52EE9B63-17E0-4038-A176-21356438FC53}" srcId="{AD1706E7-FB7A-41C2-9B08-F1633FEE0AA5}" destId="{DAF994AF-AAEC-44E2-BDA3-2F67EC7BCD54}" srcOrd="2" destOrd="0" parTransId="{29EE536A-B3E7-405C-B258-41DFC3755EC3}" sibTransId="{01520D9C-44E8-4457-A06C-BA75CD879B8C}"/>
    <dgm:cxn modelId="{9A322A84-03AB-476C-B878-E2A819D90E5D}" type="presParOf" srcId="{C2AEAFD6-9149-4E48-91CD-AC0D125C8DD9}" destId="{2C33BA94-D4CE-4879-BD05-E1FC54AEC539}" srcOrd="0" destOrd="0" presId="urn:microsoft.com/office/officeart/2005/8/layout/chevron1"/>
    <dgm:cxn modelId="{7295BF0B-F049-4B2D-873E-A938A9081352}" type="presParOf" srcId="{C2AEAFD6-9149-4E48-91CD-AC0D125C8DD9}" destId="{C2997917-510F-4A96-B1DE-FC8D8F07DC66}" srcOrd="1" destOrd="0" presId="urn:microsoft.com/office/officeart/2005/8/layout/chevron1"/>
    <dgm:cxn modelId="{57B7A66C-C90F-4EB7-A55A-88179CBF340B}" type="presParOf" srcId="{C2AEAFD6-9149-4E48-91CD-AC0D125C8DD9}" destId="{7A0A306B-48C0-4B5C-9EF5-372BB5DDCDE1}" srcOrd="2" destOrd="0" presId="urn:microsoft.com/office/officeart/2005/8/layout/chevron1"/>
    <dgm:cxn modelId="{35662E70-7C87-4784-8E92-90DE397101EC}" type="presParOf" srcId="{C2AEAFD6-9149-4E48-91CD-AC0D125C8DD9}" destId="{42DB1411-2B85-452D-9D59-B010BE881258}" srcOrd="3" destOrd="0" presId="urn:microsoft.com/office/officeart/2005/8/layout/chevron1"/>
    <dgm:cxn modelId="{D92748FE-082B-4AEC-83F7-FB616D474AEC}" type="presParOf" srcId="{C2AEAFD6-9149-4E48-91CD-AC0D125C8DD9}" destId="{4EEE3799-0406-417B-8F79-06D65864AE39}" srcOrd="4" destOrd="0" presId="urn:microsoft.com/office/officeart/2005/8/layout/chevron1"/>
    <dgm:cxn modelId="{444C07BF-C7C7-4DD4-B379-059A63AE5D78}" type="presParOf" srcId="{C2AEAFD6-9149-4E48-91CD-AC0D125C8DD9}" destId="{6B5CB2A6-566C-4576-BAC1-BCB05A7CA2DC}" srcOrd="5" destOrd="0" presId="urn:microsoft.com/office/officeart/2005/8/layout/chevron1"/>
    <dgm:cxn modelId="{00794357-7BFD-4808-A7EA-AD41AD6B6672}" type="presParOf" srcId="{C2AEAFD6-9149-4E48-91CD-AC0D125C8DD9}" destId="{B3BE4262-50FA-491A-BDF4-B6A3A8097AA2}" srcOrd="6" destOrd="0" presId="urn:microsoft.com/office/officeart/2005/8/layout/chevron1"/>
    <dgm:cxn modelId="{919C8E7A-13EC-4570-A661-9E5E50CFB612}" type="presParOf" srcId="{C2AEAFD6-9149-4E48-91CD-AC0D125C8DD9}" destId="{37844B5E-887C-4208-8619-31E40002C60B}" srcOrd="7" destOrd="0" presId="urn:microsoft.com/office/officeart/2005/8/layout/chevron1"/>
    <dgm:cxn modelId="{DCE0C967-BE4A-4F7A-B05A-DCAD0721A76D}" type="presParOf" srcId="{C2AEAFD6-9149-4E48-91CD-AC0D125C8DD9}" destId="{F64BD725-42B3-4D84-B210-276A295DDCD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706E7-FB7A-41C2-9B08-F1633FEE0AA5}" type="doc">
      <dgm:prSet loTypeId="urn:microsoft.com/office/officeart/2005/8/layout/chevron1" loCatId="process" qsTypeId="urn:microsoft.com/office/officeart/2005/8/quickstyle/simple1" qsCatId="simple" csTypeId="urn:microsoft.com/office/officeart/2005/8/colors/colorful5" csCatId="colorful" phldr="1"/>
      <dgm:spPr/>
    </dgm:pt>
    <dgm:pt modelId="{960518EB-7B99-4F57-A315-C99239293A85}">
      <dgm:prSet phldrT="[Texto]"/>
      <dgm:spPr/>
      <dgm:t>
        <a:bodyPr/>
        <a:lstStyle/>
        <a:p>
          <a:r>
            <a:rPr lang="es-MX" dirty="0" smtClean="0"/>
            <a:t>Testimonio Personal</a:t>
          </a:r>
          <a:endParaRPr lang="es-MX" dirty="0"/>
        </a:p>
      </dgm:t>
    </dgm:pt>
    <dgm:pt modelId="{D76B2A78-6FB8-4195-A1BF-ADBD3A77844D}" type="parTrans" cxnId="{505B27D1-646B-4CAF-A558-F45E2789D455}">
      <dgm:prSet/>
      <dgm:spPr/>
      <dgm:t>
        <a:bodyPr/>
        <a:lstStyle/>
        <a:p>
          <a:endParaRPr lang="es-MX"/>
        </a:p>
      </dgm:t>
    </dgm:pt>
    <dgm:pt modelId="{74811D7B-9D92-4B61-B39B-0A76BDE95165}" type="sibTrans" cxnId="{505B27D1-646B-4CAF-A558-F45E2789D455}">
      <dgm:prSet/>
      <dgm:spPr/>
      <dgm:t>
        <a:bodyPr/>
        <a:lstStyle/>
        <a:p>
          <a:endParaRPr lang="es-MX"/>
        </a:p>
      </dgm:t>
    </dgm:pt>
    <dgm:pt modelId="{C178ECC7-0BDC-45C5-8C4F-79A612F9602A}">
      <dgm:prSet phldrT="[Texto]"/>
      <dgm:spPr/>
      <dgm:t>
        <a:bodyPr/>
        <a:lstStyle/>
        <a:p>
          <a:r>
            <a:rPr lang="es-MX" dirty="0" smtClean="0"/>
            <a:t>Evangelismo Práctico</a:t>
          </a:r>
          <a:endParaRPr lang="es-MX" dirty="0"/>
        </a:p>
      </dgm:t>
    </dgm:pt>
    <dgm:pt modelId="{F5B8C7A9-2807-4323-9660-883D451B74CF}" type="parTrans" cxnId="{EA83698C-D77E-4352-B43F-58AE33E9BE3A}">
      <dgm:prSet/>
      <dgm:spPr/>
      <dgm:t>
        <a:bodyPr/>
        <a:lstStyle/>
        <a:p>
          <a:endParaRPr lang="es-MX"/>
        </a:p>
      </dgm:t>
    </dgm:pt>
    <dgm:pt modelId="{4D6075C3-E9C5-4C2A-9E71-020CF429C9D7}" type="sibTrans" cxnId="{EA83698C-D77E-4352-B43F-58AE33E9BE3A}">
      <dgm:prSet/>
      <dgm:spPr/>
      <dgm:t>
        <a:bodyPr/>
        <a:lstStyle/>
        <a:p>
          <a:endParaRPr lang="es-MX"/>
        </a:p>
      </dgm:t>
    </dgm:pt>
    <dgm:pt modelId="{DCAF7943-11FB-4E68-8B3A-58F73323EF34}">
      <dgm:prSet phldrT="[Texto]"/>
      <dgm:spPr/>
      <dgm:t>
        <a:bodyPr/>
        <a:lstStyle/>
        <a:p>
          <a:r>
            <a:rPr lang="es-MX" dirty="0" smtClean="0"/>
            <a:t>¿Qué nos falta…?</a:t>
          </a:r>
          <a:endParaRPr lang="es-MX" dirty="0"/>
        </a:p>
      </dgm:t>
    </dgm:pt>
    <dgm:pt modelId="{18EF5610-6B94-44C8-8D93-F88701E3FC56}" type="parTrans" cxnId="{BE24DE7A-0E0F-4A1F-8EB7-AA93533162A9}">
      <dgm:prSet/>
      <dgm:spPr/>
      <dgm:t>
        <a:bodyPr/>
        <a:lstStyle/>
        <a:p>
          <a:endParaRPr lang="es-MX"/>
        </a:p>
      </dgm:t>
    </dgm:pt>
    <dgm:pt modelId="{E7BC1359-AA1C-4C46-ACC3-1FE588219B2D}" type="sibTrans" cxnId="{BE24DE7A-0E0F-4A1F-8EB7-AA93533162A9}">
      <dgm:prSet/>
      <dgm:spPr/>
      <dgm:t>
        <a:bodyPr/>
        <a:lstStyle/>
        <a:p>
          <a:endParaRPr lang="es-MX"/>
        </a:p>
      </dgm:t>
    </dgm:pt>
    <dgm:pt modelId="{CF92178D-E3B9-4AF0-AE63-24703580952E}">
      <dgm:prSet/>
      <dgm:spPr/>
      <dgm:t>
        <a:bodyPr/>
        <a:lstStyle/>
        <a:p>
          <a:r>
            <a:rPr lang="es-MX" dirty="0" smtClean="0"/>
            <a:t>Proceso de Comunicación</a:t>
          </a:r>
          <a:endParaRPr lang="es-MX" dirty="0"/>
        </a:p>
      </dgm:t>
    </dgm:pt>
    <dgm:pt modelId="{64F819E0-353F-4262-8F23-22251C1C5433}" type="parTrans" cxnId="{0F840423-A8A2-4DD3-829E-3650DB903A05}">
      <dgm:prSet/>
      <dgm:spPr/>
      <dgm:t>
        <a:bodyPr/>
        <a:lstStyle/>
        <a:p>
          <a:endParaRPr lang="es-MX"/>
        </a:p>
      </dgm:t>
    </dgm:pt>
    <dgm:pt modelId="{93E01B23-A63A-4EBD-9D21-D584175F52E9}" type="sibTrans" cxnId="{0F840423-A8A2-4DD3-829E-3650DB903A05}">
      <dgm:prSet/>
      <dgm:spPr/>
      <dgm:t>
        <a:bodyPr/>
        <a:lstStyle/>
        <a:p>
          <a:endParaRPr lang="es-MX"/>
        </a:p>
      </dgm:t>
    </dgm:pt>
    <dgm:pt modelId="{DAF994AF-AAEC-44E2-BDA3-2F67EC7BCD54}">
      <dgm:prSet/>
      <dgm:spPr/>
      <dgm:t>
        <a:bodyPr/>
        <a:lstStyle/>
        <a:p>
          <a:r>
            <a:rPr lang="es-MX" dirty="0" smtClean="0"/>
            <a:t>Preparación Personal </a:t>
          </a:r>
          <a:endParaRPr lang="es-MX" dirty="0"/>
        </a:p>
      </dgm:t>
    </dgm:pt>
    <dgm:pt modelId="{29EE536A-B3E7-405C-B258-41DFC3755EC3}" type="parTrans" cxnId="{52EE9B63-17E0-4038-A176-21356438FC53}">
      <dgm:prSet/>
      <dgm:spPr/>
      <dgm:t>
        <a:bodyPr/>
        <a:lstStyle/>
        <a:p>
          <a:endParaRPr lang="es-MX"/>
        </a:p>
      </dgm:t>
    </dgm:pt>
    <dgm:pt modelId="{01520D9C-44E8-4457-A06C-BA75CD879B8C}" type="sibTrans" cxnId="{52EE9B63-17E0-4038-A176-21356438FC53}">
      <dgm:prSet/>
      <dgm:spPr/>
      <dgm:t>
        <a:bodyPr/>
        <a:lstStyle/>
        <a:p>
          <a:endParaRPr lang="es-MX"/>
        </a:p>
      </dgm:t>
    </dgm:pt>
    <dgm:pt modelId="{C2AEAFD6-9149-4E48-91CD-AC0D125C8DD9}" type="pres">
      <dgm:prSet presAssocID="{AD1706E7-FB7A-41C2-9B08-F1633FEE0AA5}" presName="Name0" presStyleCnt="0">
        <dgm:presLayoutVars>
          <dgm:dir/>
          <dgm:animLvl val="lvl"/>
          <dgm:resizeHandles val="exact"/>
        </dgm:presLayoutVars>
      </dgm:prSet>
      <dgm:spPr/>
    </dgm:pt>
    <dgm:pt modelId="{2C33BA94-D4CE-4879-BD05-E1FC54AEC539}" type="pres">
      <dgm:prSet presAssocID="{960518EB-7B99-4F57-A315-C99239293A85}" presName="parTxOnly" presStyleLbl="node1" presStyleIdx="0" presStyleCnt="5">
        <dgm:presLayoutVars>
          <dgm:chMax val="0"/>
          <dgm:chPref val="0"/>
          <dgm:bulletEnabled val="1"/>
        </dgm:presLayoutVars>
      </dgm:prSet>
      <dgm:spPr/>
      <dgm:t>
        <a:bodyPr/>
        <a:lstStyle/>
        <a:p>
          <a:endParaRPr lang="es-MX"/>
        </a:p>
      </dgm:t>
    </dgm:pt>
    <dgm:pt modelId="{C2997917-510F-4A96-B1DE-FC8D8F07DC66}" type="pres">
      <dgm:prSet presAssocID="{74811D7B-9D92-4B61-B39B-0A76BDE95165}" presName="parTxOnlySpace" presStyleCnt="0"/>
      <dgm:spPr/>
    </dgm:pt>
    <dgm:pt modelId="{7A0A306B-48C0-4B5C-9EF5-372BB5DDCDE1}" type="pres">
      <dgm:prSet presAssocID="{CF92178D-E3B9-4AF0-AE63-24703580952E}" presName="parTxOnly" presStyleLbl="node1" presStyleIdx="1" presStyleCnt="5">
        <dgm:presLayoutVars>
          <dgm:chMax val="0"/>
          <dgm:chPref val="0"/>
          <dgm:bulletEnabled val="1"/>
        </dgm:presLayoutVars>
      </dgm:prSet>
      <dgm:spPr/>
      <dgm:t>
        <a:bodyPr/>
        <a:lstStyle/>
        <a:p>
          <a:endParaRPr lang="es-MX"/>
        </a:p>
      </dgm:t>
    </dgm:pt>
    <dgm:pt modelId="{42DB1411-2B85-452D-9D59-B010BE881258}" type="pres">
      <dgm:prSet presAssocID="{93E01B23-A63A-4EBD-9D21-D584175F52E9}" presName="parTxOnlySpace" presStyleCnt="0"/>
      <dgm:spPr/>
    </dgm:pt>
    <dgm:pt modelId="{4EEE3799-0406-417B-8F79-06D65864AE39}" type="pres">
      <dgm:prSet presAssocID="{DAF994AF-AAEC-44E2-BDA3-2F67EC7BCD54}" presName="parTxOnly" presStyleLbl="node1" presStyleIdx="2" presStyleCnt="5">
        <dgm:presLayoutVars>
          <dgm:chMax val="0"/>
          <dgm:chPref val="0"/>
          <dgm:bulletEnabled val="1"/>
        </dgm:presLayoutVars>
      </dgm:prSet>
      <dgm:spPr/>
      <dgm:t>
        <a:bodyPr/>
        <a:lstStyle/>
        <a:p>
          <a:endParaRPr lang="es-MX"/>
        </a:p>
      </dgm:t>
    </dgm:pt>
    <dgm:pt modelId="{6B5CB2A6-566C-4576-BAC1-BCB05A7CA2DC}" type="pres">
      <dgm:prSet presAssocID="{01520D9C-44E8-4457-A06C-BA75CD879B8C}" presName="parTxOnlySpace" presStyleCnt="0"/>
      <dgm:spPr/>
    </dgm:pt>
    <dgm:pt modelId="{B3BE4262-50FA-491A-BDF4-B6A3A8097AA2}" type="pres">
      <dgm:prSet presAssocID="{C178ECC7-0BDC-45C5-8C4F-79A612F9602A}" presName="parTxOnly" presStyleLbl="node1" presStyleIdx="3" presStyleCnt="5">
        <dgm:presLayoutVars>
          <dgm:chMax val="0"/>
          <dgm:chPref val="0"/>
          <dgm:bulletEnabled val="1"/>
        </dgm:presLayoutVars>
      </dgm:prSet>
      <dgm:spPr/>
      <dgm:t>
        <a:bodyPr/>
        <a:lstStyle/>
        <a:p>
          <a:endParaRPr lang="es-MX"/>
        </a:p>
      </dgm:t>
    </dgm:pt>
    <dgm:pt modelId="{37844B5E-887C-4208-8619-31E40002C60B}" type="pres">
      <dgm:prSet presAssocID="{4D6075C3-E9C5-4C2A-9E71-020CF429C9D7}" presName="parTxOnlySpace" presStyleCnt="0"/>
      <dgm:spPr/>
    </dgm:pt>
    <dgm:pt modelId="{F64BD725-42B3-4D84-B210-276A295DDCD7}" type="pres">
      <dgm:prSet presAssocID="{DCAF7943-11FB-4E68-8B3A-58F73323EF34}" presName="parTxOnly" presStyleLbl="node1" presStyleIdx="4" presStyleCnt="5">
        <dgm:presLayoutVars>
          <dgm:chMax val="0"/>
          <dgm:chPref val="0"/>
          <dgm:bulletEnabled val="1"/>
        </dgm:presLayoutVars>
      </dgm:prSet>
      <dgm:spPr/>
      <dgm:t>
        <a:bodyPr/>
        <a:lstStyle/>
        <a:p>
          <a:endParaRPr lang="es-MX"/>
        </a:p>
      </dgm:t>
    </dgm:pt>
  </dgm:ptLst>
  <dgm:cxnLst>
    <dgm:cxn modelId="{EA83698C-D77E-4352-B43F-58AE33E9BE3A}" srcId="{AD1706E7-FB7A-41C2-9B08-F1633FEE0AA5}" destId="{C178ECC7-0BDC-45C5-8C4F-79A612F9602A}" srcOrd="3" destOrd="0" parTransId="{F5B8C7A9-2807-4323-9660-883D451B74CF}" sibTransId="{4D6075C3-E9C5-4C2A-9E71-020CF429C9D7}"/>
    <dgm:cxn modelId="{1C20AF93-1F94-45ED-A628-332414DE332C}" type="presOf" srcId="{DAF994AF-AAEC-44E2-BDA3-2F67EC7BCD54}" destId="{4EEE3799-0406-417B-8F79-06D65864AE39}" srcOrd="0" destOrd="0" presId="urn:microsoft.com/office/officeart/2005/8/layout/chevron1"/>
    <dgm:cxn modelId="{0F840423-A8A2-4DD3-829E-3650DB903A05}" srcId="{AD1706E7-FB7A-41C2-9B08-F1633FEE0AA5}" destId="{CF92178D-E3B9-4AF0-AE63-24703580952E}" srcOrd="1" destOrd="0" parTransId="{64F819E0-353F-4262-8F23-22251C1C5433}" sibTransId="{93E01B23-A63A-4EBD-9D21-D584175F52E9}"/>
    <dgm:cxn modelId="{F25BC9DF-7A65-4B79-912B-703E29B4F26D}" type="presOf" srcId="{960518EB-7B99-4F57-A315-C99239293A85}" destId="{2C33BA94-D4CE-4879-BD05-E1FC54AEC539}" srcOrd="0" destOrd="0" presId="urn:microsoft.com/office/officeart/2005/8/layout/chevron1"/>
    <dgm:cxn modelId="{F4AE530F-D970-44B6-BB09-B58067B4C6B0}" type="presOf" srcId="{DCAF7943-11FB-4E68-8B3A-58F73323EF34}" destId="{F64BD725-42B3-4D84-B210-276A295DDCD7}" srcOrd="0" destOrd="0" presId="urn:microsoft.com/office/officeart/2005/8/layout/chevron1"/>
    <dgm:cxn modelId="{18D58A3B-3BDA-4EDB-B87F-14E57439A6AB}" type="presOf" srcId="{AD1706E7-FB7A-41C2-9B08-F1633FEE0AA5}" destId="{C2AEAFD6-9149-4E48-91CD-AC0D125C8DD9}" srcOrd="0" destOrd="0" presId="urn:microsoft.com/office/officeart/2005/8/layout/chevron1"/>
    <dgm:cxn modelId="{43757137-A940-41D2-875B-862A36DFC292}" type="presOf" srcId="{CF92178D-E3B9-4AF0-AE63-24703580952E}" destId="{7A0A306B-48C0-4B5C-9EF5-372BB5DDCDE1}" srcOrd="0" destOrd="0" presId="urn:microsoft.com/office/officeart/2005/8/layout/chevron1"/>
    <dgm:cxn modelId="{BE24DE7A-0E0F-4A1F-8EB7-AA93533162A9}" srcId="{AD1706E7-FB7A-41C2-9B08-F1633FEE0AA5}" destId="{DCAF7943-11FB-4E68-8B3A-58F73323EF34}" srcOrd="4" destOrd="0" parTransId="{18EF5610-6B94-44C8-8D93-F88701E3FC56}" sibTransId="{E7BC1359-AA1C-4C46-ACC3-1FE588219B2D}"/>
    <dgm:cxn modelId="{11E1FE6F-89D1-4D3A-B04D-5344E140AD43}" type="presOf" srcId="{C178ECC7-0BDC-45C5-8C4F-79A612F9602A}" destId="{B3BE4262-50FA-491A-BDF4-B6A3A8097AA2}" srcOrd="0" destOrd="0" presId="urn:microsoft.com/office/officeart/2005/8/layout/chevron1"/>
    <dgm:cxn modelId="{505B27D1-646B-4CAF-A558-F45E2789D455}" srcId="{AD1706E7-FB7A-41C2-9B08-F1633FEE0AA5}" destId="{960518EB-7B99-4F57-A315-C99239293A85}" srcOrd="0" destOrd="0" parTransId="{D76B2A78-6FB8-4195-A1BF-ADBD3A77844D}" sibTransId="{74811D7B-9D92-4B61-B39B-0A76BDE95165}"/>
    <dgm:cxn modelId="{52EE9B63-17E0-4038-A176-21356438FC53}" srcId="{AD1706E7-FB7A-41C2-9B08-F1633FEE0AA5}" destId="{DAF994AF-AAEC-44E2-BDA3-2F67EC7BCD54}" srcOrd="2" destOrd="0" parTransId="{29EE536A-B3E7-405C-B258-41DFC3755EC3}" sibTransId="{01520D9C-44E8-4457-A06C-BA75CD879B8C}"/>
    <dgm:cxn modelId="{B72D7AB7-1041-49DD-ADCA-D10141465AA2}" type="presParOf" srcId="{C2AEAFD6-9149-4E48-91CD-AC0D125C8DD9}" destId="{2C33BA94-D4CE-4879-BD05-E1FC54AEC539}" srcOrd="0" destOrd="0" presId="urn:microsoft.com/office/officeart/2005/8/layout/chevron1"/>
    <dgm:cxn modelId="{F0FDFBCD-1157-4627-A2BB-8D162D0FBD23}" type="presParOf" srcId="{C2AEAFD6-9149-4E48-91CD-AC0D125C8DD9}" destId="{C2997917-510F-4A96-B1DE-FC8D8F07DC66}" srcOrd="1" destOrd="0" presId="urn:microsoft.com/office/officeart/2005/8/layout/chevron1"/>
    <dgm:cxn modelId="{04403580-12E9-4043-B318-FF413EC310F7}" type="presParOf" srcId="{C2AEAFD6-9149-4E48-91CD-AC0D125C8DD9}" destId="{7A0A306B-48C0-4B5C-9EF5-372BB5DDCDE1}" srcOrd="2" destOrd="0" presId="urn:microsoft.com/office/officeart/2005/8/layout/chevron1"/>
    <dgm:cxn modelId="{4FD0BAD9-7B37-4AD5-86B5-5CB4598CA8F2}" type="presParOf" srcId="{C2AEAFD6-9149-4E48-91CD-AC0D125C8DD9}" destId="{42DB1411-2B85-452D-9D59-B010BE881258}" srcOrd="3" destOrd="0" presId="urn:microsoft.com/office/officeart/2005/8/layout/chevron1"/>
    <dgm:cxn modelId="{105CEFD9-5E7A-4AA0-8FF4-B1403B891461}" type="presParOf" srcId="{C2AEAFD6-9149-4E48-91CD-AC0D125C8DD9}" destId="{4EEE3799-0406-417B-8F79-06D65864AE39}" srcOrd="4" destOrd="0" presId="urn:microsoft.com/office/officeart/2005/8/layout/chevron1"/>
    <dgm:cxn modelId="{BDD2A73F-8159-407C-95A9-B0781E0103EF}" type="presParOf" srcId="{C2AEAFD6-9149-4E48-91CD-AC0D125C8DD9}" destId="{6B5CB2A6-566C-4576-BAC1-BCB05A7CA2DC}" srcOrd="5" destOrd="0" presId="urn:microsoft.com/office/officeart/2005/8/layout/chevron1"/>
    <dgm:cxn modelId="{0362E4BD-521E-4E0D-B95A-6AEB3C571F50}" type="presParOf" srcId="{C2AEAFD6-9149-4E48-91CD-AC0D125C8DD9}" destId="{B3BE4262-50FA-491A-BDF4-B6A3A8097AA2}" srcOrd="6" destOrd="0" presId="urn:microsoft.com/office/officeart/2005/8/layout/chevron1"/>
    <dgm:cxn modelId="{EB27B87B-E3BB-4BCA-B4E4-D8DA6D02F6BB}" type="presParOf" srcId="{C2AEAFD6-9149-4E48-91CD-AC0D125C8DD9}" destId="{37844B5E-887C-4208-8619-31E40002C60B}" srcOrd="7" destOrd="0" presId="urn:microsoft.com/office/officeart/2005/8/layout/chevron1"/>
    <dgm:cxn modelId="{DF971AE9-D14C-48D4-B00B-25C716F01D7B}" type="presParOf" srcId="{C2AEAFD6-9149-4E48-91CD-AC0D125C8DD9}" destId="{F64BD725-42B3-4D84-B210-276A295DDCD7}"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3BA94-D4CE-4879-BD05-E1FC54AEC539}">
      <dsp:nvSpPr>
        <dsp:cNvPr id="0" name=""/>
        <dsp:cNvSpPr/>
      </dsp:nvSpPr>
      <dsp:spPr>
        <a:xfrm>
          <a:off x="2109" y="1892917"/>
          <a:ext cx="1877715" cy="751086"/>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Teología</a:t>
          </a:r>
          <a:endParaRPr lang="es-MX" sz="1200" kern="1200" dirty="0"/>
        </a:p>
      </dsp:txBody>
      <dsp:txXfrm>
        <a:off x="377652" y="1892917"/>
        <a:ext cx="1126629" cy="751086"/>
      </dsp:txXfrm>
    </dsp:sp>
    <dsp:sp modelId="{7A0A306B-48C0-4B5C-9EF5-372BB5DDCDE1}">
      <dsp:nvSpPr>
        <dsp:cNvPr id="0" name=""/>
        <dsp:cNvSpPr/>
      </dsp:nvSpPr>
      <dsp:spPr>
        <a:xfrm>
          <a:off x="1692053" y="1892917"/>
          <a:ext cx="1877715" cy="751086"/>
        </a:xfrm>
        <a:prstGeom prst="chevron">
          <a:avLst/>
        </a:prstGeom>
        <a:solidFill>
          <a:schemeClr val="accent5">
            <a:hueOff val="-839270"/>
            <a:satOff val="-560"/>
            <a:lumOff val="49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Gran Comisión</a:t>
          </a:r>
          <a:endParaRPr lang="es-MX" sz="1200" kern="1200" dirty="0"/>
        </a:p>
      </dsp:txBody>
      <dsp:txXfrm>
        <a:off x="2067596" y="1892917"/>
        <a:ext cx="1126629" cy="751086"/>
      </dsp:txXfrm>
    </dsp:sp>
    <dsp:sp modelId="{4EEE3799-0406-417B-8F79-06D65864AE39}">
      <dsp:nvSpPr>
        <dsp:cNvPr id="0" name=""/>
        <dsp:cNvSpPr/>
      </dsp:nvSpPr>
      <dsp:spPr>
        <a:xfrm>
          <a:off x="3381996" y="1892917"/>
          <a:ext cx="1877715" cy="751086"/>
        </a:xfrm>
        <a:prstGeom prst="chevron">
          <a:avLst/>
        </a:prstGeom>
        <a:solidFill>
          <a:schemeClr val="accent5">
            <a:hueOff val="-1678540"/>
            <a:satOff val="-1121"/>
            <a:lumOff val="9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Cultura de evangelización</a:t>
          </a:r>
          <a:endParaRPr lang="es-MX" sz="1200" kern="1200" dirty="0"/>
        </a:p>
      </dsp:txBody>
      <dsp:txXfrm>
        <a:off x="3757539" y="1892917"/>
        <a:ext cx="1126629" cy="751086"/>
      </dsp:txXfrm>
    </dsp:sp>
    <dsp:sp modelId="{B3BE4262-50FA-491A-BDF4-B6A3A8097AA2}">
      <dsp:nvSpPr>
        <dsp:cNvPr id="0" name=""/>
        <dsp:cNvSpPr/>
      </dsp:nvSpPr>
      <dsp:spPr>
        <a:xfrm>
          <a:off x="5071940" y="1892917"/>
          <a:ext cx="1877715" cy="751086"/>
        </a:xfrm>
        <a:prstGeom prst="chevron">
          <a:avLst/>
        </a:prstGeom>
        <a:solidFill>
          <a:schemeClr val="accent5">
            <a:hueOff val="-2517810"/>
            <a:satOff val="-1681"/>
            <a:lumOff val="148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Participantes </a:t>
          </a:r>
          <a:endParaRPr lang="es-MX" sz="1200" kern="1200" dirty="0"/>
        </a:p>
      </dsp:txBody>
      <dsp:txXfrm>
        <a:off x="5447483" y="1892917"/>
        <a:ext cx="1126629" cy="751086"/>
      </dsp:txXfrm>
    </dsp:sp>
    <dsp:sp modelId="{F64BD725-42B3-4D84-B210-276A295DDCD7}">
      <dsp:nvSpPr>
        <dsp:cNvPr id="0" name=""/>
        <dsp:cNvSpPr/>
      </dsp:nvSpPr>
      <dsp:spPr>
        <a:xfrm>
          <a:off x="6761884" y="1892917"/>
          <a:ext cx="1877715" cy="751086"/>
        </a:xfrm>
        <a:prstGeom prst="chevron">
          <a:avLst/>
        </a:prstGeom>
        <a:solidFill>
          <a:schemeClr val="accent5">
            <a:hueOff val="-3357079"/>
            <a:satOff val="-2242"/>
            <a:lumOff val="198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Componentes </a:t>
          </a:r>
          <a:endParaRPr lang="es-MX" sz="1200" kern="1200" dirty="0"/>
        </a:p>
      </dsp:txBody>
      <dsp:txXfrm>
        <a:off x="7137427" y="1892917"/>
        <a:ext cx="1126629" cy="751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3BA94-D4CE-4879-BD05-E1FC54AEC539}">
      <dsp:nvSpPr>
        <dsp:cNvPr id="0" name=""/>
        <dsp:cNvSpPr/>
      </dsp:nvSpPr>
      <dsp:spPr>
        <a:xfrm>
          <a:off x="2109" y="1806859"/>
          <a:ext cx="1877715" cy="751086"/>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MX" sz="1300" kern="1200" dirty="0" smtClean="0"/>
            <a:t>Testimonio Personal</a:t>
          </a:r>
          <a:endParaRPr lang="es-MX" sz="1300" kern="1200" dirty="0"/>
        </a:p>
      </dsp:txBody>
      <dsp:txXfrm>
        <a:off x="377652" y="1806859"/>
        <a:ext cx="1126629" cy="751086"/>
      </dsp:txXfrm>
    </dsp:sp>
    <dsp:sp modelId="{7A0A306B-48C0-4B5C-9EF5-372BB5DDCDE1}">
      <dsp:nvSpPr>
        <dsp:cNvPr id="0" name=""/>
        <dsp:cNvSpPr/>
      </dsp:nvSpPr>
      <dsp:spPr>
        <a:xfrm>
          <a:off x="1692053" y="1806859"/>
          <a:ext cx="1877715" cy="751086"/>
        </a:xfrm>
        <a:prstGeom prst="chevron">
          <a:avLst/>
        </a:prstGeom>
        <a:solidFill>
          <a:schemeClr val="accent5">
            <a:hueOff val="-839270"/>
            <a:satOff val="-560"/>
            <a:lumOff val="49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MX" sz="1300" kern="1200" dirty="0" smtClean="0"/>
            <a:t>Proceso de Comunicación</a:t>
          </a:r>
          <a:endParaRPr lang="es-MX" sz="1300" kern="1200" dirty="0"/>
        </a:p>
      </dsp:txBody>
      <dsp:txXfrm>
        <a:off x="2067596" y="1806859"/>
        <a:ext cx="1126629" cy="751086"/>
      </dsp:txXfrm>
    </dsp:sp>
    <dsp:sp modelId="{4EEE3799-0406-417B-8F79-06D65864AE39}">
      <dsp:nvSpPr>
        <dsp:cNvPr id="0" name=""/>
        <dsp:cNvSpPr/>
      </dsp:nvSpPr>
      <dsp:spPr>
        <a:xfrm>
          <a:off x="3381996" y="1806859"/>
          <a:ext cx="1877715" cy="751086"/>
        </a:xfrm>
        <a:prstGeom prst="chevron">
          <a:avLst/>
        </a:prstGeom>
        <a:solidFill>
          <a:schemeClr val="accent5">
            <a:hueOff val="-1678540"/>
            <a:satOff val="-1121"/>
            <a:lumOff val="9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MX" sz="1300" kern="1200" dirty="0" smtClean="0"/>
            <a:t>Preparación Personal </a:t>
          </a:r>
          <a:endParaRPr lang="es-MX" sz="1300" kern="1200" dirty="0"/>
        </a:p>
      </dsp:txBody>
      <dsp:txXfrm>
        <a:off x="3757539" y="1806859"/>
        <a:ext cx="1126629" cy="751086"/>
      </dsp:txXfrm>
    </dsp:sp>
    <dsp:sp modelId="{B3BE4262-50FA-491A-BDF4-B6A3A8097AA2}">
      <dsp:nvSpPr>
        <dsp:cNvPr id="0" name=""/>
        <dsp:cNvSpPr/>
      </dsp:nvSpPr>
      <dsp:spPr>
        <a:xfrm>
          <a:off x="5071940" y="1806859"/>
          <a:ext cx="1877715" cy="751086"/>
        </a:xfrm>
        <a:prstGeom prst="chevron">
          <a:avLst/>
        </a:prstGeom>
        <a:solidFill>
          <a:schemeClr val="accent5">
            <a:hueOff val="-2517810"/>
            <a:satOff val="-1681"/>
            <a:lumOff val="148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MX" sz="1300" kern="1200" dirty="0" smtClean="0"/>
            <a:t>Evangelismo Práctico</a:t>
          </a:r>
          <a:endParaRPr lang="es-MX" sz="1300" kern="1200" dirty="0"/>
        </a:p>
      </dsp:txBody>
      <dsp:txXfrm>
        <a:off x="5447483" y="1806859"/>
        <a:ext cx="1126629" cy="751086"/>
      </dsp:txXfrm>
    </dsp:sp>
    <dsp:sp modelId="{F64BD725-42B3-4D84-B210-276A295DDCD7}">
      <dsp:nvSpPr>
        <dsp:cNvPr id="0" name=""/>
        <dsp:cNvSpPr/>
      </dsp:nvSpPr>
      <dsp:spPr>
        <a:xfrm>
          <a:off x="6761884" y="1806859"/>
          <a:ext cx="1877715" cy="751086"/>
        </a:xfrm>
        <a:prstGeom prst="chevron">
          <a:avLst/>
        </a:prstGeom>
        <a:solidFill>
          <a:schemeClr val="accent5">
            <a:hueOff val="-3357079"/>
            <a:satOff val="-2242"/>
            <a:lumOff val="198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MX" sz="1300" kern="1200" dirty="0" smtClean="0"/>
            <a:t>¿Qué nos falta…?</a:t>
          </a:r>
          <a:endParaRPr lang="es-MX" sz="1300" kern="1200" dirty="0"/>
        </a:p>
      </dsp:txBody>
      <dsp:txXfrm>
        <a:off x="7137427" y="1806859"/>
        <a:ext cx="1126629" cy="7510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837329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4493605"/>
            <a:ext cx="9144000" cy="118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584075"/>
            <a:ext cx="9144000" cy="559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a:endParaRPr/>
          </a:p>
        </p:txBody>
      </p:sp>
      <p:sp>
        <p:nvSpPr>
          <p:cNvPr id="17" name="Google Shape;17;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Clr>
                <a:schemeClr val="accent6"/>
              </a:buClr>
              <a:buSzPts val="1800"/>
              <a:buNone/>
              <a:defRPr sz="1800" b="1">
                <a:solidFill>
                  <a:schemeClr val="accent6"/>
                </a:solidFill>
              </a:defRPr>
            </a:lvl2pPr>
            <a:lvl3pPr lvl="2" rtl="0">
              <a:spcBef>
                <a:spcPts val="0"/>
              </a:spcBef>
              <a:spcAft>
                <a:spcPts val="0"/>
              </a:spcAft>
              <a:buClr>
                <a:schemeClr val="accent6"/>
              </a:buClr>
              <a:buSzPts val="1800"/>
              <a:buNone/>
              <a:defRPr sz="1800" b="1">
                <a:solidFill>
                  <a:schemeClr val="accent6"/>
                </a:solidFill>
              </a:defRPr>
            </a:lvl3pPr>
            <a:lvl4pPr lvl="3" rtl="0">
              <a:spcBef>
                <a:spcPts val="0"/>
              </a:spcBef>
              <a:spcAft>
                <a:spcPts val="0"/>
              </a:spcAft>
              <a:buClr>
                <a:schemeClr val="accent6"/>
              </a:buClr>
              <a:buSzPts val="1800"/>
              <a:buNone/>
              <a:defRPr b="1">
                <a:solidFill>
                  <a:schemeClr val="accent6"/>
                </a:solidFill>
              </a:defRPr>
            </a:lvl4pPr>
            <a:lvl5pPr lvl="4" rtl="0">
              <a:spcBef>
                <a:spcPts val="0"/>
              </a:spcBef>
              <a:spcAft>
                <a:spcPts val="0"/>
              </a:spcAft>
              <a:buClr>
                <a:schemeClr val="accent6"/>
              </a:buClr>
              <a:buSzPts val="1800"/>
              <a:buNone/>
              <a:defRPr b="1">
                <a:solidFill>
                  <a:schemeClr val="accent6"/>
                </a:solidFill>
              </a:defRPr>
            </a:lvl5pPr>
            <a:lvl6pPr lvl="5" rtl="0">
              <a:spcBef>
                <a:spcPts val="0"/>
              </a:spcBef>
              <a:spcAft>
                <a:spcPts val="0"/>
              </a:spcAft>
              <a:buClr>
                <a:schemeClr val="accent6"/>
              </a:buClr>
              <a:buSzPts val="1800"/>
              <a:buNone/>
              <a:defRPr b="1">
                <a:solidFill>
                  <a:schemeClr val="accent6"/>
                </a:solidFill>
              </a:defRPr>
            </a:lvl6pPr>
            <a:lvl7pPr lvl="6" rtl="0">
              <a:spcBef>
                <a:spcPts val="0"/>
              </a:spcBef>
              <a:spcAft>
                <a:spcPts val="0"/>
              </a:spcAft>
              <a:buClr>
                <a:schemeClr val="accent6"/>
              </a:buClr>
              <a:buSzPts val="1800"/>
              <a:buNone/>
              <a:defRPr b="1">
                <a:solidFill>
                  <a:schemeClr val="accent6"/>
                </a:solidFill>
              </a:defRPr>
            </a:lvl7pPr>
            <a:lvl8pPr lvl="7" rtl="0">
              <a:spcBef>
                <a:spcPts val="0"/>
              </a:spcBef>
              <a:spcAft>
                <a:spcPts val="0"/>
              </a:spcAft>
              <a:buClr>
                <a:schemeClr val="accent6"/>
              </a:buClr>
              <a:buSzPts val="1800"/>
              <a:buNone/>
              <a:defRPr b="1">
                <a:solidFill>
                  <a:schemeClr val="accent6"/>
                </a:solidFill>
              </a:defRPr>
            </a:lvl8pPr>
            <a:lvl9pPr lvl="8" rtl="0">
              <a:spcBef>
                <a:spcPts val="0"/>
              </a:spcBef>
              <a:spcAft>
                <a:spcPts val="0"/>
              </a:spcAft>
              <a:buClr>
                <a:schemeClr val="accent6"/>
              </a:buClr>
              <a:buSzPts val="1800"/>
              <a:buNone/>
              <a:defRPr b="1">
                <a:solidFill>
                  <a:schemeClr val="accent6"/>
                </a:solidFill>
              </a:defRPr>
            </a:lvl9pPr>
          </a:lstStyle>
          <a:p>
            <a:endParaRPr/>
          </a:p>
        </p:txBody>
      </p:sp>
      <p:sp>
        <p:nvSpPr>
          <p:cNvPr id="18" name="Google Shape;18;p3"/>
          <p:cNvSpPr/>
          <p:nvPr/>
        </p:nvSpPr>
        <p:spPr>
          <a:xfrm>
            <a:off x="0" y="4288499"/>
            <a:ext cx="3474300" cy="24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0" y="0"/>
            <a:ext cx="34743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0" name="Google Shape;20;p3"/>
          <p:cNvSpPr/>
          <p:nvPr/>
        </p:nvSpPr>
        <p:spPr>
          <a:xfrm>
            <a:off x="0" y="500626"/>
            <a:ext cx="3474300" cy="382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0" y="4493604"/>
            <a:ext cx="3474300" cy="118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584075"/>
            <a:ext cx="3474300" cy="559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24"/>
        <p:cNvGrpSpPr/>
        <p:nvPr/>
      </p:nvGrpSpPr>
      <p:grpSpPr>
        <a:xfrm>
          <a:off x="0" y="0"/>
          <a:ext cx="0" cy="0"/>
          <a:chOff x="0" y="0"/>
          <a:chExt cx="0" cy="0"/>
        </a:xfrm>
      </p:grpSpPr>
      <p:sp>
        <p:nvSpPr>
          <p:cNvPr id="25" name="Google Shape;25;p4"/>
          <p:cNvSpPr/>
          <p:nvPr/>
        </p:nvSpPr>
        <p:spPr>
          <a:xfrm>
            <a:off x="3398538" y="1599538"/>
            <a:ext cx="2346925" cy="1944425"/>
          </a:xfrm>
          <a:prstGeom prst="rect">
            <a:avLst/>
          </a:prstGeom>
        </p:spPr>
        <p:txBody>
          <a:bodyPr>
            <a:prstTxWarp prst="textPlain">
              <a:avLst/>
            </a:prstTxWarp>
          </a:bodyPr>
          <a:lstStyle/>
          <a:p>
            <a:pPr lvl="0" algn="ctr"/>
            <a:r>
              <a:rPr b="0" i="0">
                <a:ln>
                  <a:noFill/>
                </a:ln>
                <a:solidFill>
                  <a:srgbClr val="0E3142">
                    <a:alpha val="26820"/>
                  </a:srgbClr>
                </a:solidFill>
                <a:latin typeface="Impact"/>
              </a:rPr>
              <a:t>“</a:t>
            </a:r>
          </a:p>
        </p:txBody>
      </p:sp>
      <p:sp>
        <p:nvSpPr>
          <p:cNvPr id="26" name="Google Shape;26;p4"/>
          <p:cNvSpPr/>
          <p:nvPr/>
        </p:nvSpPr>
        <p:spPr>
          <a:xfrm>
            <a:off x="0" y="0"/>
            <a:ext cx="91440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7" name="Google Shape;27;p4"/>
          <p:cNvSpPr/>
          <p:nvPr/>
        </p:nvSpPr>
        <p:spPr>
          <a:xfrm>
            <a:off x="0" y="500625"/>
            <a:ext cx="9144000" cy="73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3962800"/>
            <a:ext cx="9144000" cy="370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0" y="4333125"/>
            <a:ext cx="9144000" cy="810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body" idx="1"/>
          </p:nvPr>
        </p:nvSpPr>
        <p:spPr>
          <a:xfrm>
            <a:off x="1556175" y="2300275"/>
            <a:ext cx="6031800" cy="6051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Clr>
                <a:schemeClr val="lt1"/>
              </a:buClr>
              <a:buSzPts val="2000"/>
              <a:buChar char="▪"/>
              <a:defRPr sz="2000">
                <a:solidFill>
                  <a:schemeClr val="lt1"/>
                </a:solidFill>
              </a:defRPr>
            </a:lvl1pPr>
            <a:lvl2pPr marL="914400" lvl="1" indent="-355600" algn="ctr" rtl="0">
              <a:spcBef>
                <a:spcPts val="0"/>
              </a:spcBef>
              <a:spcAft>
                <a:spcPts val="0"/>
              </a:spcAft>
              <a:buClr>
                <a:schemeClr val="lt1"/>
              </a:buClr>
              <a:buSzPts val="2000"/>
              <a:buChar char="▫"/>
              <a:defRPr sz="2000">
                <a:solidFill>
                  <a:schemeClr val="lt1"/>
                </a:solidFill>
              </a:defRPr>
            </a:lvl2pPr>
            <a:lvl3pPr marL="1371600" lvl="2" indent="-355600" algn="ctr" rtl="0">
              <a:spcBef>
                <a:spcPts val="0"/>
              </a:spcBef>
              <a:spcAft>
                <a:spcPts val="0"/>
              </a:spcAft>
              <a:buClr>
                <a:schemeClr val="lt1"/>
              </a:buClr>
              <a:buSzPts val="2000"/>
              <a:buChar char="■"/>
              <a:defRPr sz="2000">
                <a:solidFill>
                  <a:schemeClr val="lt1"/>
                </a:solidFill>
              </a:defRPr>
            </a:lvl3pPr>
            <a:lvl4pPr marL="1828800" lvl="3" indent="-355600" algn="ctr" rtl="0">
              <a:spcBef>
                <a:spcPts val="0"/>
              </a:spcBef>
              <a:spcAft>
                <a:spcPts val="0"/>
              </a:spcAft>
              <a:buClr>
                <a:schemeClr val="lt1"/>
              </a:buClr>
              <a:buSzPts val="2000"/>
              <a:buChar char="●"/>
              <a:defRPr sz="2000">
                <a:solidFill>
                  <a:schemeClr val="lt1"/>
                </a:solidFill>
              </a:defRPr>
            </a:lvl4pPr>
            <a:lvl5pPr marL="2286000" lvl="4" indent="-355600" algn="ctr" rtl="0">
              <a:spcBef>
                <a:spcPts val="0"/>
              </a:spcBef>
              <a:spcAft>
                <a:spcPts val="0"/>
              </a:spcAft>
              <a:buClr>
                <a:schemeClr val="lt1"/>
              </a:buClr>
              <a:buSzPts val="2000"/>
              <a:buChar char="○"/>
              <a:defRPr sz="2000">
                <a:solidFill>
                  <a:schemeClr val="lt1"/>
                </a:solidFill>
              </a:defRPr>
            </a:lvl5pPr>
            <a:lvl6pPr marL="2743200" lvl="5" indent="-355600" algn="ctr" rtl="0">
              <a:spcBef>
                <a:spcPts val="0"/>
              </a:spcBef>
              <a:spcAft>
                <a:spcPts val="0"/>
              </a:spcAft>
              <a:buClr>
                <a:schemeClr val="lt1"/>
              </a:buClr>
              <a:buSzPts val="2000"/>
              <a:buChar char="■"/>
              <a:defRPr sz="2000">
                <a:solidFill>
                  <a:schemeClr val="lt1"/>
                </a:solidFill>
              </a:defRPr>
            </a:lvl6pPr>
            <a:lvl7pPr marL="3200400" lvl="6" indent="-355600" algn="ctr" rtl="0">
              <a:spcBef>
                <a:spcPts val="0"/>
              </a:spcBef>
              <a:spcAft>
                <a:spcPts val="0"/>
              </a:spcAft>
              <a:buClr>
                <a:schemeClr val="lt1"/>
              </a:buClr>
              <a:buSzPts val="2000"/>
              <a:buChar char="●"/>
              <a:defRPr sz="2000">
                <a:solidFill>
                  <a:schemeClr val="lt1"/>
                </a:solidFill>
              </a:defRPr>
            </a:lvl7pPr>
            <a:lvl8pPr marL="3657600" lvl="7" indent="-355600" algn="ctr" rtl="0">
              <a:spcBef>
                <a:spcPts val="0"/>
              </a:spcBef>
              <a:spcAft>
                <a:spcPts val="0"/>
              </a:spcAft>
              <a:buClr>
                <a:schemeClr val="lt1"/>
              </a:buClr>
              <a:buSzPts val="2000"/>
              <a:buChar char="○"/>
              <a:defRPr sz="2000">
                <a:solidFill>
                  <a:schemeClr val="lt1"/>
                </a:solidFill>
              </a:defRPr>
            </a:lvl8pPr>
            <a:lvl9pPr marL="4114800" lvl="8" indent="-355600" algn="ctr">
              <a:spcBef>
                <a:spcPts val="0"/>
              </a:spcBef>
              <a:spcAft>
                <a:spcPts val="0"/>
              </a:spcAft>
              <a:buClr>
                <a:schemeClr val="lt1"/>
              </a:buClr>
              <a:buSzPts val="2000"/>
              <a:buChar char="■"/>
              <a:defRPr sz="2000">
                <a:solidFill>
                  <a:schemeClr val="lt1"/>
                </a:solidFill>
              </a:defRPr>
            </a:lvl9pPr>
          </a:lstStyle>
          <a:p>
            <a:endParaRPr/>
          </a:p>
        </p:txBody>
      </p:sp>
      <p:sp>
        <p:nvSpPr>
          <p:cNvPr id="31" name="Google Shape;31;p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2"/>
        <p:cNvGrpSpPr/>
        <p:nvPr/>
      </p:nvGrpSpPr>
      <p:grpSpPr>
        <a:xfrm>
          <a:off x="0" y="0"/>
          <a:ext cx="0" cy="0"/>
          <a:chOff x="0" y="0"/>
          <a:chExt cx="0" cy="0"/>
        </a:xfrm>
      </p:grpSpPr>
      <p:sp>
        <p:nvSpPr>
          <p:cNvPr id="33" name="Google Shape;33;p5"/>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34" name="Google Shape;34;p5"/>
          <p:cNvSpPr/>
          <p:nvPr/>
        </p:nvSpPr>
        <p:spPr>
          <a:xfrm>
            <a:off x="0" y="500625"/>
            <a:ext cx="45720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5"/>
          <p:cNvCxnSpPr/>
          <p:nvPr/>
        </p:nvCxnSpPr>
        <p:spPr>
          <a:xfrm>
            <a:off x="1037450" y="809725"/>
            <a:ext cx="0" cy="470700"/>
          </a:xfrm>
          <a:prstGeom prst="straightConnector1">
            <a:avLst/>
          </a:prstGeom>
          <a:noFill/>
          <a:ln w="9525" cap="flat" cmpd="sng">
            <a:solidFill>
              <a:schemeClr val="accent2"/>
            </a:solidFill>
            <a:prstDash val="solid"/>
            <a:round/>
            <a:headEnd type="none" w="med" len="med"/>
            <a:tailEnd type="none" w="med" len="med"/>
          </a:ln>
        </p:spPr>
      </p:cxnSp>
      <p:sp>
        <p:nvSpPr>
          <p:cNvPr id="39" name="Google Shape;39;p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 name="Google Shape;40;p5"/>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41" name="Google Shape;41;p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5"/>
        <p:cNvGrpSpPr/>
        <p:nvPr/>
      </p:nvGrpSpPr>
      <p:grpSpPr>
        <a:xfrm>
          <a:off x="0" y="0"/>
          <a:ext cx="0" cy="0"/>
          <a:chOff x="0" y="0"/>
          <a:chExt cx="0" cy="0"/>
        </a:xfrm>
      </p:grpSpPr>
      <p:sp>
        <p:nvSpPr>
          <p:cNvPr id="66" name="Google Shape;66;p8"/>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67" name="Google Shape;67;p8"/>
          <p:cNvSpPr/>
          <p:nvPr/>
        </p:nvSpPr>
        <p:spPr>
          <a:xfrm>
            <a:off x="0" y="500625"/>
            <a:ext cx="45720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 name="Google Shape;71;p8"/>
          <p:cNvCxnSpPr/>
          <p:nvPr/>
        </p:nvCxnSpPr>
        <p:spPr>
          <a:xfrm>
            <a:off x="1037450" y="809725"/>
            <a:ext cx="0" cy="470700"/>
          </a:xfrm>
          <a:prstGeom prst="straightConnector1">
            <a:avLst/>
          </a:prstGeom>
          <a:noFill/>
          <a:ln w="9525" cap="flat" cmpd="sng">
            <a:solidFill>
              <a:schemeClr val="accent2"/>
            </a:solidFill>
            <a:prstDash val="solid"/>
            <a:round/>
            <a:headEnd type="none" w="med" len="med"/>
            <a:tailEnd type="none" w="med" len="med"/>
          </a:ln>
        </p:spPr>
      </p:cxnSp>
      <p:sp>
        <p:nvSpPr>
          <p:cNvPr id="72" name="Google Shape;72;p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3" name="Google Shape;73;p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32542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tyle B">
  <p:cSld name="Blank style B">
    <p:bg>
      <p:bgPr>
        <a:solidFill>
          <a:schemeClr val="accent1"/>
        </a:solidFill>
        <a:effectLst/>
      </p:bgPr>
    </p:bg>
    <p:spTree>
      <p:nvGrpSpPr>
        <p:cNvPr id="1" name="Shape 95"/>
        <p:cNvGrpSpPr/>
        <p:nvPr/>
      </p:nvGrpSpPr>
      <p:grpSpPr>
        <a:xfrm>
          <a:off x="0" y="0"/>
          <a:ext cx="0" cy="0"/>
          <a:chOff x="0" y="0"/>
          <a:chExt cx="0" cy="0"/>
        </a:xfrm>
      </p:grpSpPr>
      <p:sp>
        <p:nvSpPr>
          <p:cNvPr id="96" name="Google Shape;96;p12"/>
          <p:cNvSpPr/>
          <p:nvPr/>
        </p:nvSpPr>
        <p:spPr>
          <a:xfrm>
            <a:off x="0" y="4294550"/>
            <a:ext cx="9144000" cy="24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2"/>
          <p:cNvSpPr/>
          <p:nvPr/>
        </p:nvSpPr>
        <p:spPr>
          <a:xfrm>
            <a:off x="0" y="0"/>
            <a:ext cx="91440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8" name="Google Shape;98;p12"/>
          <p:cNvSpPr/>
          <p:nvPr/>
        </p:nvSpPr>
        <p:spPr>
          <a:xfrm>
            <a:off x="0" y="4493605"/>
            <a:ext cx="9144000" cy="118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0" y="4584075"/>
            <a:ext cx="9144000" cy="559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673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0"/>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4" name="Google Shape;84;p10"/>
          <p:cNvSpPr/>
          <p:nvPr/>
        </p:nvSpPr>
        <p:spPr>
          <a:xfrm>
            <a:off x="0" y="500625"/>
            <a:ext cx="2472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27633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1pPr>
            <a:lvl2pPr lvl="1">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2pPr>
            <a:lvl3pPr lvl="2">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3pPr>
            <a:lvl4pPr lvl="3">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4pPr>
            <a:lvl5pPr lvl="4">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5pPr>
            <a:lvl6pPr lvl="5">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6pPr>
            <a:lvl7pPr lvl="6">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7pPr>
            <a:lvl8pPr lvl="7">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8pPr>
            <a:lvl9pPr lvl="8">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2"/>
              </a:buClr>
              <a:buSzPts val="3000"/>
              <a:buFont typeface="Nixie One"/>
              <a:buChar char="▪"/>
              <a:defRPr sz="3000">
                <a:solidFill>
                  <a:schemeClr val="accent1"/>
                </a:solidFill>
                <a:latin typeface="Nixie One"/>
                <a:ea typeface="Nixie One"/>
                <a:cs typeface="Nixie One"/>
                <a:sym typeface="Nixie One"/>
              </a:defRPr>
            </a:lvl1pPr>
            <a:lvl2pPr marL="914400" lvl="1" indent="-3810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2pPr>
            <a:lvl3pPr marL="1371600" lvl="2" indent="-3810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3pPr>
            <a:lvl4pPr marL="1828800" lvl="3"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4pPr>
            <a:lvl5pPr marL="2286000" lvl="4"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5pPr>
            <a:lvl6pPr marL="2743200" lvl="5"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6pPr>
            <a:lvl7pPr marL="3200400" lvl="6"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7pPr>
            <a:lvl8pPr marL="3657600" lvl="7"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8pPr>
            <a:lvl9pPr marL="4114800" lvl="8"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chemeClr val="lt1"/>
                </a:solidFill>
                <a:latin typeface="Roboto Slab"/>
                <a:ea typeface="Roboto Slab"/>
                <a:cs typeface="Roboto Slab"/>
                <a:sym typeface="Roboto Slab"/>
              </a:defRPr>
            </a:lvl1pPr>
            <a:lvl2pPr lvl="1" algn="ctr">
              <a:buNone/>
              <a:defRPr sz="800">
                <a:solidFill>
                  <a:schemeClr val="lt1"/>
                </a:solidFill>
                <a:latin typeface="Roboto Slab"/>
                <a:ea typeface="Roboto Slab"/>
                <a:cs typeface="Roboto Slab"/>
                <a:sym typeface="Roboto Slab"/>
              </a:defRPr>
            </a:lvl2pPr>
            <a:lvl3pPr lvl="2" algn="ctr">
              <a:buNone/>
              <a:defRPr sz="800">
                <a:solidFill>
                  <a:schemeClr val="lt1"/>
                </a:solidFill>
                <a:latin typeface="Roboto Slab"/>
                <a:ea typeface="Roboto Slab"/>
                <a:cs typeface="Roboto Slab"/>
                <a:sym typeface="Roboto Slab"/>
              </a:defRPr>
            </a:lvl3pPr>
            <a:lvl4pPr lvl="3" algn="ctr">
              <a:buNone/>
              <a:defRPr sz="800">
                <a:solidFill>
                  <a:schemeClr val="lt1"/>
                </a:solidFill>
                <a:latin typeface="Roboto Slab"/>
                <a:ea typeface="Roboto Slab"/>
                <a:cs typeface="Roboto Slab"/>
                <a:sym typeface="Roboto Slab"/>
              </a:defRPr>
            </a:lvl4pPr>
            <a:lvl5pPr lvl="4" algn="ctr">
              <a:buNone/>
              <a:defRPr sz="800">
                <a:solidFill>
                  <a:schemeClr val="lt1"/>
                </a:solidFill>
                <a:latin typeface="Roboto Slab"/>
                <a:ea typeface="Roboto Slab"/>
                <a:cs typeface="Roboto Slab"/>
                <a:sym typeface="Roboto Slab"/>
              </a:defRPr>
            </a:lvl5pPr>
            <a:lvl6pPr lvl="5" algn="ctr">
              <a:buNone/>
              <a:defRPr sz="800">
                <a:solidFill>
                  <a:schemeClr val="lt1"/>
                </a:solidFill>
                <a:latin typeface="Roboto Slab"/>
                <a:ea typeface="Roboto Slab"/>
                <a:cs typeface="Roboto Slab"/>
                <a:sym typeface="Roboto Slab"/>
              </a:defRPr>
            </a:lvl6pPr>
            <a:lvl7pPr lvl="6" algn="ctr">
              <a:buNone/>
              <a:defRPr sz="800">
                <a:solidFill>
                  <a:schemeClr val="lt1"/>
                </a:solidFill>
                <a:latin typeface="Roboto Slab"/>
                <a:ea typeface="Roboto Slab"/>
                <a:cs typeface="Roboto Slab"/>
                <a:sym typeface="Roboto Slab"/>
              </a:defRPr>
            </a:lvl7pPr>
            <a:lvl8pPr lvl="7" algn="ctr">
              <a:buNone/>
              <a:defRPr sz="800">
                <a:solidFill>
                  <a:schemeClr val="lt1"/>
                </a:solidFill>
                <a:latin typeface="Roboto Slab"/>
                <a:ea typeface="Roboto Slab"/>
                <a:cs typeface="Roboto Slab"/>
                <a:sym typeface="Roboto Slab"/>
              </a:defRPr>
            </a:lvl8pPr>
            <a:lvl9pPr lvl="8" algn="ctr">
              <a:buNone/>
              <a:defRPr sz="800">
                <a:solidFill>
                  <a:schemeClr val="lt1"/>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64" r:id="rId5"/>
    <p:sldLayoutId id="2147483665" r:id="rId6"/>
    <p:sldLayoutId id="214748366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ctrTitle"/>
          </p:nvPr>
        </p:nvSpPr>
        <p:spPr>
          <a:xfrm>
            <a:off x="1189856" y="2211710"/>
            <a:ext cx="676652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latin typeface="Calibri" pitchFamily="34" charset="0"/>
              </a:rPr>
              <a:t>Evangelismo: Presentando la Gracia</a:t>
            </a:r>
            <a:endParaRPr dirty="0">
              <a:latin typeface="Calibri" pitchFamily="34" charset="0"/>
            </a:endParaRPr>
          </a:p>
        </p:txBody>
      </p:sp>
      <p:grpSp>
        <p:nvGrpSpPr>
          <p:cNvPr id="106" name="Google Shape;106;p13"/>
          <p:cNvGrpSpPr/>
          <p:nvPr/>
        </p:nvGrpSpPr>
        <p:grpSpPr>
          <a:xfrm>
            <a:off x="753267" y="1029785"/>
            <a:ext cx="964541" cy="1011307"/>
            <a:chOff x="5961125" y="1623900"/>
            <a:chExt cx="427450" cy="448175"/>
          </a:xfrm>
        </p:grpSpPr>
        <p:sp>
          <p:nvSpPr>
            <p:cNvPr id="107" name="Google Shape;107;p13"/>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35;p15"/>
          <p:cNvSpPr txBox="1">
            <a:spLocks/>
          </p:cNvSpPr>
          <p:nvPr/>
        </p:nvSpPr>
        <p:spPr>
          <a:xfrm>
            <a:off x="0" y="123478"/>
            <a:ext cx="3383360"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buFont typeface="Nixie One"/>
              <a:buNone/>
            </a:pPr>
            <a:r>
              <a:rPr lang="en-US" sz="1600" b="1" dirty="0" err="1" smtClean="0">
                <a:solidFill>
                  <a:srgbClr val="FFFFFF"/>
                </a:solidFill>
                <a:latin typeface="Calibri" pitchFamily="34" charset="0"/>
              </a:rPr>
              <a:t>Instituto</a:t>
            </a:r>
            <a:r>
              <a:rPr lang="en-US" sz="1600" b="1" dirty="0" smtClean="0">
                <a:solidFill>
                  <a:srgbClr val="FFFFFF"/>
                </a:solidFill>
                <a:latin typeface="Calibri" pitchFamily="34" charset="0"/>
              </a:rPr>
              <a:t> de </a:t>
            </a:r>
            <a:r>
              <a:rPr lang="en-US" sz="1600" b="1" dirty="0" err="1" smtClean="0">
                <a:solidFill>
                  <a:srgbClr val="FFFFFF"/>
                </a:solidFill>
                <a:latin typeface="Calibri" pitchFamily="34" charset="0"/>
              </a:rPr>
              <a:t>Líderes</a:t>
            </a:r>
            <a:r>
              <a:rPr lang="en-US" sz="1600" b="1" dirty="0" smtClean="0">
                <a:solidFill>
                  <a:srgbClr val="FFFFFF"/>
                </a:solidFill>
                <a:latin typeface="Calibri" pitchFamily="34" charset="0"/>
              </a:rPr>
              <a:t> </a:t>
            </a:r>
            <a:r>
              <a:rPr lang="en-US" sz="1600" b="1" dirty="0" err="1" smtClean="0">
                <a:solidFill>
                  <a:srgbClr val="FFFFFF"/>
                </a:solidFill>
                <a:latin typeface="Calibri" pitchFamily="34" charset="0"/>
              </a:rPr>
              <a:t>Cristianos</a:t>
            </a:r>
            <a:endParaRPr lang="en-US" sz="1600" b="1" dirty="0" smtClean="0">
              <a:solidFill>
                <a:srgbClr val="FFFFFF"/>
              </a:solidFill>
              <a:latin typeface="Calibri" pitchFamily="34" charset="0"/>
            </a:endParaRPr>
          </a:p>
          <a:p>
            <a:pPr marL="0" indent="0" algn="r">
              <a:buFont typeface="Nixie One"/>
              <a:buNone/>
            </a:pPr>
            <a:endParaRPr lang="en-US" sz="1600" b="1"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5"/>
          <p:cNvSpPr txBox="1">
            <a:spLocks noGrp="1"/>
          </p:cNvSpPr>
          <p:nvPr>
            <p:ph type="subTitle" idx="4294967295"/>
          </p:nvPr>
        </p:nvSpPr>
        <p:spPr>
          <a:xfrm>
            <a:off x="685800" y="505225"/>
            <a:ext cx="7884600" cy="381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MX" sz="3600" b="1" dirty="0" smtClean="0">
                <a:solidFill>
                  <a:srgbClr val="FFFFFF"/>
                </a:solidFill>
                <a:latin typeface="Calibri" pitchFamily="34" charset="0"/>
              </a:rPr>
              <a:t>Asignación de la Unidad X</a:t>
            </a:r>
          </a:p>
          <a:p>
            <a:pPr marL="0" lvl="0" indent="0" algn="l" rtl="0">
              <a:spcBef>
                <a:spcPts val="0"/>
              </a:spcBef>
              <a:spcAft>
                <a:spcPts val="0"/>
              </a:spcAft>
              <a:buClr>
                <a:schemeClr val="dk1"/>
              </a:buClr>
              <a:buSzPts val="1100"/>
              <a:buFont typeface="Arial"/>
              <a:buNone/>
            </a:pPr>
            <a:endParaRPr lang="es-MX" sz="3600" b="1" dirty="0" smtClean="0">
              <a:solidFill>
                <a:srgbClr val="FFFFFF"/>
              </a:solidFill>
              <a:latin typeface="Calibri" pitchFamily="34" charset="0"/>
            </a:endParaRPr>
          </a:p>
          <a:p>
            <a:pPr marL="342900" lvl="0" indent="-342900">
              <a:spcBef>
                <a:spcPts val="0"/>
              </a:spcBef>
              <a:buClr>
                <a:schemeClr val="dk1"/>
              </a:buClr>
              <a:buSzPts val="1100"/>
              <a:buFontTx/>
              <a:buChar char="-"/>
            </a:pPr>
            <a:r>
              <a:rPr lang="es-MX" sz="2400" dirty="0" smtClean="0">
                <a:solidFill>
                  <a:srgbClr val="FFFFFF"/>
                </a:solidFill>
                <a:latin typeface="Calibri" pitchFamily="34" charset="0"/>
              </a:rPr>
              <a:t>Leer </a:t>
            </a:r>
            <a:r>
              <a:rPr lang="es-MX" sz="2400" dirty="0">
                <a:solidFill>
                  <a:srgbClr val="FFFFFF"/>
                </a:solidFill>
                <a:latin typeface="Calibri" pitchFamily="34" charset="0"/>
              </a:rPr>
              <a:t>el capítulo «Compartiendo verdaderamente </a:t>
            </a:r>
            <a:r>
              <a:rPr lang="es-MX" sz="2400">
                <a:solidFill>
                  <a:srgbClr val="FFFFFF"/>
                </a:solidFill>
                <a:latin typeface="Calibri" pitchFamily="34" charset="0"/>
              </a:rPr>
              <a:t>nuestra </a:t>
            </a:r>
            <a:r>
              <a:rPr lang="es-MX" sz="2400" smtClean="0">
                <a:solidFill>
                  <a:srgbClr val="FFFFFF"/>
                </a:solidFill>
                <a:latin typeface="Calibri" pitchFamily="34" charset="0"/>
              </a:rPr>
              <a:t>fe» </a:t>
            </a:r>
            <a:r>
              <a:rPr lang="es-MX" sz="2400" dirty="0">
                <a:solidFill>
                  <a:srgbClr val="FFFFFF"/>
                </a:solidFill>
                <a:latin typeface="Calibri" pitchFamily="34" charset="0"/>
              </a:rPr>
              <a:t>(126-146) en el libro “La Evangelización: 9Marks” (20 págs.)</a:t>
            </a:r>
          </a:p>
        </p:txBody>
      </p:sp>
      <p:sp>
        <p:nvSpPr>
          <p:cNvPr id="405" name="Google Shape;405;p3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4" name="Google Shape;135;p15"/>
          <p:cNvSpPr txBox="1">
            <a:spLocks/>
          </p:cNvSpPr>
          <p:nvPr/>
        </p:nvSpPr>
        <p:spPr>
          <a:xfrm>
            <a:off x="5652120" y="51053"/>
            <a:ext cx="3383360"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r">
              <a:buFont typeface="Nixie One"/>
              <a:buNone/>
            </a:pPr>
            <a:r>
              <a:rPr lang="en-US" sz="1600" b="1" dirty="0" err="1" smtClean="0">
                <a:solidFill>
                  <a:schemeClr val="bg1"/>
                </a:solidFill>
                <a:latin typeface="Calibri" pitchFamily="34" charset="0"/>
              </a:rPr>
              <a:t>Instituto</a:t>
            </a:r>
            <a:r>
              <a:rPr lang="en-US" sz="1600" b="1" dirty="0" smtClean="0">
                <a:solidFill>
                  <a:schemeClr val="bg1"/>
                </a:solidFill>
                <a:latin typeface="Calibri" pitchFamily="34" charset="0"/>
              </a:rPr>
              <a:t> de </a:t>
            </a:r>
            <a:r>
              <a:rPr lang="en-US" sz="1600" b="1" dirty="0" err="1" smtClean="0">
                <a:solidFill>
                  <a:schemeClr val="bg1"/>
                </a:solidFill>
                <a:latin typeface="Calibri" pitchFamily="34" charset="0"/>
              </a:rPr>
              <a:t>Líderes</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Cristianos</a:t>
            </a:r>
            <a:endParaRPr lang="en-US" sz="1600" b="1" dirty="0" smtClean="0">
              <a:solidFill>
                <a:schemeClr val="bg1"/>
              </a:solidFill>
              <a:latin typeface="Calibri" pitchFamily="34" charset="0"/>
            </a:endParaRPr>
          </a:p>
          <a:p>
            <a:pPr marL="0" indent="0" algn="r">
              <a:buFont typeface="Nixie One"/>
              <a:buNone/>
            </a:pPr>
            <a:endParaRPr lang="en-US" sz="1600" b="1" dirty="0" smtClean="0">
              <a:solidFill>
                <a:srgbClr val="FFFFFF"/>
              </a:solidFill>
            </a:endParaRPr>
          </a:p>
        </p:txBody>
      </p:sp>
    </p:spTree>
    <p:extLst>
      <p:ext uri="{BB962C8B-B14F-4D97-AF65-F5344CB8AC3E}">
        <p14:creationId xmlns:p14="http://schemas.microsoft.com/office/powerpoint/2010/main" val="4225529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p:nvPr>
        </p:nvSpPr>
        <p:spPr>
          <a:xfrm>
            <a:off x="3718064" y="2571750"/>
            <a:ext cx="5317416"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MX" dirty="0" smtClean="0">
                <a:latin typeface="Calibri" pitchFamily="34" charset="0"/>
              </a:rPr>
              <a:t>El pecado y el </a:t>
            </a:r>
            <a:br>
              <a:rPr lang="es-MX" dirty="0" smtClean="0">
                <a:latin typeface="Calibri" pitchFamily="34" charset="0"/>
              </a:rPr>
            </a:br>
            <a:r>
              <a:rPr lang="es-MX" dirty="0" smtClean="0">
                <a:latin typeface="Calibri" pitchFamily="34" charset="0"/>
              </a:rPr>
              <a:t>descuido de las </a:t>
            </a:r>
            <a:br>
              <a:rPr lang="es-MX" dirty="0" smtClean="0">
                <a:latin typeface="Calibri" pitchFamily="34" charset="0"/>
              </a:rPr>
            </a:br>
            <a:r>
              <a:rPr lang="es-MX" dirty="0" smtClean="0">
                <a:latin typeface="Calibri" pitchFamily="34" charset="0"/>
              </a:rPr>
              <a:t>disciplinas espirituales</a:t>
            </a:r>
            <a:endParaRPr dirty="0">
              <a:latin typeface="Calibri" pitchFamily="34" charset="0"/>
            </a:endParaRPr>
          </a:p>
        </p:txBody>
      </p:sp>
      <p:sp>
        <p:nvSpPr>
          <p:cNvPr id="143" name="Google Shape;143;p16"/>
          <p:cNvSpPr txBox="1">
            <a:spLocks noGrp="1"/>
          </p:cNvSpPr>
          <p:nvPr>
            <p:ph type="subTitle" idx="1"/>
          </p:nvPr>
        </p:nvSpPr>
        <p:spPr>
          <a:xfrm>
            <a:off x="3738708" y="3738838"/>
            <a:ext cx="4793732"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smtClean="0">
                <a:solidFill>
                  <a:schemeClr val="accent6">
                    <a:lumMod val="50000"/>
                  </a:schemeClr>
                </a:solidFill>
                <a:latin typeface="Calibri" pitchFamily="34" charset="0"/>
              </a:rPr>
              <a:t>Unidad X: Obstáculos en la Evangelización</a:t>
            </a:r>
            <a:endParaRPr dirty="0">
              <a:solidFill>
                <a:schemeClr val="accent6">
                  <a:lumMod val="50000"/>
                </a:schemeClr>
              </a:solidFill>
              <a:latin typeface="Calibri" pitchFamily="34" charset="0"/>
            </a:endParaRPr>
          </a:p>
        </p:txBody>
      </p:sp>
      <p:sp>
        <p:nvSpPr>
          <p:cNvPr id="144" name="Google Shape;144;p16"/>
          <p:cNvSpPr txBox="1"/>
          <p:nvPr/>
        </p:nvSpPr>
        <p:spPr>
          <a:xfrm>
            <a:off x="0" y="841282"/>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20000" dirty="0" smtClean="0">
                <a:solidFill>
                  <a:schemeClr val="accent2"/>
                </a:solidFill>
                <a:latin typeface="Calibri" pitchFamily="34" charset="0"/>
                <a:ea typeface="Roboto Slab"/>
                <a:cs typeface="Roboto Slab"/>
                <a:sym typeface="Roboto Slab"/>
              </a:rPr>
              <a:t>28</a:t>
            </a:r>
            <a:endParaRPr sz="20000" dirty="0">
              <a:solidFill>
                <a:schemeClr val="accent2"/>
              </a:solidFill>
              <a:latin typeface="Calibri" pitchFamily="34" charset="0"/>
              <a:ea typeface="Roboto Slab"/>
              <a:cs typeface="Roboto Slab"/>
              <a:sym typeface="Roboto Slab"/>
            </a:endParaRPr>
          </a:p>
        </p:txBody>
      </p:sp>
      <p:sp>
        <p:nvSpPr>
          <p:cNvPr id="145" name="Google Shape;145;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6" name="Google Shape;105;p13"/>
          <p:cNvSpPr txBox="1">
            <a:spLocks/>
          </p:cNvSpPr>
          <p:nvPr/>
        </p:nvSpPr>
        <p:spPr>
          <a:xfrm>
            <a:off x="685800" y="259822"/>
            <a:ext cx="2374032"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4800"/>
              <a:buFont typeface="Roboto Slab"/>
              <a:buNone/>
              <a:defRPr sz="4800" b="1"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4800"/>
              <a:buFont typeface="Roboto Slab"/>
              <a:buNone/>
              <a:defRPr sz="4800" b="1"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4800"/>
              <a:buFont typeface="Roboto Slab"/>
              <a:buNone/>
              <a:defRPr sz="4800" b="1"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4800"/>
              <a:buFont typeface="Roboto Slab"/>
              <a:buNone/>
              <a:defRPr sz="4800" b="1"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4800"/>
              <a:buFont typeface="Roboto Slab"/>
              <a:buNone/>
              <a:defRPr sz="4800" b="1"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4800"/>
              <a:buFont typeface="Roboto Slab"/>
              <a:buNone/>
              <a:defRPr sz="4800" b="1"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4800"/>
              <a:buFont typeface="Roboto Slab"/>
              <a:buNone/>
              <a:defRPr sz="4800" b="1"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4800"/>
              <a:buFont typeface="Roboto Slab"/>
              <a:buNone/>
              <a:defRPr sz="4800" b="1"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4800"/>
              <a:buFont typeface="Roboto Slab"/>
              <a:buNone/>
              <a:defRPr sz="4800" b="1" i="0" u="none" strike="noStrike" cap="none">
                <a:solidFill>
                  <a:schemeClr val="accent1"/>
                </a:solidFill>
                <a:latin typeface="Roboto Slab"/>
                <a:ea typeface="Roboto Slab"/>
                <a:cs typeface="Roboto Slab"/>
                <a:sym typeface="Roboto Slab"/>
              </a:defRPr>
            </a:lvl9pPr>
          </a:lstStyle>
          <a:p>
            <a:r>
              <a:rPr lang="es-MX" dirty="0" smtClean="0">
                <a:solidFill>
                  <a:schemeClr val="bg1"/>
                </a:solidFill>
                <a:latin typeface="Calibri" pitchFamily="34" charset="0"/>
              </a:rPr>
              <a:t>Sesión</a:t>
            </a:r>
            <a:endParaRPr lang="es-MX" dirty="0">
              <a:solidFill>
                <a:schemeClr val="bg1"/>
              </a:solidFill>
              <a:latin typeface="Calibri" pitchFamily="34" charset="0"/>
            </a:endParaRPr>
          </a:p>
        </p:txBody>
      </p:sp>
      <p:sp>
        <p:nvSpPr>
          <p:cNvPr id="7" name="Google Shape;135;p15"/>
          <p:cNvSpPr txBox="1">
            <a:spLocks/>
          </p:cNvSpPr>
          <p:nvPr/>
        </p:nvSpPr>
        <p:spPr>
          <a:xfrm>
            <a:off x="5652120" y="51053"/>
            <a:ext cx="3383360"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r">
              <a:buFont typeface="Nixie One"/>
              <a:buNone/>
            </a:pPr>
            <a:r>
              <a:rPr lang="en-US" sz="1600" b="1" dirty="0" err="1" smtClean="0">
                <a:solidFill>
                  <a:schemeClr val="accent2"/>
                </a:solidFill>
                <a:latin typeface="Calibri" pitchFamily="34" charset="0"/>
              </a:rPr>
              <a:t>Instituto</a:t>
            </a:r>
            <a:r>
              <a:rPr lang="en-US" sz="1600" b="1" dirty="0" smtClean="0">
                <a:solidFill>
                  <a:schemeClr val="accent2"/>
                </a:solidFill>
                <a:latin typeface="Calibri" pitchFamily="34" charset="0"/>
              </a:rPr>
              <a:t> de </a:t>
            </a:r>
            <a:r>
              <a:rPr lang="en-US" sz="1600" b="1" dirty="0" err="1" smtClean="0">
                <a:solidFill>
                  <a:schemeClr val="accent2"/>
                </a:solidFill>
                <a:latin typeface="Calibri" pitchFamily="34" charset="0"/>
              </a:rPr>
              <a:t>Líderes</a:t>
            </a:r>
            <a:r>
              <a:rPr lang="en-US" sz="1600" b="1" dirty="0" smtClean="0">
                <a:solidFill>
                  <a:schemeClr val="accent2"/>
                </a:solidFill>
                <a:latin typeface="Calibri" pitchFamily="34" charset="0"/>
              </a:rPr>
              <a:t> </a:t>
            </a:r>
            <a:r>
              <a:rPr lang="en-US" sz="1600" b="1" dirty="0" err="1" smtClean="0">
                <a:solidFill>
                  <a:schemeClr val="accent2"/>
                </a:solidFill>
                <a:latin typeface="Calibri" pitchFamily="34" charset="0"/>
              </a:rPr>
              <a:t>Cristianos</a:t>
            </a:r>
            <a:endParaRPr lang="en-US" sz="1600" b="1" dirty="0" smtClean="0">
              <a:solidFill>
                <a:schemeClr val="accent2"/>
              </a:solidFill>
              <a:latin typeface="Calibri" pitchFamily="34" charset="0"/>
            </a:endParaRPr>
          </a:p>
          <a:p>
            <a:pPr marL="0" indent="0" algn="r">
              <a:buFont typeface="Nixie One"/>
              <a:buNone/>
            </a:pPr>
            <a:endParaRPr lang="en-US" sz="1600" b="1" dirty="0" smtClean="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body" idx="1"/>
          </p:nvPr>
        </p:nvSpPr>
        <p:spPr>
          <a:xfrm>
            <a:off x="323528" y="1923678"/>
            <a:ext cx="8711952" cy="605100"/>
          </a:xfrm>
          <a:prstGeom prst="rect">
            <a:avLst/>
          </a:prstGeom>
        </p:spPr>
        <p:txBody>
          <a:bodyPr spcFirstLastPara="1" wrap="square" lIns="91425" tIns="91425" rIns="91425" bIns="91425" anchor="ctr" anchorCtr="0">
            <a:noAutofit/>
          </a:bodyPr>
          <a:lstStyle/>
          <a:p>
            <a:pPr marL="0" lvl="0" indent="0">
              <a:buNone/>
            </a:pPr>
            <a:r>
              <a:rPr lang="es-MX" dirty="0">
                <a:latin typeface="Calibri" pitchFamily="34" charset="0"/>
              </a:rPr>
              <a:t>.</a:t>
            </a:r>
          </a:p>
          <a:p>
            <a:pPr marL="0" lvl="0" indent="0">
              <a:buNone/>
            </a:pPr>
            <a:endParaRPr lang="es-MX" dirty="0">
              <a:latin typeface="Calibri" pitchFamily="34" charset="0"/>
            </a:endParaRPr>
          </a:p>
          <a:p>
            <a:pPr marL="0" lvl="0" indent="0">
              <a:buNone/>
            </a:pPr>
            <a:r>
              <a:rPr lang="es-MX" dirty="0">
                <a:latin typeface="Calibri" pitchFamily="34" charset="0"/>
              </a:rPr>
              <a:t> Por tanto, nosotros también, teniendo en derredor nuestro tan grande nube de testigos, despojémonos de todo peso y del pecado que nos asedia, y corramos con paciencia la carrera que tenemos por delante</a:t>
            </a:r>
            <a:r>
              <a:rPr lang="es-MX" dirty="0" smtClean="0">
                <a:latin typeface="Calibri" pitchFamily="34" charset="0"/>
              </a:rPr>
              <a:t>,  </a:t>
            </a:r>
            <a:r>
              <a:rPr lang="es-MX" dirty="0">
                <a:latin typeface="Calibri" pitchFamily="34" charset="0"/>
              </a:rPr>
              <a:t>puestos los ojos en Jesús, el autor y consumador de la fe, el cual por el gozo puesto delante de él sufrió la cruz, menospreciando el oprobio, y se sentó a la diestra del trono de Dios. </a:t>
            </a:r>
            <a:endParaRPr dirty="0">
              <a:latin typeface="Calibri" pitchFamily="34" charset="0"/>
            </a:endParaRPr>
          </a:p>
        </p:txBody>
      </p:sp>
      <p:sp>
        <p:nvSpPr>
          <p:cNvPr id="151" name="Google Shape;151;p1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4" name="Google Shape;135;p15"/>
          <p:cNvSpPr txBox="1">
            <a:spLocks/>
          </p:cNvSpPr>
          <p:nvPr/>
        </p:nvSpPr>
        <p:spPr>
          <a:xfrm>
            <a:off x="5652120" y="51053"/>
            <a:ext cx="3383360"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r">
              <a:buFont typeface="Nixie One"/>
              <a:buNone/>
            </a:pPr>
            <a:r>
              <a:rPr lang="en-US" sz="1600" b="1" dirty="0" err="1" smtClean="0">
                <a:solidFill>
                  <a:schemeClr val="bg1"/>
                </a:solidFill>
                <a:latin typeface="Calibri" pitchFamily="34" charset="0"/>
              </a:rPr>
              <a:t>Instituto</a:t>
            </a:r>
            <a:r>
              <a:rPr lang="en-US" sz="1600" b="1" dirty="0" smtClean="0">
                <a:solidFill>
                  <a:schemeClr val="bg1"/>
                </a:solidFill>
                <a:latin typeface="Calibri" pitchFamily="34" charset="0"/>
              </a:rPr>
              <a:t> de </a:t>
            </a:r>
            <a:r>
              <a:rPr lang="en-US" sz="1600" b="1" dirty="0" err="1" smtClean="0">
                <a:solidFill>
                  <a:schemeClr val="bg1"/>
                </a:solidFill>
                <a:latin typeface="Calibri" pitchFamily="34" charset="0"/>
              </a:rPr>
              <a:t>Líderes</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Cristianos</a:t>
            </a:r>
            <a:endParaRPr lang="en-US" sz="1600" b="1" dirty="0" smtClean="0">
              <a:solidFill>
                <a:schemeClr val="bg1"/>
              </a:solidFill>
              <a:latin typeface="Calibri" pitchFamily="34" charset="0"/>
            </a:endParaRPr>
          </a:p>
          <a:p>
            <a:pPr marL="0" indent="0" algn="r">
              <a:buFont typeface="Nixie One"/>
              <a:buNone/>
            </a:pPr>
            <a:endParaRPr lang="en-US" sz="1600" b="1" dirty="0" smtClean="0">
              <a:solidFill>
                <a:srgbClr val="FFFFFF"/>
              </a:solidFill>
            </a:endParaRPr>
          </a:p>
        </p:txBody>
      </p:sp>
      <p:sp>
        <p:nvSpPr>
          <p:cNvPr id="5" name="Google Shape;135;p15"/>
          <p:cNvSpPr txBox="1">
            <a:spLocks/>
          </p:cNvSpPr>
          <p:nvPr/>
        </p:nvSpPr>
        <p:spPr>
          <a:xfrm>
            <a:off x="4427984" y="4032448"/>
            <a:ext cx="4716016"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r">
              <a:buFont typeface="Nixie One"/>
              <a:buNone/>
            </a:pPr>
            <a:r>
              <a:rPr lang="en-US" sz="1000" dirty="0" smtClean="0">
                <a:solidFill>
                  <a:schemeClr val="bg1"/>
                </a:solidFill>
                <a:latin typeface="Calibri" pitchFamily="34" charset="0"/>
              </a:rPr>
              <a:t>Hebreos 12:1-2</a:t>
            </a:r>
          </a:p>
          <a:p>
            <a:pPr marL="0" indent="0" algn="r">
              <a:buFont typeface="Nixie One"/>
              <a:buNone/>
            </a:pPr>
            <a:endParaRPr lang="en-US" sz="1600" b="1" dirty="0" smtClean="0">
              <a:solidFill>
                <a:srgbClr val="FFFFFF"/>
              </a:solidFill>
            </a:endParaRPr>
          </a:p>
        </p:txBody>
      </p:sp>
    </p:spTree>
    <p:extLst>
      <p:ext uri="{BB962C8B-B14F-4D97-AF65-F5344CB8AC3E}">
        <p14:creationId xmlns:p14="http://schemas.microsoft.com/office/powerpoint/2010/main" val="383320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6"/>
          <p:cNvSpPr txBox="1">
            <a:spLocks noGrp="1"/>
          </p:cNvSpPr>
          <p:nvPr>
            <p:ph type="title"/>
          </p:nvPr>
        </p:nvSpPr>
        <p:spPr>
          <a:xfrm>
            <a:off x="1002008" y="530725"/>
            <a:ext cx="3858024"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dirty="0" smtClean="0">
                <a:latin typeface="Calibri" pitchFamily="34" charset="0"/>
              </a:rPr>
              <a:t>Hasta este momento…</a:t>
            </a:r>
            <a:endParaRPr dirty="0">
              <a:latin typeface="Calibri" pitchFamily="34" charset="0"/>
            </a:endParaRPr>
          </a:p>
        </p:txBody>
      </p:sp>
      <p:sp>
        <p:nvSpPr>
          <p:cNvPr id="413" name="Google Shape;413;p3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6" name="Google Shape;135;p15"/>
          <p:cNvSpPr txBox="1">
            <a:spLocks/>
          </p:cNvSpPr>
          <p:nvPr/>
        </p:nvSpPr>
        <p:spPr>
          <a:xfrm>
            <a:off x="5652120" y="51053"/>
            <a:ext cx="3383360"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r">
              <a:buFont typeface="Nixie One"/>
              <a:buNone/>
            </a:pPr>
            <a:r>
              <a:rPr lang="en-US" sz="1600" b="1" dirty="0" err="1" smtClean="0">
                <a:solidFill>
                  <a:schemeClr val="accent2"/>
                </a:solidFill>
                <a:latin typeface="Calibri" pitchFamily="34" charset="0"/>
              </a:rPr>
              <a:t>Instituto</a:t>
            </a:r>
            <a:r>
              <a:rPr lang="en-US" sz="1600" b="1" dirty="0" smtClean="0">
                <a:solidFill>
                  <a:schemeClr val="accent2"/>
                </a:solidFill>
                <a:latin typeface="Calibri" pitchFamily="34" charset="0"/>
              </a:rPr>
              <a:t> de </a:t>
            </a:r>
            <a:r>
              <a:rPr lang="en-US" sz="1600" b="1" dirty="0" err="1" smtClean="0">
                <a:solidFill>
                  <a:schemeClr val="accent2"/>
                </a:solidFill>
                <a:latin typeface="Calibri" pitchFamily="34" charset="0"/>
              </a:rPr>
              <a:t>Líderes</a:t>
            </a:r>
            <a:r>
              <a:rPr lang="en-US" sz="1600" b="1" dirty="0" smtClean="0">
                <a:solidFill>
                  <a:schemeClr val="accent2"/>
                </a:solidFill>
                <a:latin typeface="Calibri" pitchFamily="34" charset="0"/>
              </a:rPr>
              <a:t> </a:t>
            </a:r>
            <a:r>
              <a:rPr lang="en-US" sz="1600" b="1" dirty="0" err="1" smtClean="0">
                <a:solidFill>
                  <a:schemeClr val="accent2"/>
                </a:solidFill>
                <a:latin typeface="Calibri" pitchFamily="34" charset="0"/>
              </a:rPr>
              <a:t>Cristianos</a:t>
            </a:r>
            <a:endParaRPr lang="en-US" sz="1600" b="1" dirty="0" smtClean="0">
              <a:solidFill>
                <a:schemeClr val="accent2"/>
              </a:solidFill>
              <a:latin typeface="Calibri" pitchFamily="34" charset="0"/>
            </a:endParaRPr>
          </a:p>
          <a:p>
            <a:pPr marL="0" indent="0" algn="r">
              <a:buFont typeface="Nixie One"/>
              <a:buNone/>
            </a:pPr>
            <a:endParaRPr lang="en-US" sz="1600" b="1" dirty="0" smtClean="0">
              <a:solidFill>
                <a:srgbClr val="FFFFFF"/>
              </a:solidFill>
            </a:endParaRPr>
          </a:p>
        </p:txBody>
      </p:sp>
      <p:grpSp>
        <p:nvGrpSpPr>
          <p:cNvPr id="7" name="Google Shape;158;p18"/>
          <p:cNvGrpSpPr/>
          <p:nvPr/>
        </p:nvGrpSpPr>
        <p:grpSpPr>
          <a:xfrm>
            <a:off x="333623" y="861852"/>
            <a:ext cx="366458" cy="366437"/>
            <a:chOff x="1923675" y="1633650"/>
            <a:chExt cx="436000" cy="435975"/>
          </a:xfrm>
        </p:grpSpPr>
        <p:sp>
          <p:nvSpPr>
            <p:cNvPr id="8" name="Google Shape;159;p1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0;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1;p1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2;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3;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4;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1"/>
          <p:cNvSpPr>
            <a:spLocks noChangeArrowheads="1"/>
          </p:cNvSpPr>
          <p:nvPr/>
        </p:nvSpPr>
        <p:spPr bwMode="auto">
          <a:xfrm>
            <a:off x="2587625" y="176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3490201228"/>
              </p:ext>
            </p:extLst>
          </p:nvPr>
        </p:nvGraphicFramePr>
        <p:xfrm>
          <a:off x="393771" y="51053"/>
          <a:ext cx="8641709" cy="4536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8" name="27 Diagrama"/>
          <p:cNvGraphicFramePr/>
          <p:nvPr>
            <p:extLst>
              <p:ext uri="{D42A27DB-BD31-4B8C-83A1-F6EECF244321}">
                <p14:modId xmlns:p14="http://schemas.microsoft.com/office/powerpoint/2010/main" val="10500148"/>
              </p:ext>
            </p:extLst>
          </p:nvPr>
        </p:nvGraphicFramePr>
        <p:xfrm>
          <a:off x="394787" y="1766888"/>
          <a:ext cx="8641709" cy="43648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46158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6"/>
          <p:cNvSpPr txBox="1">
            <a:spLocks noGrp="1"/>
          </p:cNvSpPr>
          <p:nvPr>
            <p:ph type="title"/>
          </p:nvPr>
        </p:nvSpPr>
        <p:spPr>
          <a:xfrm>
            <a:off x="1002008" y="530725"/>
            <a:ext cx="3858024"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dirty="0" smtClean="0">
                <a:latin typeface="Calibri" pitchFamily="34" charset="0"/>
              </a:rPr>
              <a:t>Pasar a la acción…</a:t>
            </a:r>
            <a:endParaRPr dirty="0">
              <a:latin typeface="Calibri" pitchFamily="34" charset="0"/>
            </a:endParaRPr>
          </a:p>
        </p:txBody>
      </p:sp>
      <p:sp>
        <p:nvSpPr>
          <p:cNvPr id="413" name="Google Shape;413;p3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6" name="Google Shape;135;p15"/>
          <p:cNvSpPr txBox="1">
            <a:spLocks/>
          </p:cNvSpPr>
          <p:nvPr/>
        </p:nvSpPr>
        <p:spPr>
          <a:xfrm>
            <a:off x="5652120" y="51053"/>
            <a:ext cx="3383360"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r">
              <a:buFont typeface="Nixie One"/>
              <a:buNone/>
            </a:pPr>
            <a:r>
              <a:rPr lang="en-US" sz="1600" b="1" dirty="0" err="1" smtClean="0">
                <a:solidFill>
                  <a:schemeClr val="accent2"/>
                </a:solidFill>
                <a:latin typeface="Calibri" pitchFamily="34" charset="0"/>
              </a:rPr>
              <a:t>Instituto</a:t>
            </a:r>
            <a:r>
              <a:rPr lang="en-US" sz="1600" b="1" dirty="0" smtClean="0">
                <a:solidFill>
                  <a:schemeClr val="accent2"/>
                </a:solidFill>
                <a:latin typeface="Calibri" pitchFamily="34" charset="0"/>
              </a:rPr>
              <a:t> de </a:t>
            </a:r>
            <a:r>
              <a:rPr lang="en-US" sz="1600" b="1" dirty="0" err="1" smtClean="0">
                <a:solidFill>
                  <a:schemeClr val="accent2"/>
                </a:solidFill>
                <a:latin typeface="Calibri" pitchFamily="34" charset="0"/>
              </a:rPr>
              <a:t>Líderes</a:t>
            </a:r>
            <a:r>
              <a:rPr lang="en-US" sz="1600" b="1" dirty="0" smtClean="0">
                <a:solidFill>
                  <a:schemeClr val="accent2"/>
                </a:solidFill>
                <a:latin typeface="Calibri" pitchFamily="34" charset="0"/>
              </a:rPr>
              <a:t> </a:t>
            </a:r>
            <a:r>
              <a:rPr lang="en-US" sz="1600" b="1" dirty="0" err="1" smtClean="0">
                <a:solidFill>
                  <a:schemeClr val="accent2"/>
                </a:solidFill>
                <a:latin typeface="Calibri" pitchFamily="34" charset="0"/>
              </a:rPr>
              <a:t>Cristianos</a:t>
            </a:r>
            <a:endParaRPr lang="en-US" sz="1600" b="1" dirty="0" smtClean="0">
              <a:solidFill>
                <a:schemeClr val="accent2"/>
              </a:solidFill>
              <a:latin typeface="Calibri" pitchFamily="34" charset="0"/>
            </a:endParaRPr>
          </a:p>
          <a:p>
            <a:pPr marL="0" indent="0" algn="r">
              <a:buFont typeface="Nixie One"/>
              <a:buNone/>
            </a:pPr>
            <a:endParaRPr lang="en-US" sz="1600" b="1" dirty="0" smtClean="0">
              <a:solidFill>
                <a:srgbClr val="FFFFFF"/>
              </a:solidFill>
            </a:endParaRPr>
          </a:p>
        </p:txBody>
      </p:sp>
      <p:grpSp>
        <p:nvGrpSpPr>
          <p:cNvPr id="7" name="Google Shape;158;p18"/>
          <p:cNvGrpSpPr/>
          <p:nvPr/>
        </p:nvGrpSpPr>
        <p:grpSpPr>
          <a:xfrm>
            <a:off x="333623" y="861852"/>
            <a:ext cx="366458" cy="366437"/>
            <a:chOff x="1923675" y="1633650"/>
            <a:chExt cx="436000" cy="435975"/>
          </a:xfrm>
        </p:grpSpPr>
        <p:sp>
          <p:nvSpPr>
            <p:cNvPr id="8" name="Google Shape;159;p1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0;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1;p1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2;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3;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4;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1"/>
          <p:cNvSpPr>
            <a:spLocks noChangeArrowheads="1"/>
          </p:cNvSpPr>
          <p:nvPr/>
        </p:nvSpPr>
        <p:spPr bwMode="auto">
          <a:xfrm>
            <a:off x="2587625" y="176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Google Shape;220;p22"/>
          <p:cNvSpPr txBox="1">
            <a:spLocks/>
          </p:cNvSpPr>
          <p:nvPr/>
        </p:nvSpPr>
        <p:spPr>
          <a:xfrm>
            <a:off x="395536" y="1783298"/>
            <a:ext cx="8208912" cy="3020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Tx/>
              <a:buChar char="-"/>
            </a:pPr>
            <a:endParaRPr lang="es-MX" sz="2400" dirty="0">
              <a:latin typeface="Calibri" pitchFamily="34" charset="0"/>
            </a:endParaRPr>
          </a:p>
          <a:p>
            <a:pPr marL="342900" indent="-342900">
              <a:buFontTx/>
              <a:buChar char="-"/>
            </a:pPr>
            <a:endParaRPr lang="es-MX" sz="2400" dirty="0" smtClean="0">
              <a:latin typeface="Calibri" pitchFamily="34" charset="0"/>
            </a:endParaRPr>
          </a:p>
          <a:p>
            <a:pPr indent="-457200">
              <a:buFont typeface="Arial"/>
              <a:buAutoNum type="arabicPeriod"/>
            </a:pPr>
            <a:endParaRPr lang="es-MX" sz="2000" dirty="0" smtClean="0">
              <a:latin typeface="Calibri" pitchFamily="34" charset="0"/>
            </a:endParaRPr>
          </a:p>
        </p:txBody>
      </p:sp>
      <p:sp>
        <p:nvSpPr>
          <p:cNvPr id="15" name="Google Shape;188;p20"/>
          <p:cNvSpPr txBox="1">
            <a:spLocks noGrp="1"/>
          </p:cNvSpPr>
          <p:nvPr/>
        </p:nvSpPr>
        <p:spPr>
          <a:xfrm>
            <a:off x="467544" y="1645298"/>
            <a:ext cx="3660300" cy="315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2"/>
              </a:buClr>
              <a:buSzPts val="2000"/>
              <a:buFont typeface="Nixie One"/>
              <a:buChar char="▪"/>
              <a:defRPr sz="2000" b="0" i="0" u="none" strike="noStrike" cap="none">
                <a:solidFill>
                  <a:schemeClr val="accent1"/>
                </a:solidFill>
                <a:latin typeface="Nixie One"/>
                <a:ea typeface="Nixie One"/>
                <a:cs typeface="Nixie One"/>
                <a:sym typeface="Nixie One"/>
              </a:defRPr>
            </a:lvl1pPr>
            <a:lvl2pPr marL="914400" marR="0" lvl="1" indent="-355600" algn="l" rtl="0">
              <a:lnSpc>
                <a:spcPct val="100000"/>
              </a:lnSpc>
              <a:spcBef>
                <a:spcPts val="0"/>
              </a:spcBef>
              <a:spcAft>
                <a:spcPts val="0"/>
              </a:spcAft>
              <a:buClr>
                <a:schemeClr val="accent2"/>
              </a:buClr>
              <a:buSzPts val="2000"/>
              <a:buFont typeface="Nixie One"/>
              <a:buChar char="▫"/>
              <a:defRPr sz="2000" b="0" i="0" u="none" strike="noStrike" cap="none">
                <a:solidFill>
                  <a:schemeClr val="accent1"/>
                </a:solidFill>
                <a:latin typeface="Nixie One"/>
                <a:ea typeface="Nixie One"/>
                <a:cs typeface="Nixie One"/>
                <a:sym typeface="Nixie One"/>
              </a:defRPr>
            </a:lvl2pPr>
            <a:lvl3pPr marL="1371600" marR="0" lvl="2" indent="-355600" algn="l" rtl="0">
              <a:lnSpc>
                <a:spcPct val="100000"/>
              </a:lnSpc>
              <a:spcBef>
                <a:spcPts val="0"/>
              </a:spcBef>
              <a:spcAft>
                <a:spcPts val="0"/>
              </a:spcAft>
              <a:buClr>
                <a:schemeClr val="accent2"/>
              </a:buClr>
              <a:buSzPts val="2000"/>
              <a:buFont typeface="Nixie One"/>
              <a:buChar char="■"/>
              <a:defRPr sz="2000" b="0" i="0" u="none" strike="noStrike" cap="none">
                <a:solidFill>
                  <a:schemeClr val="accent1"/>
                </a:solidFill>
                <a:latin typeface="Nixie One"/>
                <a:ea typeface="Nixie One"/>
                <a:cs typeface="Nixie One"/>
                <a:sym typeface="Nixie One"/>
              </a:defRPr>
            </a:lvl3pPr>
            <a:lvl4pPr marL="1828800" marR="0" lvl="3"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4pPr>
            <a:lvl5pPr marL="2286000" marR="0" lvl="4"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5pPr>
            <a:lvl6pPr marL="2743200" marR="0" lvl="5"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6pPr>
            <a:lvl7pPr marL="3200400" marR="0" lvl="6"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7pPr>
            <a:lvl8pPr marL="3657600" marR="0" lvl="7"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8pPr>
            <a:lvl9pPr marL="4114800" marR="0" lvl="8"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9pPr>
          </a:lstStyle>
          <a:p>
            <a:pPr marL="0" lvl="0" indent="0" algn="ctr" rtl="0">
              <a:spcBef>
                <a:spcPts val="600"/>
              </a:spcBef>
              <a:spcAft>
                <a:spcPts val="0"/>
              </a:spcAft>
              <a:buNone/>
            </a:pPr>
            <a:r>
              <a:rPr lang="es-MX" b="1" dirty="0" smtClean="0">
                <a:solidFill>
                  <a:srgbClr val="080808"/>
                </a:solidFill>
                <a:latin typeface="Calibri" pitchFamily="34" charset="0"/>
              </a:rPr>
              <a:t>Santiago 1:22</a:t>
            </a:r>
          </a:p>
          <a:p>
            <a:pPr marL="0" lvl="0" indent="0" algn="l" rtl="0">
              <a:spcBef>
                <a:spcPts val="600"/>
              </a:spcBef>
              <a:spcAft>
                <a:spcPts val="0"/>
              </a:spcAft>
              <a:buNone/>
            </a:pPr>
            <a:endParaRPr b="1" dirty="0">
              <a:solidFill>
                <a:srgbClr val="080808"/>
              </a:solidFill>
              <a:latin typeface="Calibri" pitchFamily="34" charset="0"/>
            </a:endParaRPr>
          </a:p>
          <a:p>
            <a:pPr marL="0" lvl="0" indent="0" algn="ctr">
              <a:buNone/>
            </a:pPr>
            <a:r>
              <a:rPr lang="es-MX" dirty="0">
                <a:solidFill>
                  <a:srgbClr val="080808"/>
                </a:solidFill>
                <a:latin typeface="Calibri" pitchFamily="34" charset="0"/>
              </a:rPr>
              <a:t>Pero sed hacedores de la palabra, y no tan solamente oidores, engañándoos a vosotros mismos.</a:t>
            </a:r>
            <a:endParaRPr dirty="0">
              <a:solidFill>
                <a:srgbClr val="080808"/>
              </a:solidFill>
              <a:latin typeface="Calibri" pitchFamily="34" charset="0"/>
            </a:endParaRPr>
          </a:p>
        </p:txBody>
      </p:sp>
      <p:sp>
        <p:nvSpPr>
          <p:cNvPr id="16" name="Google Shape;190;p20"/>
          <p:cNvSpPr txBox="1">
            <a:spLocks noGrp="1"/>
          </p:cNvSpPr>
          <p:nvPr/>
        </p:nvSpPr>
        <p:spPr>
          <a:xfrm>
            <a:off x="4932040" y="411510"/>
            <a:ext cx="3660300" cy="42388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2"/>
              </a:buClr>
              <a:buSzPts val="2000"/>
              <a:buFont typeface="Nixie One"/>
              <a:buChar char="▪"/>
              <a:defRPr sz="2000" b="0" i="0" u="none" strike="noStrike" cap="none">
                <a:solidFill>
                  <a:schemeClr val="accent1"/>
                </a:solidFill>
                <a:latin typeface="Nixie One"/>
                <a:ea typeface="Nixie One"/>
                <a:cs typeface="Nixie One"/>
                <a:sym typeface="Nixie One"/>
              </a:defRPr>
            </a:lvl1pPr>
            <a:lvl2pPr marL="914400" marR="0" lvl="1" indent="-355600" algn="l" rtl="0">
              <a:lnSpc>
                <a:spcPct val="100000"/>
              </a:lnSpc>
              <a:spcBef>
                <a:spcPts val="0"/>
              </a:spcBef>
              <a:spcAft>
                <a:spcPts val="0"/>
              </a:spcAft>
              <a:buClr>
                <a:schemeClr val="accent2"/>
              </a:buClr>
              <a:buSzPts val="2000"/>
              <a:buFont typeface="Nixie One"/>
              <a:buChar char="▫"/>
              <a:defRPr sz="2000" b="0" i="0" u="none" strike="noStrike" cap="none">
                <a:solidFill>
                  <a:schemeClr val="accent1"/>
                </a:solidFill>
                <a:latin typeface="Nixie One"/>
                <a:ea typeface="Nixie One"/>
                <a:cs typeface="Nixie One"/>
                <a:sym typeface="Nixie One"/>
              </a:defRPr>
            </a:lvl2pPr>
            <a:lvl3pPr marL="1371600" marR="0" lvl="2" indent="-355600" algn="l" rtl="0">
              <a:lnSpc>
                <a:spcPct val="100000"/>
              </a:lnSpc>
              <a:spcBef>
                <a:spcPts val="0"/>
              </a:spcBef>
              <a:spcAft>
                <a:spcPts val="0"/>
              </a:spcAft>
              <a:buClr>
                <a:schemeClr val="accent2"/>
              </a:buClr>
              <a:buSzPts val="2000"/>
              <a:buFont typeface="Nixie One"/>
              <a:buChar char="■"/>
              <a:defRPr sz="2000" b="0" i="0" u="none" strike="noStrike" cap="none">
                <a:solidFill>
                  <a:schemeClr val="accent1"/>
                </a:solidFill>
                <a:latin typeface="Nixie One"/>
                <a:ea typeface="Nixie One"/>
                <a:cs typeface="Nixie One"/>
                <a:sym typeface="Nixie One"/>
              </a:defRPr>
            </a:lvl3pPr>
            <a:lvl4pPr marL="1828800" marR="0" lvl="3"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4pPr>
            <a:lvl5pPr marL="2286000" marR="0" lvl="4"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5pPr>
            <a:lvl6pPr marL="2743200" marR="0" lvl="5"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6pPr>
            <a:lvl7pPr marL="3200400" marR="0" lvl="6"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7pPr>
            <a:lvl8pPr marL="3657600" marR="0" lvl="7"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8pPr>
            <a:lvl9pPr marL="4114800" marR="0" lvl="8"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9pPr>
          </a:lstStyle>
          <a:p>
            <a:pPr marL="0" lvl="0" indent="0" algn="ctr" rtl="0">
              <a:spcBef>
                <a:spcPts val="600"/>
              </a:spcBef>
              <a:spcAft>
                <a:spcPts val="0"/>
              </a:spcAft>
              <a:buNone/>
            </a:pPr>
            <a:r>
              <a:rPr lang="es-MX" b="1" dirty="0" smtClean="0">
                <a:solidFill>
                  <a:srgbClr val="080808"/>
                </a:solidFill>
                <a:latin typeface="Calibri" pitchFamily="34" charset="0"/>
              </a:rPr>
              <a:t>Proceso difícil por varias razones</a:t>
            </a:r>
          </a:p>
          <a:p>
            <a:pPr marL="0" lvl="0" indent="0" algn="ctr" rtl="0">
              <a:spcBef>
                <a:spcPts val="600"/>
              </a:spcBef>
              <a:spcAft>
                <a:spcPts val="0"/>
              </a:spcAft>
              <a:buNone/>
            </a:pPr>
            <a:endParaRPr lang="es-MX" b="1" dirty="0">
              <a:solidFill>
                <a:srgbClr val="080808"/>
              </a:solidFill>
              <a:latin typeface="Calibri" pitchFamily="34" charset="0"/>
            </a:endParaRPr>
          </a:p>
          <a:p>
            <a:pPr lvl="0" indent="-457200" rtl="0">
              <a:spcBef>
                <a:spcPts val="600"/>
              </a:spcBef>
              <a:spcAft>
                <a:spcPts val="0"/>
              </a:spcAft>
              <a:buFont typeface="+mj-lt"/>
              <a:buAutoNum type="alphaLcParenR"/>
            </a:pPr>
            <a:r>
              <a:rPr lang="es-MX" dirty="0" smtClean="0">
                <a:solidFill>
                  <a:srgbClr val="080808"/>
                </a:solidFill>
                <a:latin typeface="Calibri" pitchFamily="34" charset="0"/>
              </a:rPr>
              <a:t>Pecado</a:t>
            </a:r>
          </a:p>
          <a:p>
            <a:pPr lvl="0" indent="-457200" rtl="0">
              <a:spcBef>
                <a:spcPts val="600"/>
              </a:spcBef>
              <a:spcAft>
                <a:spcPts val="0"/>
              </a:spcAft>
              <a:buFont typeface="+mj-lt"/>
              <a:buAutoNum type="alphaLcParenR"/>
            </a:pPr>
            <a:endParaRPr lang="es-MX" dirty="0">
              <a:solidFill>
                <a:srgbClr val="080808"/>
              </a:solidFill>
              <a:latin typeface="Calibri" pitchFamily="34" charset="0"/>
            </a:endParaRPr>
          </a:p>
          <a:p>
            <a:pPr lvl="0" indent="-457200" rtl="0">
              <a:spcBef>
                <a:spcPts val="600"/>
              </a:spcBef>
              <a:spcAft>
                <a:spcPts val="0"/>
              </a:spcAft>
              <a:buFont typeface="+mj-lt"/>
              <a:buAutoNum type="alphaLcParenR"/>
            </a:pPr>
            <a:r>
              <a:rPr lang="es-MX" dirty="0" smtClean="0">
                <a:solidFill>
                  <a:srgbClr val="080808"/>
                </a:solidFill>
                <a:latin typeface="Calibri" pitchFamily="34" charset="0"/>
              </a:rPr>
              <a:t>Miedo e inseguridad</a:t>
            </a:r>
          </a:p>
          <a:p>
            <a:pPr lvl="0" indent="-457200" rtl="0">
              <a:spcBef>
                <a:spcPts val="600"/>
              </a:spcBef>
              <a:spcAft>
                <a:spcPts val="0"/>
              </a:spcAft>
              <a:buFont typeface="+mj-lt"/>
              <a:buAutoNum type="alphaLcParenR"/>
            </a:pPr>
            <a:endParaRPr lang="es-MX" dirty="0">
              <a:solidFill>
                <a:srgbClr val="080808"/>
              </a:solidFill>
              <a:latin typeface="Calibri" pitchFamily="34" charset="0"/>
            </a:endParaRPr>
          </a:p>
          <a:p>
            <a:pPr lvl="0" indent="-457200" rtl="0">
              <a:spcBef>
                <a:spcPts val="600"/>
              </a:spcBef>
              <a:spcAft>
                <a:spcPts val="0"/>
              </a:spcAft>
              <a:buFont typeface="+mj-lt"/>
              <a:buAutoNum type="alphaLcParenR"/>
            </a:pPr>
            <a:r>
              <a:rPr lang="es-MX" dirty="0" smtClean="0">
                <a:solidFill>
                  <a:srgbClr val="080808"/>
                </a:solidFill>
                <a:latin typeface="Calibri" pitchFamily="34" charset="0"/>
              </a:rPr>
              <a:t>Falta de práctica</a:t>
            </a:r>
          </a:p>
          <a:p>
            <a:pPr lvl="0" indent="-457200" rtl="0">
              <a:spcBef>
                <a:spcPts val="600"/>
              </a:spcBef>
              <a:spcAft>
                <a:spcPts val="0"/>
              </a:spcAft>
              <a:buFont typeface="+mj-lt"/>
              <a:buAutoNum type="alphaLcParenR"/>
            </a:pPr>
            <a:endParaRPr lang="es-MX" dirty="0">
              <a:solidFill>
                <a:srgbClr val="080808"/>
              </a:solidFill>
              <a:latin typeface="Calibri" pitchFamily="34" charset="0"/>
            </a:endParaRPr>
          </a:p>
          <a:p>
            <a:pPr lvl="0" indent="-457200" rtl="0">
              <a:spcBef>
                <a:spcPts val="600"/>
              </a:spcBef>
              <a:spcAft>
                <a:spcPts val="0"/>
              </a:spcAft>
              <a:buFont typeface="+mj-lt"/>
              <a:buAutoNum type="alphaLcParenR"/>
            </a:pPr>
            <a:r>
              <a:rPr lang="es-MX" dirty="0" smtClean="0">
                <a:solidFill>
                  <a:srgbClr val="080808"/>
                </a:solidFill>
                <a:latin typeface="Calibri" pitchFamily="34" charset="0"/>
              </a:rPr>
              <a:t>Falta de apoyo</a:t>
            </a:r>
          </a:p>
          <a:p>
            <a:pPr lvl="0" indent="-457200" rtl="0">
              <a:spcBef>
                <a:spcPts val="600"/>
              </a:spcBef>
              <a:spcAft>
                <a:spcPts val="0"/>
              </a:spcAft>
              <a:buFont typeface="+mj-lt"/>
              <a:buAutoNum type="alphaLcParenR"/>
            </a:pPr>
            <a:endParaRPr lang="es-MX" dirty="0">
              <a:solidFill>
                <a:srgbClr val="080808"/>
              </a:solidFill>
              <a:latin typeface="Calibri" pitchFamily="34" charset="0"/>
            </a:endParaRPr>
          </a:p>
          <a:p>
            <a:pPr lvl="0" indent="-457200" rtl="0">
              <a:spcBef>
                <a:spcPts val="600"/>
              </a:spcBef>
              <a:spcAft>
                <a:spcPts val="0"/>
              </a:spcAft>
              <a:buFont typeface="+mj-lt"/>
              <a:buAutoNum type="alphaLcParenR"/>
            </a:pPr>
            <a:r>
              <a:rPr lang="es-MX" dirty="0" smtClean="0">
                <a:solidFill>
                  <a:srgbClr val="080808"/>
                </a:solidFill>
                <a:latin typeface="Calibri" pitchFamily="34" charset="0"/>
              </a:rPr>
              <a:t>Indiferencia</a:t>
            </a:r>
          </a:p>
          <a:p>
            <a:pPr lvl="0" indent="-457200" rtl="0">
              <a:spcBef>
                <a:spcPts val="600"/>
              </a:spcBef>
              <a:spcAft>
                <a:spcPts val="0"/>
              </a:spcAft>
              <a:buFont typeface="+mj-lt"/>
              <a:buAutoNum type="alphaLcParenR"/>
            </a:pPr>
            <a:endParaRPr lang="es-MX" dirty="0">
              <a:solidFill>
                <a:srgbClr val="080808"/>
              </a:solidFill>
              <a:latin typeface="Calibri" pitchFamily="34" charset="0"/>
            </a:endParaRPr>
          </a:p>
          <a:p>
            <a:pPr lvl="0" indent="-457200" rtl="0">
              <a:spcBef>
                <a:spcPts val="600"/>
              </a:spcBef>
              <a:spcAft>
                <a:spcPts val="0"/>
              </a:spcAft>
              <a:buFont typeface="+mj-lt"/>
              <a:buAutoNum type="alphaLcParenR"/>
            </a:pPr>
            <a:endParaRPr lang="es-MX" dirty="0" smtClean="0">
              <a:solidFill>
                <a:srgbClr val="080808"/>
              </a:solidFill>
              <a:latin typeface="Calibri" pitchFamily="34" charset="0"/>
            </a:endParaRPr>
          </a:p>
          <a:p>
            <a:pPr lvl="0" indent="-457200" rtl="0">
              <a:spcBef>
                <a:spcPts val="600"/>
              </a:spcBef>
              <a:spcAft>
                <a:spcPts val="0"/>
              </a:spcAft>
              <a:buFont typeface="+mj-lt"/>
              <a:buAutoNum type="alphaLcParenR"/>
            </a:pPr>
            <a:endParaRPr lang="es-MX" dirty="0">
              <a:solidFill>
                <a:srgbClr val="080808"/>
              </a:solidFill>
              <a:latin typeface="Calibri" pitchFamily="34" charset="0"/>
            </a:endParaRPr>
          </a:p>
          <a:p>
            <a:pPr lvl="0" indent="-457200" rtl="0">
              <a:spcBef>
                <a:spcPts val="600"/>
              </a:spcBef>
              <a:spcAft>
                <a:spcPts val="0"/>
              </a:spcAft>
              <a:buFont typeface="+mj-lt"/>
              <a:buAutoNum type="alphaLcParenR"/>
            </a:pPr>
            <a:endParaRPr lang="en" dirty="0">
              <a:solidFill>
                <a:srgbClr val="080808"/>
              </a:solidFill>
              <a:latin typeface="Calibri" pitchFamily="34" charset="0"/>
            </a:endParaRPr>
          </a:p>
          <a:p>
            <a:pPr marL="0" indent="0">
              <a:buNone/>
            </a:pPr>
            <a:endParaRPr lang="en" dirty="0" smtClean="0">
              <a:solidFill>
                <a:srgbClr val="080808"/>
              </a:solidFill>
              <a:latin typeface="Calibri" pitchFamily="34" charset="0"/>
            </a:endParaRPr>
          </a:p>
        </p:txBody>
      </p:sp>
    </p:spTree>
    <p:extLst>
      <p:ext uri="{BB962C8B-B14F-4D97-AF65-F5344CB8AC3E}">
        <p14:creationId xmlns:p14="http://schemas.microsoft.com/office/powerpoint/2010/main" val="3227394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txBox="1">
            <a:spLocks noGrp="1"/>
          </p:cNvSpPr>
          <p:nvPr>
            <p:ph type="title"/>
          </p:nvPr>
        </p:nvSpPr>
        <p:spPr>
          <a:xfrm>
            <a:off x="1043608" y="530725"/>
            <a:ext cx="3425975"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Calibri" pitchFamily="34" charset="0"/>
              </a:rPr>
              <a:t>Afectación del pecado al evangelismo</a:t>
            </a:r>
            <a:endParaRPr dirty="0">
              <a:latin typeface="Calibri" pitchFamily="34" charset="0"/>
            </a:endParaRPr>
          </a:p>
        </p:txBody>
      </p:sp>
      <p:sp>
        <p:nvSpPr>
          <p:cNvPr id="320" name="Google Shape;320;p2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11" name="Google Shape;135;p15"/>
          <p:cNvSpPr txBox="1">
            <a:spLocks/>
          </p:cNvSpPr>
          <p:nvPr/>
        </p:nvSpPr>
        <p:spPr>
          <a:xfrm>
            <a:off x="5652120" y="51053"/>
            <a:ext cx="3383360"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r">
              <a:buFont typeface="Nixie One"/>
              <a:buNone/>
            </a:pPr>
            <a:r>
              <a:rPr lang="en-US" sz="1600" b="1" dirty="0" err="1" smtClean="0">
                <a:solidFill>
                  <a:schemeClr val="accent2"/>
                </a:solidFill>
                <a:latin typeface="Calibri" pitchFamily="34" charset="0"/>
              </a:rPr>
              <a:t>Instituto</a:t>
            </a:r>
            <a:r>
              <a:rPr lang="en-US" sz="1600" b="1" dirty="0" smtClean="0">
                <a:solidFill>
                  <a:schemeClr val="accent2"/>
                </a:solidFill>
                <a:latin typeface="Calibri" pitchFamily="34" charset="0"/>
              </a:rPr>
              <a:t> de </a:t>
            </a:r>
            <a:r>
              <a:rPr lang="en-US" sz="1600" b="1" dirty="0" err="1" smtClean="0">
                <a:solidFill>
                  <a:schemeClr val="accent2"/>
                </a:solidFill>
                <a:latin typeface="Calibri" pitchFamily="34" charset="0"/>
              </a:rPr>
              <a:t>Líderes</a:t>
            </a:r>
            <a:r>
              <a:rPr lang="en-US" sz="1600" b="1" dirty="0" smtClean="0">
                <a:solidFill>
                  <a:schemeClr val="accent2"/>
                </a:solidFill>
                <a:latin typeface="Calibri" pitchFamily="34" charset="0"/>
              </a:rPr>
              <a:t> </a:t>
            </a:r>
            <a:r>
              <a:rPr lang="en-US" sz="1600" b="1" dirty="0" err="1" smtClean="0">
                <a:solidFill>
                  <a:schemeClr val="accent2"/>
                </a:solidFill>
                <a:latin typeface="Calibri" pitchFamily="34" charset="0"/>
              </a:rPr>
              <a:t>Cristianos</a:t>
            </a:r>
            <a:endParaRPr lang="en-US" sz="1600" b="1" dirty="0" smtClean="0">
              <a:solidFill>
                <a:schemeClr val="accent2"/>
              </a:solidFill>
              <a:latin typeface="Calibri" pitchFamily="34" charset="0"/>
            </a:endParaRPr>
          </a:p>
          <a:p>
            <a:pPr marL="0" indent="0" algn="r">
              <a:buFont typeface="Nixie One"/>
              <a:buNone/>
            </a:pPr>
            <a:endParaRPr lang="en-US" sz="1600" b="1" dirty="0" smtClean="0">
              <a:solidFill>
                <a:srgbClr val="FFFFFF"/>
              </a:solidFill>
            </a:endParaRPr>
          </a:p>
        </p:txBody>
      </p:sp>
      <p:grpSp>
        <p:nvGrpSpPr>
          <p:cNvPr id="26" name="Google Shape;158;p18"/>
          <p:cNvGrpSpPr/>
          <p:nvPr/>
        </p:nvGrpSpPr>
        <p:grpSpPr>
          <a:xfrm>
            <a:off x="389118" y="861852"/>
            <a:ext cx="366458" cy="366437"/>
            <a:chOff x="1923675" y="1633650"/>
            <a:chExt cx="436000" cy="435975"/>
          </a:xfrm>
        </p:grpSpPr>
        <p:sp>
          <p:nvSpPr>
            <p:cNvPr id="27" name="Google Shape;159;p1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1;p1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2;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3;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4;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359;p49"/>
          <p:cNvGrpSpPr/>
          <p:nvPr/>
        </p:nvGrpSpPr>
        <p:grpSpPr>
          <a:xfrm rot="10800000">
            <a:off x="4236190" y="1126257"/>
            <a:ext cx="4872314" cy="3677741"/>
            <a:chOff x="1639308" y="4531550"/>
            <a:chExt cx="706054" cy="581093"/>
          </a:xfrm>
        </p:grpSpPr>
        <p:sp>
          <p:nvSpPr>
            <p:cNvPr id="18" name="Google Shape;1361;p49"/>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362;p49"/>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363;p49"/>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364;p49"/>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 name="1 Rectángulo"/>
          <p:cNvSpPr/>
          <p:nvPr/>
        </p:nvSpPr>
        <p:spPr>
          <a:xfrm>
            <a:off x="6140465" y="1198261"/>
            <a:ext cx="1037463" cy="707886"/>
          </a:xfrm>
          <a:prstGeom prst="rect">
            <a:avLst/>
          </a:prstGeom>
        </p:spPr>
        <p:txBody>
          <a:bodyPr wrap="none">
            <a:spAutoFit/>
          </a:bodyPr>
          <a:lstStyle/>
          <a:p>
            <a:r>
              <a:rPr lang="es-MX" sz="2000" dirty="0" smtClean="0">
                <a:solidFill>
                  <a:schemeClr val="lt1"/>
                </a:solidFill>
                <a:latin typeface="Calibri" pitchFamily="34" charset="0"/>
                <a:ea typeface="Nixie One"/>
                <a:cs typeface="Nixie One"/>
                <a:sym typeface="Nixie One"/>
              </a:rPr>
              <a:t>Lejanía  </a:t>
            </a:r>
            <a:br>
              <a:rPr lang="es-MX" sz="2000" dirty="0" smtClean="0">
                <a:solidFill>
                  <a:schemeClr val="lt1"/>
                </a:solidFill>
                <a:latin typeface="Calibri" pitchFamily="34" charset="0"/>
                <a:ea typeface="Nixie One"/>
                <a:cs typeface="Nixie One"/>
                <a:sym typeface="Nixie One"/>
              </a:rPr>
            </a:br>
            <a:r>
              <a:rPr lang="es-MX" sz="2000" dirty="0" smtClean="0">
                <a:solidFill>
                  <a:schemeClr val="lt1"/>
                </a:solidFill>
                <a:latin typeface="Calibri" pitchFamily="34" charset="0"/>
                <a:ea typeface="Nixie One"/>
                <a:cs typeface="Nixie One"/>
                <a:sym typeface="Nixie One"/>
              </a:rPr>
              <a:t>de Dios</a:t>
            </a:r>
            <a:endParaRPr lang="es-MX" dirty="0"/>
          </a:p>
        </p:txBody>
      </p:sp>
      <p:sp>
        <p:nvSpPr>
          <p:cNvPr id="23" name="22 Rectángulo"/>
          <p:cNvSpPr/>
          <p:nvPr/>
        </p:nvSpPr>
        <p:spPr>
          <a:xfrm>
            <a:off x="5877946" y="3070469"/>
            <a:ext cx="1666167" cy="400110"/>
          </a:xfrm>
          <a:prstGeom prst="rect">
            <a:avLst/>
          </a:prstGeom>
        </p:spPr>
        <p:txBody>
          <a:bodyPr wrap="square">
            <a:spAutoFit/>
          </a:bodyPr>
          <a:lstStyle/>
          <a:p>
            <a:pPr algn="ctr"/>
            <a:r>
              <a:rPr lang="es-MX" sz="2000" dirty="0" smtClean="0">
                <a:solidFill>
                  <a:schemeClr val="lt1"/>
                </a:solidFill>
                <a:latin typeface="Calibri" pitchFamily="34" charset="0"/>
                <a:ea typeface="Nixie One"/>
                <a:cs typeface="Nixie One"/>
                <a:sym typeface="Nixie One"/>
              </a:rPr>
              <a:t>Hipocresía </a:t>
            </a:r>
            <a:endParaRPr lang="es-MX" dirty="0"/>
          </a:p>
        </p:txBody>
      </p:sp>
      <p:sp>
        <p:nvSpPr>
          <p:cNvPr id="24" name="23 Rectángulo"/>
          <p:cNvSpPr/>
          <p:nvPr/>
        </p:nvSpPr>
        <p:spPr>
          <a:xfrm>
            <a:off x="5618781" y="3934565"/>
            <a:ext cx="2062418" cy="400110"/>
          </a:xfrm>
          <a:prstGeom prst="rect">
            <a:avLst/>
          </a:prstGeom>
        </p:spPr>
        <p:txBody>
          <a:bodyPr wrap="square">
            <a:spAutoFit/>
          </a:bodyPr>
          <a:lstStyle/>
          <a:p>
            <a:r>
              <a:rPr lang="es-MX" sz="2000" dirty="0" smtClean="0">
                <a:solidFill>
                  <a:schemeClr val="lt1"/>
                </a:solidFill>
                <a:latin typeface="Calibri" pitchFamily="34" charset="0"/>
                <a:ea typeface="Nixie One"/>
                <a:cs typeface="Nixie One"/>
                <a:sym typeface="Nixie One"/>
              </a:rPr>
              <a:t>Tropiezo a otros</a:t>
            </a:r>
            <a:endParaRPr lang="es-MX" dirty="0"/>
          </a:p>
        </p:txBody>
      </p:sp>
      <p:sp>
        <p:nvSpPr>
          <p:cNvPr id="25" name="24 Rectángulo"/>
          <p:cNvSpPr/>
          <p:nvPr/>
        </p:nvSpPr>
        <p:spPr>
          <a:xfrm>
            <a:off x="5685306" y="2062357"/>
            <a:ext cx="1965603" cy="707886"/>
          </a:xfrm>
          <a:prstGeom prst="rect">
            <a:avLst/>
          </a:prstGeom>
        </p:spPr>
        <p:txBody>
          <a:bodyPr wrap="none">
            <a:spAutoFit/>
          </a:bodyPr>
          <a:lstStyle/>
          <a:p>
            <a:r>
              <a:rPr lang="es-MX" sz="2000" dirty="0" smtClean="0">
                <a:solidFill>
                  <a:schemeClr val="lt1"/>
                </a:solidFill>
                <a:latin typeface="Calibri" pitchFamily="34" charset="0"/>
                <a:ea typeface="Nixie One"/>
                <a:cs typeface="Nixie One"/>
                <a:sym typeface="Nixie One"/>
              </a:rPr>
              <a:t>Hace innecesario</a:t>
            </a:r>
          </a:p>
          <a:p>
            <a:pPr algn="ctr"/>
            <a:r>
              <a:rPr lang="es-MX" sz="2000" dirty="0" smtClean="0">
                <a:solidFill>
                  <a:schemeClr val="lt1"/>
                </a:solidFill>
                <a:latin typeface="Calibri" pitchFamily="34" charset="0"/>
                <a:sym typeface="Nixie One"/>
              </a:rPr>
              <a:t>el mensaje</a:t>
            </a:r>
            <a:endParaRPr lang="es-MX" dirty="0"/>
          </a:p>
        </p:txBody>
      </p:sp>
      <p:sp>
        <p:nvSpPr>
          <p:cNvPr id="32" name="Google Shape;188;p20"/>
          <p:cNvSpPr txBox="1">
            <a:spLocks noGrp="1"/>
          </p:cNvSpPr>
          <p:nvPr/>
        </p:nvSpPr>
        <p:spPr>
          <a:xfrm>
            <a:off x="323528" y="1645298"/>
            <a:ext cx="4392488" cy="315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2"/>
              </a:buClr>
              <a:buSzPts val="2000"/>
              <a:buFont typeface="Nixie One"/>
              <a:buChar char="▪"/>
              <a:defRPr sz="2000" b="0" i="0" u="none" strike="noStrike" cap="none">
                <a:solidFill>
                  <a:schemeClr val="accent1"/>
                </a:solidFill>
                <a:latin typeface="Nixie One"/>
                <a:ea typeface="Nixie One"/>
                <a:cs typeface="Nixie One"/>
                <a:sym typeface="Nixie One"/>
              </a:defRPr>
            </a:lvl1pPr>
            <a:lvl2pPr marL="914400" marR="0" lvl="1" indent="-355600" algn="l" rtl="0">
              <a:lnSpc>
                <a:spcPct val="100000"/>
              </a:lnSpc>
              <a:spcBef>
                <a:spcPts val="0"/>
              </a:spcBef>
              <a:spcAft>
                <a:spcPts val="0"/>
              </a:spcAft>
              <a:buClr>
                <a:schemeClr val="accent2"/>
              </a:buClr>
              <a:buSzPts val="2000"/>
              <a:buFont typeface="Nixie One"/>
              <a:buChar char="▫"/>
              <a:defRPr sz="2000" b="0" i="0" u="none" strike="noStrike" cap="none">
                <a:solidFill>
                  <a:schemeClr val="accent1"/>
                </a:solidFill>
                <a:latin typeface="Nixie One"/>
                <a:ea typeface="Nixie One"/>
                <a:cs typeface="Nixie One"/>
                <a:sym typeface="Nixie One"/>
              </a:defRPr>
            </a:lvl2pPr>
            <a:lvl3pPr marL="1371600" marR="0" lvl="2" indent="-355600" algn="l" rtl="0">
              <a:lnSpc>
                <a:spcPct val="100000"/>
              </a:lnSpc>
              <a:spcBef>
                <a:spcPts val="0"/>
              </a:spcBef>
              <a:spcAft>
                <a:spcPts val="0"/>
              </a:spcAft>
              <a:buClr>
                <a:schemeClr val="accent2"/>
              </a:buClr>
              <a:buSzPts val="2000"/>
              <a:buFont typeface="Nixie One"/>
              <a:buChar char="■"/>
              <a:defRPr sz="2000" b="0" i="0" u="none" strike="noStrike" cap="none">
                <a:solidFill>
                  <a:schemeClr val="accent1"/>
                </a:solidFill>
                <a:latin typeface="Nixie One"/>
                <a:ea typeface="Nixie One"/>
                <a:cs typeface="Nixie One"/>
                <a:sym typeface="Nixie One"/>
              </a:defRPr>
            </a:lvl3pPr>
            <a:lvl4pPr marL="1828800" marR="0" lvl="3"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4pPr>
            <a:lvl5pPr marL="2286000" marR="0" lvl="4"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5pPr>
            <a:lvl6pPr marL="2743200" marR="0" lvl="5"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6pPr>
            <a:lvl7pPr marL="3200400" marR="0" lvl="6"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7pPr>
            <a:lvl8pPr marL="3657600" marR="0" lvl="7"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8pPr>
            <a:lvl9pPr marL="4114800" marR="0" lvl="8" indent="-355600" algn="l" rtl="0">
              <a:lnSpc>
                <a:spcPct val="100000"/>
              </a:lnSpc>
              <a:spcBef>
                <a:spcPts val="0"/>
              </a:spcBef>
              <a:spcAft>
                <a:spcPts val="0"/>
              </a:spcAft>
              <a:buClr>
                <a:schemeClr val="accent1"/>
              </a:buClr>
              <a:buSzPts val="2000"/>
              <a:buFont typeface="Nixie One"/>
              <a:buChar char="■"/>
              <a:defRPr sz="2000" b="0" i="0" u="none" strike="noStrike" cap="none">
                <a:solidFill>
                  <a:schemeClr val="accent1"/>
                </a:solidFill>
                <a:latin typeface="Nixie One"/>
                <a:ea typeface="Nixie One"/>
                <a:cs typeface="Nixie One"/>
                <a:sym typeface="Nixie One"/>
              </a:defRPr>
            </a:lvl9pPr>
          </a:lstStyle>
          <a:p>
            <a:pPr marL="0" lvl="0" indent="0" rtl="0">
              <a:spcBef>
                <a:spcPts val="600"/>
              </a:spcBef>
              <a:spcAft>
                <a:spcPts val="0"/>
              </a:spcAft>
              <a:buNone/>
            </a:pPr>
            <a:r>
              <a:rPr lang="es-MX" sz="1800" dirty="0" smtClean="0">
                <a:solidFill>
                  <a:srgbClr val="080808"/>
                </a:solidFill>
                <a:latin typeface="Calibri" pitchFamily="34" charset="0"/>
              </a:rPr>
              <a:t>1. ¿Cómo puedo evangelizar si estoy lejos de      Dios? (Piense en la sabiduría, capacitación…)</a:t>
            </a:r>
          </a:p>
          <a:p>
            <a:pPr marL="0" lvl="0" indent="0" rtl="0">
              <a:spcBef>
                <a:spcPts val="600"/>
              </a:spcBef>
              <a:spcAft>
                <a:spcPts val="0"/>
              </a:spcAft>
              <a:buNone/>
            </a:pPr>
            <a:endParaRPr lang="es-MX" sz="1800" dirty="0" smtClean="0">
              <a:solidFill>
                <a:srgbClr val="080808"/>
              </a:solidFill>
              <a:latin typeface="Calibri" pitchFamily="34" charset="0"/>
            </a:endParaRPr>
          </a:p>
          <a:p>
            <a:pPr marL="0" lvl="0" indent="0" rtl="0">
              <a:spcBef>
                <a:spcPts val="600"/>
              </a:spcBef>
              <a:spcAft>
                <a:spcPts val="0"/>
              </a:spcAft>
              <a:buNone/>
            </a:pPr>
            <a:r>
              <a:rPr lang="es-MX" sz="1800" dirty="0" smtClean="0">
                <a:solidFill>
                  <a:srgbClr val="080808"/>
                </a:solidFill>
                <a:latin typeface="Calibri" pitchFamily="34" charset="0"/>
              </a:rPr>
              <a:t>2. ¿Por qué otros necesitan arrepentirse si yo no lo necesito?</a:t>
            </a:r>
          </a:p>
          <a:p>
            <a:pPr marL="0" lvl="0" indent="0" rtl="0">
              <a:spcBef>
                <a:spcPts val="600"/>
              </a:spcBef>
              <a:spcAft>
                <a:spcPts val="0"/>
              </a:spcAft>
              <a:buNone/>
            </a:pPr>
            <a:endParaRPr lang="es-MX" sz="1800" dirty="0">
              <a:solidFill>
                <a:srgbClr val="080808"/>
              </a:solidFill>
              <a:latin typeface="Calibri" pitchFamily="34" charset="0"/>
            </a:endParaRPr>
          </a:p>
          <a:p>
            <a:pPr marL="0" lvl="0" indent="0" rtl="0">
              <a:spcBef>
                <a:spcPts val="600"/>
              </a:spcBef>
              <a:spcAft>
                <a:spcPts val="0"/>
              </a:spcAft>
              <a:buNone/>
            </a:pPr>
            <a:r>
              <a:rPr lang="es-MX" sz="1800" dirty="0" smtClean="0">
                <a:solidFill>
                  <a:srgbClr val="080808"/>
                </a:solidFill>
                <a:latin typeface="Calibri" pitchFamily="34" charset="0"/>
              </a:rPr>
              <a:t>3. ¿Cómo predico algo que no vivo?</a:t>
            </a:r>
          </a:p>
          <a:p>
            <a:pPr marL="0" lvl="0" indent="0" rtl="0">
              <a:spcBef>
                <a:spcPts val="600"/>
              </a:spcBef>
              <a:spcAft>
                <a:spcPts val="0"/>
              </a:spcAft>
              <a:buNone/>
            </a:pPr>
            <a:endParaRPr lang="es-MX" sz="1800" dirty="0">
              <a:solidFill>
                <a:srgbClr val="080808"/>
              </a:solidFill>
              <a:latin typeface="Calibri" pitchFamily="34" charset="0"/>
            </a:endParaRPr>
          </a:p>
          <a:p>
            <a:pPr marL="0" lvl="0" indent="0" rtl="0">
              <a:spcBef>
                <a:spcPts val="600"/>
              </a:spcBef>
              <a:spcAft>
                <a:spcPts val="0"/>
              </a:spcAft>
              <a:buNone/>
            </a:pPr>
            <a:r>
              <a:rPr lang="es-MX" sz="1800" dirty="0" smtClean="0">
                <a:solidFill>
                  <a:srgbClr val="080808"/>
                </a:solidFill>
                <a:latin typeface="Calibri" pitchFamily="34" charset="0"/>
              </a:rPr>
              <a:t>4. ¿Qué pasará cuando se den cuenta de </a:t>
            </a:r>
            <a:br>
              <a:rPr lang="es-MX" sz="1800" dirty="0" smtClean="0">
                <a:solidFill>
                  <a:srgbClr val="080808"/>
                </a:solidFill>
                <a:latin typeface="Calibri" pitchFamily="34" charset="0"/>
              </a:rPr>
            </a:br>
            <a:r>
              <a:rPr lang="es-MX" sz="1800" dirty="0" smtClean="0">
                <a:solidFill>
                  <a:srgbClr val="080808"/>
                </a:solidFill>
                <a:latin typeface="Calibri" pitchFamily="34" charset="0"/>
              </a:rPr>
              <a:t>     mi pecado?</a:t>
            </a:r>
            <a:endParaRPr sz="1800" dirty="0">
              <a:solidFill>
                <a:srgbClr val="080808"/>
              </a:solidFill>
              <a:latin typeface="Calibri" pitchFamily="34" charset="0"/>
            </a:endParaRPr>
          </a:p>
        </p:txBody>
      </p:sp>
    </p:spTree>
    <p:extLst>
      <p:ext uri="{BB962C8B-B14F-4D97-AF65-F5344CB8AC3E}">
        <p14:creationId xmlns:p14="http://schemas.microsoft.com/office/powerpoint/2010/main" val="3707488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1146024" y="530725"/>
            <a:ext cx="3425975"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smtClean="0">
                <a:latin typeface="Calibri" pitchFamily="34" charset="0"/>
              </a:rPr>
              <a:t>Las disciplinas espirituales…</a:t>
            </a:r>
            <a:endParaRPr dirty="0">
              <a:latin typeface="Calibri" pitchFamily="34" charset="0"/>
            </a:endParaRPr>
          </a:p>
        </p:txBody>
      </p:sp>
      <p:grpSp>
        <p:nvGrpSpPr>
          <p:cNvPr id="158" name="Google Shape;158;p18"/>
          <p:cNvGrpSpPr/>
          <p:nvPr/>
        </p:nvGrpSpPr>
        <p:grpSpPr>
          <a:xfrm>
            <a:off x="333623" y="861852"/>
            <a:ext cx="366458" cy="366437"/>
            <a:chOff x="1923675" y="1633650"/>
            <a:chExt cx="436000" cy="435975"/>
          </a:xfrm>
        </p:grpSpPr>
        <p:sp>
          <p:nvSpPr>
            <p:cNvPr id="159" name="Google Shape;159;p1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35;p15"/>
          <p:cNvSpPr txBox="1">
            <a:spLocks/>
          </p:cNvSpPr>
          <p:nvPr/>
        </p:nvSpPr>
        <p:spPr>
          <a:xfrm>
            <a:off x="5652120" y="51053"/>
            <a:ext cx="3383360"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r">
              <a:buFont typeface="Nixie One"/>
              <a:buNone/>
            </a:pPr>
            <a:r>
              <a:rPr lang="en-US" sz="1600" b="1" dirty="0" err="1" smtClean="0">
                <a:solidFill>
                  <a:schemeClr val="accent2"/>
                </a:solidFill>
                <a:latin typeface="Calibri" pitchFamily="34" charset="0"/>
              </a:rPr>
              <a:t>Instituto</a:t>
            </a:r>
            <a:r>
              <a:rPr lang="en-US" sz="1600" b="1" dirty="0" smtClean="0">
                <a:solidFill>
                  <a:schemeClr val="accent2"/>
                </a:solidFill>
                <a:latin typeface="Calibri" pitchFamily="34" charset="0"/>
              </a:rPr>
              <a:t> de </a:t>
            </a:r>
            <a:r>
              <a:rPr lang="en-US" sz="1600" b="1" dirty="0" err="1" smtClean="0">
                <a:solidFill>
                  <a:schemeClr val="accent2"/>
                </a:solidFill>
                <a:latin typeface="Calibri" pitchFamily="34" charset="0"/>
              </a:rPr>
              <a:t>Líderes</a:t>
            </a:r>
            <a:r>
              <a:rPr lang="en-US" sz="1600" b="1" dirty="0" smtClean="0">
                <a:solidFill>
                  <a:schemeClr val="accent2"/>
                </a:solidFill>
                <a:latin typeface="Calibri" pitchFamily="34" charset="0"/>
              </a:rPr>
              <a:t> </a:t>
            </a:r>
            <a:r>
              <a:rPr lang="en-US" sz="1600" b="1" dirty="0" err="1" smtClean="0">
                <a:solidFill>
                  <a:schemeClr val="accent2"/>
                </a:solidFill>
                <a:latin typeface="Calibri" pitchFamily="34" charset="0"/>
              </a:rPr>
              <a:t>Cristianos</a:t>
            </a:r>
            <a:endParaRPr lang="en-US" sz="1600" b="1" dirty="0" smtClean="0">
              <a:solidFill>
                <a:schemeClr val="accent2"/>
              </a:solidFill>
              <a:latin typeface="Calibri" pitchFamily="34" charset="0"/>
            </a:endParaRPr>
          </a:p>
          <a:p>
            <a:pPr marL="0" indent="0" algn="r">
              <a:buFont typeface="Nixie One"/>
              <a:buNone/>
            </a:pPr>
            <a:endParaRPr lang="en-US" sz="1600" b="1" dirty="0" smtClean="0">
              <a:solidFill>
                <a:srgbClr val="FFFFFF"/>
              </a:solidFill>
            </a:endParaRPr>
          </a:p>
        </p:txBody>
      </p:sp>
      <p:pic>
        <p:nvPicPr>
          <p:cNvPr id="22" name="Google Shape;616;p45"/>
          <p:cNvPicPr preferRelativeResize="0"/>
          <p:nvPr/>
        </p:nvPicPr>
        <p:blipFill>
          <a:blip r:embed="rId3">
            <a:extLst>
              <a:ext uri="{28A0092B-C50C-407E-A947-70E740481C1C}">
                <a14:useLocalDpi xmlns:a14="http://schemas.microsoft.com/office/drawing/2010/main" val="0"/>
              </a:ext>
            </a:extLst>
          </a:blip>
          <a:stretch>
            <a:fillRect/>
          </a:stretch>
        </p:blipFill>
        <p:spPr>
          <a:xfrm>
            <a:off x="611560" y="1995686"/>
            <a:ext cx="1800000" cy="1800000"/>
          </a:xfrm>
          <a:prstGeom prst="ellipse">
            <a:avLst/>
          </a:prstGeom>
          <a:noFill/>
          <a:ln>
            <a:noFill/>
          </a:ln>
        </p:spPr>
      </p:pic>
      <p:sp>
        <p:nvSpPr>
          <p:cNvPr id="23" name="Google Shape;617;p45"/>
          <p:cNvSpPr txBox="1"/>
          <p:nvPr/>
        </p:nvSpPr>
        <p:spPr>
          <a:xfrm>
            <a:off x="860325" y="4046759"/>
            <a:ext cx="1489200" cy="734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dirty="0" smtClean="0">
                <a:solidFill>
                  <a:schemeClr val="dk1"/>
                </a:solidFill>
                <a:latin typeface="Calibri" pitchFamily="34" charset="0"/>
                <a:ea typeface="Nixie One"/>
                <a:cs typeface="Nixie One"/>
                <a:sym typeface="Nixie One"/>
              </a:rPr>
              <a:t>Oración</a:t>
            </a:r>
            <a:r>
              <a:rPr lang="en" sz="2000" dirty="0">
                <a:latin typeface="Calibri" pitchFamily="34" charset="0"/>
                <a:ea typeface="Nixie One"/>
                <a:cs typeface="Nixie One"/>
                <a:sym typeface="Nixie One"/>
              </a:rPr>
              <a:t/>
            </a:r>
            <a:br>
              <a:rPr lang="en" sz="2000" dirty="0">
                <a:latin typeface="Calibri" pitchFamily="34" charset="0"/>
                <a:ea typeface="Nixie One"/>
                <a:cs typeface="Nixie One"/>
                <a:sym typeface="Nixie One"/>
              </a:rPr>
            </a:br>
            <a:endParaRPr sz="2000" dirty="0">
              <a:latin typeface="Calibri" pitchFamily="34" charset="0"/>
              <a:ea typeface="Nixie One"/>
              <a:cs typeface="Nixie One"/>
              <a:sym typeface="Nixie One"/>
            </a:endParaRPr>
          </a:p>
        </p:txBody>
      </p:sp>
      <p:pic>
        <p:nvPicPr>
          <p:cNvPr id="24" name="Google Shape;618;p45"/>
          <p:cNvPicPr preferRelativeResize="0"/>
          <p:nvPr/>
        </p:nvPicPr>
        <p:blipFill>
          <a:blip r:embed="rId4">
            <a:extLst>
              <a:ext uri="{28A0092B-C50C-407E-A947-70E740481C1C}">
                <a14:useLocalDpi xmlns:a14="http://schemas.microsoft.com/office/drawing/2010/main" val="0"/>
              </a:ext>
            </a:extLst>
          </a:blip>
          <a:stretch>
            <a:fillRect/>
          </a:stretch>
        </p:blipFill>
        <p:spPr>
          <a:xfrm>
            <a:off x="2690809" y="1995686"/>
            <a:ext cx="1800000" cy="1800000"/>
          </a:xfrm>
          <a:prstGeom prst="ellipse">
            <a:avLst/>
          </a:prstGeom>
          <a:noFill/>
          <a:ln>
            <a:noFill/>
          </a:ln>
        </p:spPr>
      </p:pic>
      <p:sp>
        <p:nvSpPr>
          <p:cNvPr id="25" name="Google Shape;619;p45"/>
          <p:cNvSpPr txBox="1"/>
          <p:nvPr/>
        </p:nvSpPr>
        <p:spPr>
          <a:xfrm>
            <a:off x="2840050" y="4046759"/>
            <a:ext cx="1489200" cy="734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s-MX" sz="1800" b="1" dirty="0" smtClean="0">
                <a:solidFill>
                  <a:schemeClr val="dk1"/>
                </a:solidFill>
                <a:latin typeface="Calibri" pitchFamily="34" charset="0"/>
                <a:ea typeface="Nixie One"/>
                <a:cs typeface="Nixie One"/>
                <a:sym typeface="Nixie One"/>
              </a:rPr>
              <a:t>Lectura Bíblica</a:t>
            </a:r>
            <a:endParaRPr sz="1050" dirty="0">
              <a:solidFill>
                <a:schemeClr val="dk2"/>
              </a:solidFill>
              <a:latin typeface="Calibri" pitchFamily="34" charset="0"/>
              <a:ea typeface="Nixie One"/>
              <a:cs typeface="Nixie One"/>
              <a:sym typeface="Nixie One"/>
            </a:endParaRPr>
          </a:p>
          <a:p>
            <a:pPr marL="0" lvl="0" indent="0" algn="ctr" rtl="0">
              <a:spcBef>
                <a:spcPts val="400"/>
              </a:spcBef>
              <a:spcAft>
                <a:spcPts val="400"/>
              </a:spcAft>
              <a:buNone/>
            </a:pPr>
            <a:endParaRPr sz="2000" dirty="0">
              <a:latin typeface="Calibri" pitchFamily="34" charset="0"/>
              <a:ea typeface="Nixie One"/>
              <a:cs typeface="Nixie One"/>
              <a:sym typeface="Nixie One"/>
            </a:endParaRPr>
          </a:p>
        </p:txBody>
      </p:sp>
      <p:pic>
        <p:nvPicPr>
          <p:cNvPr id="26" name="Google Shape;620;p45"/>
          <p:cNvPicPr preferRelativeResize="0"/>
          <p:nvPr/>
        </p:nvPicPr>
        <p:blipFill>
          <a:blip r:embed="rId5">
            <a:extLst>
              <a:ext uri="{28A0092B-C50C-407E-A947-70E740481C1C}">
                <a14:useLocalDpi xmlns:a14="http://schemas.microsoft.com/office/drawing/2010/main" val="0"/>
              </a:ext>
            </a:extLst>
          </a:blip>
          <a:stretch>
            <a:fillRect/>
          </a:stretch>
        </p:blipFill>
        <p:spPr>
          <a:xfrm>
            <a:off x="4716216" y="1995686"/>
            <a:ext cx="1800000" cy="1800000"/>
          </a:xfrm>
          <a:prstGeom prst="ellipse">
            <a:avLst/>
          </a:prstGeom>
          <a:noFill/>
          <a:ln>
            <a:noFill/>
          </a:ln>
        </p:spPr>
      </p:pic>
      <p:sp>
        <p:nvSpPr>
          <p:cNvPr id="27" name="Google Shape;621;p45"/>
          <p:cNvSpPr txBox="1"/>
          <p:nvPr/>
        </p:nvSpPr>
        <p:spPr>
          <a:xfrm>
            <a:off x="4819775" y="4046759"/>
            <a:ext cx="1489200" cy="734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dirty="0" smtClean="0">
                <a:solidFill>
                  <a:schemeClr val="dk1"/>
                </a:solidFill>
                <a:latin typeface="Calibri" pitchFamily="34" charset="0"/>
                <a:ea typeface="Nixie One"/>
                <a:cs typeface="Nixie One"/>
                <a:sym typeface="Nixie One"/>
              </a:rPr>
              <a:t>Aynuno</a:t>
            </a:r>
          </a:p>
          <a:p>
            <a:pPr marL="0" lvl="0" indent="0" algn="ctr" rtl="0">
              <a:spcBef>
                <a:spcPts val="400"/>
              </a:spcBef>
              <a:spcAft>
                <a:spcPts val="400"/>
              </a:spcAft>
              <a:buNone/>
            </a:pPr>
            <a:endParaRPr sz="2000" dirty="0">
              <a:latin typeface="Calibri" pitchFamily="34" charset="0"/>
              <a:ea typeface="Nixie One"/>
              <a:cs typeface="Nixie One"/>
              <a:sym typeface="Nixie One"/>
            </a:endParaRPr>
          </a:p>
        </p:txBody>
      </p:sp>
      <p:pic>
        <p:nvPicPr>
          <p:cNvPr id="28" name="Google Shape;622;p45"/>
          <p:cNvPicPr preferRelativeResize="0"/>
          <p:nvPr/>
        </p:nvPicPr>
        <p:blipFill>
          <a:blip r:embed="rId6">
            <a:extLst>
              <a:ext uri="{28A0092B-C50C-407E-A947-70E740481C1C}">
                <a14:useLocalDpi xmlns:a14="http://schemas.microsoft.com/office/drawing/2010/main" val="0"/>
              </a:ext>
            </a:extLst>
          </a:blip>
          <a:stretch>
            <a:fillRect/>
          </a:stretch>
        </p:blipFill>
        <p:spPr>
          <a:xfrm>
            <a:off x="6794475" y="1995886"/>
            <a:ext cx="1800000" cy="1800000"/>
          </a:xfrm>
          <a:prstGeom prst="ellipse">
            <a:avLst/>
          </a:prstGeom>
          <a:noFill/>
          <a:ln>
            <a:noFill/>
          </a:ln>
        </p:spPr>
      </p:pic>
      <p:sp>
        <p:nvSpPr>
          <p:cNvPr id="29" name="Google Shape;623;p45"/>
          <p:cNvSpPr txBox="1"/>
          <p:nvPr/>
        </p:nvSpPr>
        <p:spPr>
          <a:xfrm>
            <a:off x="6799500" y="4046759"/>
            <a:ext cx="1489200" cy="734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dirty="0" smtClean="0">
                <a:solidFill>
                  <a:schemeClr val="dk1"/>
                </a:solidFill>
                <a:latin typeface="Calibri" pitchFamily="34" charset="0"/>
                <a:ea typeface="Nixie One"/>
                <a:cs typeface="Nixie One"/>
                <a:sym typeface="Nixie One"/>
              </a:rPr>
              <a:t>Congregarse</a:t>
            </a:r>
            <a:r>
              <a:rPr lang="en" sz="2000" dirty="0">
                <a:latin typeface="Calibri" pitchFamily="34" charset="0"/>
                <a:ea typeface="Nixie One"/>
                <a:cs typeface="Nixie One"/>
                <a:sym typeface="Nixie One"/>
              </a:rPr>
              <a:t/>
            </a:r>
            <a:br>
              <a:rPr lang="en" sz="2000" dirty="0">
                <a:latin typeface="Calibri" pitchFamily="34" charset="0"/>
                <a:ea typeface="Nixie One"/>
                <a:cs typeface="Nixie One"/>
                <a:sym typeface="Nixie One"/>
              </a:rPr>
            </a:br>
            <a:endParaRPr sz="2000" dirty="0">
              <a:latin typeface="Calibri" pitchFamily="34" charset="0"/>
              <a:ea typeface="Nixie One"/>
              <a:cs typeface="Nixie One"/>
              <a:sym typeface="Nixie One"/>
            </a:endParaRPr>
          </a:p>
        </p:txBody>
      </p:sp>
    </p:spTree>
    <p:extLst>
      <p:ext uri="{BB962C8B-B14F-4D97-AF65-F5344CB8AC3E}">
        <p14:creationId xmlns:p14="http://schemas.microsoft.com/office/powerpoint/2010/main" val="4195021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ctrTitle" idx="4294967295"/>
          </p:nvPr>
        </p:nvSpPr>
        <p:spPr>
          <a:xfrm>
            <a:off x="611560" y="2715766"/>
            <a:ext cx="604644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smtClean="0">
                <a:solidFill>
                  <a:schemeClr val="accent6"/>
                </a:solidFill>
                <a:latin typeface="Calibri" pitchFamily="34" charset="0"/>
              </a:rPr>
              <a:t>Compartir el </a:t>
            </a:r>
            <a:br>
              <a:rPr lang="en" sz="6000" dirty="0" smtClean="0">
                <a:solidFill>
                  <a:schemeClr val="accent6"/>
                </a:solidFill>
                <a:latin typeface="Calibri" pitchFamily="34" charset="0"/>
              </a:rPr>
            </a:br>
            <a:r>
              <a:rPr lang="en" sz="6000" dirty="0" smtClean="0">
                <a:solidFill>
                  <a:schemeClr val="accent6"/>
                </a:solidFill>
                <a:latin typeface="Calibri" pitchFamily="34" charset="0"/>
              </a:rPr>
              <a:t>Evangelio es </a:t>
            </a:r>
            <a:br>
              <a:rPr lang="en" sz="6000" dirty="0" smtClean="0">
                <a:solidFill>
                  <a:schemeClr val="accent6"/>
                </a:solidFill>
                <a:latin typeface="Calibri" pitchFamily="34" charset="0"/>
              </a:rPr>
            </a:br>
            <a:r>
              <a:rPr lang="en" sz="6000" dirty="0" smtClean="0">
                <a:solidFill>
                  <a:schemeClr val="accent6"/>
                </a:solidFill>
                <a:latin typeface="Calibri" pitchFamily="34" charset="0"/>
              </a:rPr>
              <a:t>Compartir de </a:t>
            </a:r>
            <a:br>
              <a:rPr lang="en" sz="6000" dirty="0" smtClean="0">
                <a:solidFill>
                  <a:schemeClr val="accent6"/>
                </a:solidFill>
                <a:latin typeface="Calibri" pitchFamily="34" charset="0"/>
              </a:rPr>
            </a:br>
            <a:r>
              <a:rPr lang="es-MX" sz="6000" dirty="0" smtClean="0">
                <a:solidFill>
                  <a:schemeClr val="accent6"/>
                </a:solidFill>
                <a:latin typeface="Calibri" pitchFamily="34" charset="0"/>
              </a:rPr>
              <a:t>Cristo</a:t>
            </a:r>
            <a:r>
              <a:rPr lang="en" sz="6000" dirty="0" smtClean="0">
                <a:solidFill>
                  <a:schemeClr val="accent6"/>
                </a:solidFill>
                <a:latin typeface="Calibri" pitchFamily="34" charset="0"/>
              </a:rPr>
              <a:t> </a:t>
            </a:r>
            <a:endParaRPr sz="6000" dirty="0">
              <a:solidFill>
                <a:schemeClr val="accent6"/>
              </a:solidFill>
              <a:latin typeface="Calibri" pitchFamily="34" charset="0"/>
            </a:endParaRPr>
          </a:p>
        </p:txBody>
      </p:sp>
      <p:sp>
        <p:nvSpPr>
          <p:cNvPr id="171" name="Google Shape;171;p19"/>
          <p:cNvSpPr txBox="1">
            <a:spLocks noGrp="1"/>
          </p:cNvSpPr>
          <p:nvPr>
            <p:ph type="subTitle" idx="4294967295"/>
          </p:nvPr>
        </p:nvSpPr>
        <p:spPr>
          <a:xfrm>
            <a:off x="4604742" y="3623360"/>
            <a:ext cx="4639345" cy="1503744"/>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s-MX" sz="2400" dirty="0" smtClean="0">
                <a:latin typeface="Calibri" pitchFamily="34" charset="0"/>
              </a:rPr>
              <a:t>¿Cómo comparto de alguien</a:t>
            </a:r>
            <a:br>
              <a:rPr lang="es-MX" sz="2400" dirty="0" smtClean="0">
                <a:latin typeface="Calibri" pitchFamily="34" charset="0"/>
              </a:rPr>
            </a:br>
            <a:r>
              <a:rPr lang="es-MX" sz="2400" dirty="0" smtClean="0">
                <a:latin typeface="Calibri" pitchFamily="34" charset="0"/>
              </a:rPr>
              <a:t>que no conozco?</a:t>
            </a:r>
          </a:p>
        </p:txBody>
      </p:sp>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50" name="Google Shape;135;p15"/>
          <p:cNvSpPr txBox="1">
            <a:spLocks/>
          </p:cNvSpPr>
          <p:nvPr/>
        </p:nvSpPr>
        <p:spPr>
          <a:xfrm>
            <a:off x="5652120" y="51053"/>
            <a:ext cx="3383360"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r">
              <a:buFont typeface="Nixie One"/>
              <a:buNone/>
            </a:pPr>
            <a:r>
              <a:rPr lang="en-US" sz="1600" b="1" dirty="0" err="1" smtClean="0">
                <a:solidFill>
                  <a:schemeClr val="accent2"/>
                </a:solidFill>
                <a:latin typeface="Calibri" pitchFamily="34" charset="0"/>
              </a:rPr>
              <a:t>Instituto</a:t>
            </a:r>
            <a:r>
              <a:rPr lang="en-US" sz="1600" b="1" dirty="0" smtClean="0">
                <a:solidFill>
                  <a:schemeClr val="accent2"/>
                </a:solidFill>
                <a:latin typeface="Calibri" pitchFamily="34" charset="0"/>
              </a:rPr>
              <a:t> de </a:t>
            </a:r>
            <a:r>
              <a:rPr lang="en-US" sz="1600" b="1" dirty="0" err="1" smtClean="0">
                <a:solidFill>
                  <a:schemeClr val="accent2"/>
                </a:solidFill>
                <a:latin typeface="Calibri" pitchFamily="34" charset="0"/>
              </a:rPr>
              <a:t>Líderes</a:t>
            </a:r>
            <a:r>
              <a:rPr lang="en-US" sz="1600" b="1" dirty="0" smtClean="0">
                <a:solidFill>
                  <a:schemeClr val="accent2"/>
                </a:solidFill>
                <a:latin typeface="Calibri" pitchFamily="34" charset="0"/>
              </a:rPr>
              <a:t> </a:t>
            </a:r>
            <a:r>
              <a:rPr lang="en-US" sz="1600" b="1" dirty="0" err="1" smtClean="0">
                <a:solidFill>
                  <a:schemeClr val="accent2"/>
                </a:solidFill>
                <a:latin typeface="Calibri" pitchFamily="34" charset="0"/>
              </a:rPr>
              <a:t>Cristianos</a:t>
            </a:r>
            <a:endParaRPr lang="en-US" sz="1600" b="1" dirty="0" smtClean="0">
              <a:solidFill>
                <a:schemeClr val="accent2"/>
              </a:solidFill>
              <a:latin typeface="Calibri" pitchFamily="34" charset="0"/>
            </a:endParaRPr>
          </a:p>
          <a:p>
            <a:pPr marL="0" indent="0" algn="r">
              <a:buFont typeface="Nixie One"/>
              <a:buNone/>
            </a:pPr>
            <a:endParaRPr lang="en-US" sz="1600" b="1" dirty="0" smtClean="0">
              <a:solidFill>
                <a:srgbClr val="FFFFFF"/>
              </a:solidFill>
            </a:endParaRPr>
          </a:p>
        </p:txBody>
      </p:sp>
      <p:sp>
        <p:nvSpPr>
          <p:cNvPr id="15" name="AutoShape 2" descr="Icono De Cruz, Religión Ilustración Diseño Ilustración del Vector -  Ilustración de voluntad, medio: 168585131"/>
          <p:cNvSpPr>
            <a:spLocks noChangeAspect="1" noChangeArrowheads="1"/>
          </p:cNvSpPr>
          <p:nvPr/>
        </p:nvSpPr>
        <p:spPr bwMode="auto">
          <a:xfrm>
            <a:off x="155575" y="-982663"/>
            <a:ext cx="2057400"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 name="AutoShape 2" descr="Iglesia logo cristiano signo símbolos la cruz de Jes - vector de stock |  Crushpixel"/>
          <p:cNvSpPr>
            <a:spLocks noChangeAspect="1" noChangeArrowheads="1"/>
          </p:cNvSpPr>
          <p:nvPr/>
        </p:nvSpPr>
        <p:spPr bwMode="auto">
          <a:xfrm>
            <a:off x="155575" y="-852488"/>
            <a:ext cx="255270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2" descr="data:image/png;base64,iVBORw0KGgoAAAANSUhEUgAAARwAAACyCAMAAACnS4D4AAABLFBMVEX///8Rdq4AAAD7+/sAca8Nd6vk5OSkpKT5+fkQdrAKCgoQEBAXFxcUFBQICAgODg4cHBzy8vLd3d3q6upKSkrJycmurq4lJSW1tbVERETMzMx6enqfn583NzdYWFiQkJCNjY3V1dWFhYVfX18pKSlubm5oaGhaWlq/v78yMjJzc3Ozs7M+Pj6ZmZlPT08oKCgAaaQAd6QAba6ew9EpgrBFjr6HsMiz0OEAZKgkf7QVe7IQdbZ4r8zj7ejE3eLO5Otoo8Y3i7Ghzthvo86WxNiQs9Pc8fna5PBgoLySw9SsyNl0rsnF29+iw9pUlLdDh7hzscGoyeF4utUAY6x4osPC1uT///O91NClts1jrdKu1eEeh7KFsdwAWqZJiKvG0t2bwOGKscI7kq7Fz+49HdL1AAAV30lEQVR4nO1diXvayJIXJQmEbnHfNxgwEIxtiI8keBI7GTuxJzP2e2+S3cl7u////7DdkjgtULckkux8/GY+xwa1urrUdXR1VYth9thjjz322GOPPfbYY4899thjjz3+bjCMeDxuGILA/mhKMAREifXj+yOeLOTrxQwioprs5w86YEG0/5V6zVoqZ/wAsvr5bj47I8OCnOjm84Xkd6ImWZMxIyQF8jruXRVFTVRVAB10DVRVtf8EOZ+KfR+SMIxIEVOT1nTZ7F61fpjEYGoShzuf00ZZBj2tWxAl/JDUYqmVr5X7kUKhXyhXKrV8fdAw2Ye+Tedz30XOjBqasLi/RiNhUtOv1Cr4R7eebaQRNZomy/3dknIIoABkMWdkFbRsPpWMO01Y1qimalnVJDhdq9J3xDJUA0mJiK50vh032OftWMEIZ5oNfEXbqasgWJZps7VGEdKFeAp0ERoVV61iJCtIHSkiDJK0nbE0mt04ABl67e0NhFQaXZV36sovd1imBsWWPkin0B8RgDzpbAgXOkjAoE6sEPGDZDGIaQvrqgYpggv7aPL0lgjBXQhUXTlCYNuQOGgkOtat6SxRtYmkSyTUzUgGELUCBcFVNCFKZASFOyDJ8dlfArL0rP95wwhCQio1ErpHgxgvgaLF3a9jbObQ8CYHElSIr64vESIg0UXiS9x2I2JSopiFCPH17Jpk5EE8IGxJN9FjcjabolCqeVDmj9jsirinTYjX6uleFoDUbWHX/kUoaZAja0vFG6PUbGXWutqOPPJRl3ryzZwcZBPFYq9NanPYeceLrmMgNonaUskUk2+Wyow5ROJGdRWadlcB8KYKiXS2JGdJr2dtG7DKnYQERI2pNGSkNSjNBknajO0opm1jg1DGTAWyPYVG38xcuJUHUwYgUedU5LYPWi+sm7IUXmMcmbdYQM4fEy+KJRjQ3AqTas6bJZIjBCqL8mGG081s1X4GNBLSBuVFILoYiUiz2NMPqZqwLLP4zwYBcyj1DdMr1jOziUrVMA+9GhNIcKVVLBbJfJQ57EmzwhwCsaLkTR4afcZkDkvJHGaQaJC41K6o9To9OkfJonSdOQduCpnWeKRA7swmKUslVkggsx1Cz2IrcsVOg9IvXrLkC4rZF1rJpRnd+GKgQ3XWE8sIFKqcFZiMIhPZh623Yeo9ehbb3FlZ74ZBlrcJJ9Y3VBO0ALqSZWYTjoax6FqjI8tAHSpYuw2T1HQi32293eLnDBVQOltaUDtkQi2tA+vYlQtxqKMYyMU+VXcOt2HKDeI1wzoF6wR3AcpbLqc2HnFFeeHckwtlqCdDkdOU3a3dBHeqiwk/N1lBQ5ecxXymN+iAVmtOgb2tmHlfTB+gRtt4GYI5/aDg5x4ryEgb3GxPa5wkaHV6Gua+X0eGMH3zGUyK2yDWKj5usgqQBhu68hBUKSoeRrd4DDnChfCG+2AlEMHR4p73m6yiKYqOcuVlAZgD1SEe7IalngYSULq2q3fCbq2ui10f91hBCja4BR4c+bxHsZh31Qbwaa/6iDlBuJIWYr7pmYPdJKLk0BSfIpECXdaD23AWJeKgkAuSQLTfsA011Y9KZvDc0yXC2C8JmqIW0J51Oe1zZCZ/6WIN60BuNkWUyxUblQ41WqIvJw4jvMUpJUOBPKpOAK9K57nCTgTgnHpylJbREuUgc1zSkpcx1cTM+kcdseWbGMmvTtfdAg10aGlAz+sawPojZhsBMEf2yRwDVF9LkHUgpUMdKMiAg0vTE/0/NNWnWOVEeDaj/SBMz2wc1DLVXnxZ+dU13wrZ94PPqGpgLqCJIumu8Bw9xVp8x1YmXU30Hcir+nWVCDebyEHNHGQuzTWUocrLEQrk/FPHK9bQ92uI8yLRNiUx4rRhFEOTwTTkWWmlpQCaX43c0XwuH1qi7pOEVZRpFXLZnvt9UC1mRMwJIxxIus85HYOOUvF1h7rY8NV+DXGQ6ZjNKkp61tD0AbpgWq48yIpPoWiDLIOHbMUF6uqWoDg9WiKlpsjYE6drNyyA0hCwoVESBz7FSjg40P2Zq7oYJHPi1HGGuqYaZkPNbBgGWcIRKrRmDMLD6Ei+tE6wOqdAq3FYkOpWQ8mcOHU7pk6SlECAuqj5ad4N1FohTUGnRHO2VPXSEv4nZvMKq2k/Ic4Zurqv0aFlTYDrTmrmFCz1G5cl09epqfaEyasQRIpEl9I8rOFQ96fQV9GnfeB5VcHcTNoeX3HmmSDmBEFPU5T8NM8Fo/lsJIEyzychmmFVO6hkwCynNqCZU9dEP82DXZUbkkZnrRpWwKQC5pZObr5kCGhVk5D8rV7TlMPZjqZGJ6V2rK6r6niiZOZBVlsX+UVH8xfv7/pf/S6hCgoVOfYCqqmainPBnBQEoQoFXfW3JXfof/W7jKZKtfcuW/E+pJexzWzP3aRgVGHY7zZaHILb8GSsRTaF+9ZJmzrHtnIxmO2ExEGt+CfGv5/dkwLc1DOzXBvkhqapdPDFthQJoNl7/+wL0efGAYb/nZVCsHKF3UryFWPNskqzRJiSNrPgpUYAjk5d8/vc4753d9ZAkwxvq2BBt2xmah7YLGiif40M/i1xyV+qxjPYyfVEiCmquSnZ0swZJICctqZOFUTfKQnVABKz2nO/1CPWs7baQJ5OoLwo2jSYvJgFlJF7KDlF4agSxGpBLO07ir/F57NS1qZIHPav2A5NQ7ZoQLRYT7vsqAqpzkMAvykoGCnPG+4balkNSZYJ7xCzPYmUHZgPzzb44qAUnXoiZ04BgkiRYF94TPYWhA0FpmXyZIuErfGKitUkCXatQQ3Ug/lNcKE1ZVVJG2QlCB8lBU7l2O6wCkwdCI6Tu6Zte+pU0VhMLhmz+3VUaSGdtFWzyK+UgnBRUJetUseT4dyUep3aYCdMuVhrkVAsrVMGqbMyf43B8lYGJW+E4mCQ8pKKuAp8g1i96WXqOCqBcL+LjwRZ9w5y+b5T2SzWOvIL84PmMx3R1eaeIGWSNxtvmWWzPuvRTEXHdBslD8rLiWC0TELisJpvZrSbGuAgxIybK63mLnW+tMbR2jzkRcsbXHxYYGiqZp1vY9ZRCEU1S18740BxEk0aOVFYGqWRqUsgalitsc+rZjF6m4rqI7PABWV9OIuDDZ0c87wrOsxqdWJZcf25ubd16BoZn+VjfuKpAwBNBDhIxeeTfL0ddqkd5211LmiUpSFo0g1aRgAlsHYtUzvdaVLZc8enIshLOfXhyABxRkVS0zZsmp1rWWMb1qqCat6NuoYRYdAczAstfWBWi1iGZoeCO6zzGS/zqGusX7Q4k7fjV/OqR4fCsljFedaWcGUky9BVhmKEE/V8UMwxb1FvyWlyydqgBOwVZF9HnAFo1BaKjLV1P03VXQE7k5RVsyZSxXrbOhzAD3NmxOL+K6BIhLu5G61H2wy+hZEHBr3yiu/ELmpZiSkO40UFfTkScty0uuD/tIalWlbsachkq6zNvWZAxDq03is82z1YiBS5V99TSx7mDWsc6C2GtjLU6UazoVrlbTIQRJSdH0ksVavrkN4YJljqiZjiCGS9rAEirYMcMxuUH6wUmOZEgrnjyJtYB3l/GvJnXJ1JGh0pFMFD0jcLva7Vk38sDzWuuWZDOdspkHQF9FbEMnixQQIjO0cPI0k5zXF97sDDBkIZ+0fBHPOxCrdtuU0nJ4AuDxZc7YL4HJQVgeb8NECh3tFFTiVlG2JG5sWtCUjChpLEFk7i68zOiKtmE8+RpUxsMm14mT6I26JOPCeOL4a37vJtNo+RBsjI6Qtuh9A62ott0GY9Zqhz7yiEPbs1NWHLjbBTrAdXiW33lANZp1EfeKXmYZVIiDKo2zIctt4nadcrdwcR/9s9dk81oNr9tM+k8tSVOzKq6nU/TShalIXx4cDFfkBVbgmacwJbAD7KyV2R0z0HXweiXThVSyOnB62tykHk1BnI+SJNGKuA1NuBDZ+jaqe90qO9UIVsroa8QgmvPZO+ia0iVUZm6VIgi4Fu364j6aGezALyApYpi/URf9IKyN22zz0SXK5GEk6pQifI/E8HeE+Qfp5lFo4kAPmDKtQPfeWPFcj2HVua3wOF3JCQPG6GxUGsPP/USNUBH3sAB37EqygRZBQbSsAJI89Aeozmc7RBdn5uQrupg+prV7+mEuznxwLZAN6GOmVC6ALtLZvAbDLvqwCeKIMyE0ia5RYgW+X1+IZgE75X0SaxEsEeIOCArPcaMMNvos8W5EiY0w8me3kjCkCTulutLhNTDSQF1BnJTfpsGQGldm9CldChMNEWzVVCt9KPpFKR8gACLTJZRYXk3u0dyjUSDF0mXzoUTAOt4b0pE5q2O6mqKiTpUAbNo6VGTyMvfI6ArvUz/XovbXMn3Qq2fH8J4SLZQyuAlNgVd+qgEluqMDR0SwuwRjgci4XjO1vvxbsvHF924YASWs7VdsIetKItEo+wLquB5nZvRhuvzwj9UiEBCpC+gYKOCKsylwgxSAd6tMwmxA/r0IAEucBmOkjxNP2udNcRozI2+R1apjmMFE7TSFNG9irm24wC5Y/QkymIEPwfVOeKZMt6B9IBrfhilqZFkIlfl+OKJugUaYGFnXoUCPFyA/sGWrPtRb0amRJirArZVCDTJ7WaE+2GohLs+SBryNXN12yVMt4NTzxSBFVBPrt/nznudDLUZlR3uIpimMMiSBrIBb/xzmreZLFv9yshUZ03WN7dIkYoqKCoUA8kosemEJ/T3jI15sjQbQ3hco7dvCPSKKvYUakFFyTPHUBaho539rA65SZhxnMMfiuEvvnmvH6wLm6sK6O7Fr0akD5tFa2HM90IEMGDeJEKfhkSr2Hl4024DFEhrQCaISspQY+h3UBGQfF30upGxPOQlmDgYV1RoT8yLhK0nxPGi6JdhseNPGgSdGklFk0c6vwgAZTgDv1nTJdfg/Iu93ER/1vYDFJOg76XY4PzYoBrq1gRSVRrp9u4JqpZ8vc6Wpidt2b9QfrwYr6P8Vt0lcF6eIc7lUuDiqA1iUTxVFPLok5+zP5A8ucHLpKgMqBDfpcStTyoeAlNHnKXuaNI2KGzqzaImZP09OaBORbpc7gIaUc2ynFQZYqVUs5yWViBNh2+p3gMZuNE3UUBFV7V7Sqk6DyoPihpwmE2RZOPgiFQviun7bHg2noD7LwntKoL7n0ua9gwqDzpaRuGKpnhTqs2mSqDOttRPWmKlTfAFsD9xGzPBR6bBpVVyFY/EbDj5HQU4EvbrZY3eVjqygDZ7fC8eZWnv56WEQOZ6ETWrGQ9fkre4B9CttT1UF6wUgNdU92UMTunzUtXGwZFtiaIgWiuIKnfQMyy9rkD9PU+Sz0JrsdNsHYZqpeSu82DYre+xG2Gimo5unR923VMRr0z8EDykoS4LtFYxq5h9MKdLU2IzpPomNnqtAWms1dV9ptijI5kdrXO4EBzOSvRLmATPFRrbh0UScylagZyNtSybu3ZJDVXKtUombMy0xdndG28fsYU6gJhl0F1JFe5Mg9K9WIp7bqig5ZOZ/5XaxLd35QzKymmrp52G1TFPQqeRnrJA28sktGio12nWpuza6+Pcz9e35o0AnW5puug3E/Jy2Gp8vAOybl5NRK9CkWz9Vfr1TWCI91mjKF6A6zroMKum0umVFHrG2ZhXZmDepp8gfXstYMd93dEzJ8D3cRxH5Trmaw6zjj34nrO2xymiVeNz2e6QfKOiJmDTDdv3Ac10LbHzav+g7YGceDC4WHG/L8ZzjvcDjIva4lSpdbN52u1SqVSLvf7hUIhEomkMA4zh4eHKQvos0K/3y+Xy+i6Wi2fz3e73WazhZAmOrqMdXyaGeSeR4JHqmBS7IKmtN0YHOgDHVRRVFUVrLw+TYZZ9qMCTkAXYiwqfmWiFEXneV4AHZ85pDv25ALJmT6AhJRY+2oxKElefCq5VClFSo2e6IUyDFHRdT2dfkH0zmpn5iS99r2NrHQP0oTXbi/WFGa2AJs+QTAMIx6Ph8M4/3EB/HcYfY6+tcIjLL1ntMGwGmGviHu5eq3R9hm/i5r9H9/VHnvssccee+yxxx577LHHHnvs8f8M3B4bwfB7bAQTioZCoSjHnZ2djzje+it6ETIRxX+aP0LWb/i7qPkbH118Nf9ypUEotPj2+W0cG/xst2HQT/6cu3yFJOz1CWd9GuW50HZwiI9/f2DmhIavmTfT6THLXFkfcr+cR7e0Qex7+27XhP0IrA8aMyd6zbx7Of52yb9/xUWPkIyNjBOeG/HRIcdHQ8MhmkmhUWjEYWHiQtN3SPxO70Kh0YhDF/Ej/D3Po7nEc9GLKBflhiEu+tNMLCQFSAwQaedcCP3Cod/wtLfUA/oWSRF3YV7Gh47weNHlaBBmW1Os4jfD98wr5s0R84E74s++fLg5G/16zD083Z5H+cnkgR/dfXz7+hMfuvj6dD01nj6e3d+FHj7+59PTFRf67ekS8ex+8it3Mf7y23D6+Pnd/Zfp6IdyZAnRk9O7aYi7e+AvL+5Orx75y4fTR/7Pk+H0ZHzKndyfhE5/f0DXcY+nUW56f3p5Or3nLy3JYXBz5t9T5uqPM2Y6uUV8vfl4cnN2Z9xzwvE/Pr188+32JnTFXjO34TE3fPPt9PH95WV0PBnefHp1c3sz/GAcMyfoFrfC7TH7iXn7JHz6x5tvzE8zc7jT48ndmBuPPx3ff/p4/89f//Xlw8fr16fTN3eTr0e/X/7J3374cvf73fR2evvh/t3F+MPd+N0vJ3PmHDHjy1d/TO4nT+NvUe5rnHv56mwyHj68/683IZ4d/vHq9HLy8v3D49No9P5k9Dh5OeXHk+jNy/G74Q03ebz5jePGr4bnJ/F3Lz9Onp7+m3k8Yc62K63vB/7hePLXp9GH68l4cv3t5N/Tfz2d3v4yffryavrh+Pz33/4c3r67P45dP11P7p8ebodfRvfXx3f/Dl1ELeaEhDcce/nqt8nkl2skdcLVGTOaXEfP2ZMQN7p5+OPN6d1k+P4vxJzhzVf+7ZuhcYWZMxx/5gz+ePJ1yL8cC8MP0zefX77//PTtJWbOyU/DnLMPx+9OuKvpX8dnx28fP539en95jH7w11e3V6H7P69CjyfRd58e/vP29Jf7s0v+Lnr19n8+/xWKWswJcZ+Zt0efp0fMnfH14ih6yTBjbnLNR48ZxhhOmWubOZdP98zrER96z7x+iZhjDMe3w1c8/5753yt2aLDM4z3DsmdP3/5gHq9+IubwUWRKouihIz08io54ZGiQ7QhdhC6wXuaR6UBKOjSKYvfO8t6ORty5aVHwzIke3TCT6a/M0/2Ys9w829/hT9DciYbOTd8oGjoLmV9w59ZV+BL0UejsLHoW5U/P0SdIp309iV6dnF/9NDrHDywnkJ8YrDHmuaPV521zIGS7jfzzEZuf4o9Ntpn20f5/14R/D5jMwQ7ARYi74EPbHnh0wauVj02zxyMHacaovw2YH03Az4w9c7bg/wBNucRYT/AHi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2" descr="fondo de pantalla infantil, oración, silueta hd: pantalla panorámica: alta  definición: pantalla completa"/>
          <p:cNvSpPr>
            <a:spLocks noChangeAspect="1" noChangeArrowheads="1"/>
          </p:cNvSpPr>
          <p:nvPr/>
        </p:nvSpPr>
        <p:spPr bwMode="auto">
          <a:xfrm>
            <a:off x="155575" y="-822325"/>
            <a:ext cx="25717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5" descr="Rodilla persona oración silueta, silueta, cristianismo, animales, texto png  | PNGWing"/>
          <p:cNvSpPr>
            <a:spLocks noChangeAspect="1" noChangeArrowheads="1"/>
          </p:cNvSpPr>
          <p:nvPr/>
        </p:nvSpPr>
        <p:spPr bwMode="auto">
          <a:xfrm>
            <a:off x="155575" y="-738188"/>
            <a:ext cx="2952750"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2" descr="Hablar De Icono De Glifo De Medicina. Símbolo De La Silueta Consulta  Médica. Cuadro De Chat Con Cruz Médica. Espacio Negativo. Vector  Ilustración Aislada Ilustraciones Vectoriales, Clip Art Vectorizado Libre  De Derechos."/>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4" descr="Hablar De Icono De Glifo De Medicina. Símbolo De La Silueta Consulta  Médica. Cuadro De Chat Con Cruz Médica. Espacio Negativo. Vector  Ilustración Aislada Ilustraciones Vectoriales, Clip Art Vectorizado Libre  De Derechos."/>
          <p:cNvSpPr>
            <a:spLocks noChangeAspect="1" noChangeArrowheads="1"/>
          </p:cNvSpPr>
          <p:nvPr/>
        </p:nvSpPr>
        <p:spPr bwMode="auto">
          <a:xfrm>
            <a:off x="307975" y="-6699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9" name="Picture 5"/>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08104" y="1074738"/>
            <a:ext cx="2710632" cy="271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631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1146024" y="530725"/>
            <a:ext cx="3425289"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Calibri" pitchFamily="34" charset="0"/>
              </a:rPr>
              <a:t>Mateo 5:3-5</a:t>
            </a:r>
            <a:endParaRPr dirty="0">
              <a:latin typeface="Calibri" pitchFamily="34" charset="0"/>
            </a:endParaRPr>
          </a:p>
        </p:txBody>
      </p:sp>
      <p:sp>
        <p:nvSpPr>
          <p:cNvPr id="220" name="Google Shape;220;p22"/>
          <p:cNvSpPr txBox="1">
            <a:spLocks noGrp="1"/>
          </p:cNvSpPr>
          <p:nvPr>
            <p:ph type="body" idx="1"/>
          </p:nvPr>
        </p:nvSpPr>
        <p:spPr>
          <a:xfrm>
            <a:off x="4572000" y="411510"/>
            <a:ext cx="4608512" cy="3020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s-MX" sz="2400" dirty="0" smtClean="0">
              <a:latin typeface="Calibri" pitchFamily="34" charset="0"/>
            </a:endParaRPr>
          </a:p>
          <a:p>
            <a:pPr marL="800100" lvl="1" indent="-342900"/>
            <a:endParaRPr lang="es-MX" sz="2400" dirty="0">
              <a:latin typeface="Calibri" pitchFamily="34" charset="0"/>
            </a:endParaRPr>
          </a:p>
          <a:p>
            <a:pPr marL="0" indent="0" algn="ctr">
              <a:buNone/>
            </a:pPr>
            <a:endParaRPr lang="es-MX" sz="2400" dirty="0">
              <a:latin typeface="Calibri" pitchFamily="34" charset="0"/>
            </a:endParaRPr>
          </a:p>
        </p:txBody>
      </p:sp>
      <p:pic>
        <p:nvPicPr>
          <p:cNvPr id="221" name="Google Shape;221;p22"/>
          <p:cNvPicPr preferRelativeResize="0"/>
          <p:nvPr/>
        </p:nvPicPr>
        <p:blipFill>
          <a:blip r:embed="rId3">
            <a:extLst>
              <a:ext uri="{28A0092B-C50C-407E-A947-70E740481C1C}">
                <a14:useLocalDpi xmlns:a14="http://schemas.microsoft.com/office/drawing/2010/main" val="0"/>
              </a:ext>
            </a:extLst>
          </a:blip>
          <a:stretch>
            <a:fillRect/>
          </a:stretch>
        </p:blipFill>
        <p:spPr>
          <a:xfrm>
            <a:off x="251520" y="1581150"/>
            <a:ext cx="4320479" cy="3562350"/>
          </a:xfrm>
          <a:prstGeom prst="rect">
            <a:avLst/>
          </a:prstGeom>
          <a:noFill/>
          <a:ln>
            <a:noFill/>
          </a:ln>
        </p:spPr>
      </p:pic>
      <p:grpSp>
        <p:nvGrpSpPr>
          <p:cNvPr id="222" name="Google Shape;222;p22"/>
          <p:cNvGrpSpPr/>
          <p:nvPr/>
        </p:nvGrpSpPr>
        <p:grpSpPr>
          <a:xfrm>
            <a:off x="371633" y="913341"/>
            <a:ext cx="316516" cy="263466"/>
            <a:chOff x="1247825" y="322750"/>
            <a:chExt cx="443300" cy="369000"/>
          </a:xfrm>
        </p:grpSpPr>
        <p:sp>
          <p:nvSpPr>
            <p:cNvPr id="223" name="Google Shape;223;p22"/>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p:nvPr/>
          </p:nvSpPr>
          <p:spPr>
            <a:xfrm>
              <a:off x="1398225" y="386675"/>
              <a:ext cx="142500" cy="25"/>
            </a:xfrm>
            <a:custGeom>
              <a:avLst/>
              <a:gdLst/>
              <a:ahLst/>
              <a:cxnLst/>
              <a:rect l="l" t="t" r="r" b="b"/>
              <a:pathLst>
                <a:path w="5700" h="1" fill="none" extrusionOk="0">
                  <a:moveTo>
                    <a:pt x="5700" y="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2"/>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2"/>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2"/>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22"/>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12" name="Google Shape;135;p15"/>
          <p:cNvSpPr txBox="1">
            <a:spLocks/>
          </p:cNvSpPr>
          <p:nvPr/>
        </p:nvSpPr>
        <p:spPr>
          <a:xfrm>
            <a:off x="5652120" y="51053"/>
            <a:ext cx="3383360" cy="555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r">
              <a:buFont typeface="Nixie One"/>
              <a:buNone/>
            </a:pPr>
            <a:r>
              <a:rPr lang="en-US" sz="1600" b="1" dirty="0" err="1" smtClean="0">
                <a:solidFill>
                  <a:schemeClr val="accent2"/>
                </a:solidFill>
                <a:latin typeface="Calibri" pitchFamily="34" charset="0"/>
              </a:rPr>
              <a:t>Instituto</a:t>
            </a:r>
            <a:r>
              <a:rPr lang="en-US" sz="1600" b="1" dirty="0" smtClean="0">
                <a:solidFill>
                  <a:schemeClr val="accent2"/>
                </a:solidFill>
                <a:latin typeface="Calibri" pitchFamily="34" charset="0"/>
              </a:rPr>
              <a:t> de </a:t>
            </a:r>
            <a:r>
              <a:rPr lang="en-US" sz="1600" b="1" dirty="0" err="1" smtClean="0">
                <a:solidFill>
                  <a:schemeClr val="accent2"/>
                </a:solidFill>
                <a:latin typeface="Calibri" pitchFamily="34" charset="0"/>
              </a:rPr>
              <a:t>Líderes</a:t>
            </a:r>
            <a:r>
              <a:rPr lang="en-US" sz="1600" b="1" dirty="0" smtClean="0">
                <a:solidFill>
                  <a:schemeClr val="accent2"/>
                </a:solidFill>
                <a:latin typeface="Calibri" pitchFamily="34" charset="0"/>
              </a:rPr>
              <a:t> </a:t>
            </a:r>
            <a:r>
              <a:rPr lang="en-US" sz="1600" b="1" dirty="0" err="1" smtClean="0">
                <a:solidFill>
                  <a:schemeClr val="accent2"/>
                </a:solidFill>
                <a:latin typeface="Calibri" pitchFamily="34" charset="0"/>
              </a:rPr>
              <a:t>Cristianos</a:t>
            </a:r>
            <a:endParaRPr lang="en-US" sz="1600" b="1" dirty="0" smtClean="0">
              <a:solidFill>
                <a:schemeClr val="accent2"/>
              </a:solidFill>
              <a:latin typeface="Calibri" pitchFamily="34" charset="0"/>
            </a:endParaRPr>
          </a:p>
          <a:p>
            <a:pPr marL="0" indent="0" algn="r">
              <a:buFont typeface="Nixie One"/>
              <a:buNone/>
            </a:pPr>
            <a:endParaRPr lang="en-US" sz="1600" b="1" dirty="0" smtClean="0">
              <a:solidFill>
                <a:srgbClr val="FFFFFF"/>
              </a:solidFill>
            </a:endParaRPr>
          </a:p>
        </p:txBody>
      </p:sp>
      <p:sp>
        <p:nvSpPr>
          <p:cNvPr id="13" name="Google Shape;220;p22"/>
          <p:cNvSpPr txBox="1">
            <a:spLocks/>
          </p:cNvSpPr>
          <p:nvPr/>
        </p:nvSpPr>
        <p:spPr>
          <a:xfrm>
            <a:off x="4731656" y="631170"/>
            <a:ext cx="4160823" cy="302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600"/>
              </a:spcBef>
              <a:spcAft>
                <a:spcPts val="0"/>
              </a:spcAft>
              <a:buClr>
                <a:schemeClr val="accent2"/>
              </a:buClr>
              <a:buSzPts val="2800"/>
              <a:buFont typeface="Nixie One"/>
              <a:buChar char="▪"/>
              <a:defRPr sz="2800" b="0" i="0" u="none" strike="noStrike" cap="none">
                <a:solidFill>
                  <a:schemeClr val="accent1"/>
                </a:solidFill>
                <a:latin typeface="Nixie One"/>
                <a:ea typeface="Nixie One"/>
                <a:cs typeface="Nixie One"/>
                <a:sym typeface="Nixie One"/>
              </a:defRPr>
            </a:lvl1pPr>
            <a:lvl2pPr marL="914400" marR="0" lvl="1" indent="-406400" algn="l" rtl="0">
              <a:lnSpc>
                <a:spcPct val="100000"/>
              </a:lnSpc>
              <a:spcBef>
                <a:spcPts val="0"/>
              </a:spcBef>
              <a:spcAft>
                <a:spcPts val="0"/>
              </a:spcAft>
              <a:buClr>
                <a:schemeClr val="accent2"/>
              </a:buClr>
              <a:buSzPts val="2800"/>
              <a:buFont typeface="Nixie One"/>
              <a:buChar char="▫"/>
              <a:defRPr sz="2800" b="0" i="0" u="none" strike="noStrike" cap="none">
                <a:solidFill>
                  <a:schemeClr val="accent1"/>
                </a:solidFill>
                <a:latin typeface="Nixie One"/>
                <a:ea typeface="Nixie One"/>
                <a:cs typeface="Nixie One"/>
                <a:sym typeface="Nixie One"/>
              </a:defRPr>
            </a:lvl2pPr>
            <a:lvl3pPr marL="1371600" marR="0" lvl="2" indent="-406400" algn="l" rtl="0">
              <a:lnSpc>
                <a:spcPct val="100000"/>
              </a:lnSpc>
              <a:spcBef>
                <a:spcPts val="0"/>
              </a:spcBef>
              <a:spcAft>
                <a:spcPts val="0"/>
              </a:spcAft>
              <a:buClr>
                <a:schemeClr val="accent2"/>
              </a:buClr>
              <a:buSzPts val="2800"/>
              <a:buFont typeface="Nixie One"/>
              <a:buChar char="■"/>
              <a:defRPr sz="2800" b="0" i="0" u="none" strike="noStrike" cap="none">
                <a:solidFill>
                  <a:schemeClr val="accent1"/>
                </a:solidFill>
                <a:latin typeface="Nixie One"/>
                <a:ea typeface="Nixie One"/>
                <a:cs typeface="Nixie One"/>
                <a:sym typeface="Nixie One"/>
              </a:defRPr>
            </a:lvl3pPr>
            <a:lvl4pPr marL="1828800" marR="0" lvl="3" indent="-406400" algn="l" rtl="0">
              <a:lnSpc>
                <a:spcPct val="100000"/>
              </a:lnSpc>
              <a:spcBef>
                <a:spcPts val="0"/>
              </a:spcBef>
              <a:spcAft>
                <a:spcPts val="0"/>
              </a:spcAft>
              <a:buClr>
                <a:schemeClr val="accent1"/>
              </a:buClr>
              <a:buSzPts val="2800"/>
              <a:buFont typeface="Nixie One"/>
              <a:buChar char="●"/>
              <a:defRPr sz="2800" b="0" i="0" u="none" strike="noStrike" cap="none">
                <a:solidFill>
                  <a:schemeClr val="accent1"/>
                </a:solidFill>
                <a:latin typeface="Nixie One"/>
                <a:ea typeface="Nixie One"/>
                <a:cs typeface="Nixie One"/>
                <a:sym typeface="Nixie One"/>
              </a:defRPr>
            </a:lvl4pPr>
            <a:lvl5pPr marL="2286000" marR="0" lvl="4" indent="-406400" algn="l" rtl="0">
              <a:lnSpc>
                <a:spcPct val="100000"/>
              </a:lnSpc>
              <a:spcBef>
                <a:spcPts val="0"/>
              </a:spcBef>
              <a:spcAft>
                <a:spcPts val="0"/>
              </a:spcAft>
              <a:buClr>
                <a:schemeClr val="accent1"/>
              </a:buClr>
              <a:buSzPts val="2800"/>
              <a:buFont typeface="Nixie One"/>
              <a:buChar char="○"/>
              <a:defRPr sz="2800" b="0" i="0" u="none" strike="noStrike" cap="none">
                <a:solidFill>
                  <a:schemeClr val="accent1"/>
                </a:solidFill>
                <a:latin typeface="Nixie One"/>
                <a:ea typeface="Nixie One"/>
                <a:cs typeface="Nixie One"/>
                <a:sym typeface="Nixie One"/>
              </a:defRPr>
            </a:lvl5pPr>
            <a:lvl6pPr marL="2743200" marR="0" lvl="5" indent="-406400" algn="l" rtl="0">
              <a:lnSpc>
                <a:spcPct val="100000"/>
              </a:lnSpc>
              <a:spcBef>
                <a:spcPts val="0"/>
              </a:spcBef>
              <a:spcAft>
                <a:spcPts val="0"/>
              </a:spcAft>
              <a:buClr>
                <a:schemeClr val="accent1"/>
              </a:buClr>
              <a:buSzPts val="2800"/>
              <a:buFont typeface="Nixie One"/>
              <a:buChar char="■"/>
              <a:defRPr sz="2800" b="0" i="0" u="none" strike="noStrike" cap="none">
                <a:solidFill>
                  <a:schemeClr val="accent1"/>
                </a:solidFill>
                <a:latin typeface="Nixie One"/>
                <a:ea typeface="Nixie One"/>
                <a:cs typeface="Nixie One"/>
                <a:sym typeface="Nixie One"/>
              </a:defRPr>
            </a:lvl6pPr>
            <a:lvl7pPr marL="3200400" marR="0" lvl="6" indent="-406400" algn="l" rtl="0">
              <a:lnSpc>
                <a:spcPct val="100000"/>
              </a:lnSpc>
              <a:spcBef>
                <a:spcPts val="0"/>
              </a:spcBef>
              <a:spcAft>
                <a:spcPts val="0"/>
              </a:spcAft>
              <a:buClr>
                <a:schemeClr val="accent1"/>
              </a:buClr>
              <a:buSzPts val="2800"/>
              <a:buFont typeface="Nixie One"/>
              <a:buChar char="●"/>
              <a:defRPr sz="2800" b="0" i="0" u="none" strike="noStrike" cap="none">
                <a:solidFill>
                  <a:schemeClr val="accent1"/>
                </a:solidFill>
                <a:latin typeface="Nixie One"/>
                <a:ea typeface="Nixie One"/>
                <a:cs typeface="Nixie One"/>
                <a:sym typeface="Nixie One"/>
              </a:defRPr>
            </a:lvl7pPr>
            <a:lvl8pPr marL="3657600" marR="0" lvl="7" indent="-406400" algn="l" rtl="0">
              <a:lnSpc>
                <a:spcPct val="100000"/>
              </a:lnSpc>
              <a:spcBef>
                <a:spcPts val="0"/>
              </a:spcBef>
              <a:spcAft>
                <a:spcPts val="0"/>
              </a:spcAft>
              <a:buClr>
                <a:schemeClr val="accent1"/>
              </a:buClr>
              <a:buSzPts val="2800"/>
              <a:buFont typeface="Nixie One"/>
              <a:buChar char="○"/>
              <a:defRPr sz="2800" b="0" i="0" u="none" strike="noStrike" cap="none">
                <a:solidFill>
                  <a:schemeClr val="accent1"/>
                </a:solidFill>
                <a:latin typeface="Nixie One"/>
                <a:ea typeface="Nixie One"/>
                <a:cs typeface="Nixie One"/>
                <a:sym typeface="Nixie One"/>
              </a:defRPr>
            </a:lvl8pPr>
            <a:lvl9pPr marL="4114800" marR="0" lvl="8" indent="-406400" algn="l" rtl="0">
              <a:lnSpc>
                <a:spcPct val="100000"/>
              </a:lnSpc>
              <a:spcBef>
                <a:spcPts val="0"/>
              </a:spcBef>
              <a:spcAft>
                <a:spcPts val="0"/>
              </a:spcAft>
              <a:buClr>
                <a:schemeClr val="accent1"/>
              </a:buClr>
              <a:buSzPts val="2800"/>
              <a:buFont typeface="Nixie One"/>
              <a:buChar char="■"/>
              <a:defRPr sz="2800" b="0" i="0" u="none" strike="noStrike" cap="none">
                <a:solidFill>
                  <a:schemeClr val="accent1"/>
                </a:solidFill>
                <a:latin typeface="Nixie One"/>
                <a:ea typeface="Nixie One"/>
                <a:cs typeface="Nixie One"/>
                <a:sym typeface="Nixie One"/>
              </a:defRPr>
            </a:lvl9pPr>
          </a:lstStyle>
          <a:p>
            <a:pPr marL="50800" indent="0" algn="ctr">
              <a:buNone/>
            </a:pPr>
            <a:r>
              <a:rPr lang="es-MX" sz="2200" baseline="30000" dirty="0">
                <a:latin typeface="Calibri" pitchFamily="34" charset="0"/>
              </a:rPr>
              <a:t> </a:t>
            </a:r>
            <a:r>
              <a:rPr lang="es-MX" sz="2200" dirty="0">
                <a:latin typeface="Calibri" pitchFamily="34" charset="0"/>
              </a:rPr>
              <a:t>¿Y por qué miras la paja que está en el ojo de tu hermano</a:t>
            </a:r>
            <a:r>
              <a:rPr lang="es-MX" sz="2200">
                <a:latin typeface="Calibri" pitchFamily="34" charset="0"/>
              </a:rPr>
              <a:t>, </a:t>
            </a:r>
            <a:r>
              <a:rPr lang="es-MX" sz="2200" smtClean="0">
                <a:latin typeface="Calibri" pitchFamily="34" charset="0"/>
              </a:rPr>
              <a:t/>
            </a:r>
            <a:br>
              <a:rPr lang="es-MX" sz="2200" smtClean="0">
                <a:latin typeface="Calibri" pitchFamily="34" charset="0"/>
              </a:rPr>
            </a:br>
            <a:r>
              <a:rPr lang="es-MX" sz="2200" smtClean="0">
                <a:latin typeface="Calibri" pitchFamily="34" charset="0"/>
              </a:rPr>
              <a:t>y </a:t>
            </a:r>
            <a:r>
              <a:rPr lang="es-MX" sz="2200" dirty="0">
                <a:latin typeface="Calibri" pitchFamily="34" charset="0"/>
              </a:rPr>
              <a:t>no echas de ver la </a:t>
            </a:r>
            <a:r>
              <a:rPr lang="es-MX" sz="2200">
                <a:latin typeface="Calibri" pitchFamily="34" charset="0"/>
              </a:rPr>
              <a:t>viga </a:t>
            </a:r>
            <a:r>
              <a:rPr lang="es-MX" sz="2200" smtClean="0">
                <a:latin typeface="Calibri" pitchFamily="34" charset="0"/>
              </a:rPr>
              <a:t/>
            </a:r>
            <a:br>
              <a:rPr lang="es-MX" sz="2200" smtClean="0">
                <a:latin typeface="Calibri" pitchFamily="34" charset="0"/>
              </a:rPr>
            </a:br>
            <a:r>
              <a:rPr lang="es-MX" sz="2200" smtClean="0">
                <a:latin typeface="Calibri" pitchFamily="34" charset="0"/>
              </a:rPr>
              <a:t>que </a:t>
            </a:r>
            <a:r>
              <a:rPr lang="es-MX" sz="2200" dirty="0">
                <a:latin typeface="Calibri" pitchFamily="34" charset="0"/>
              </a:rPr>
              <a:t>está en tu propio ojo? </a:t>
            </a:r>
          </a:p>
          <a:p>
            <a:pPr marL="50800" indent="0" algn="ctr">
              <a:buNone/>
            </a:pPr>
            <a:r>
              <a:rPr lang="es-MX" sz="2200" baseline="30000" dirty="0">
                <a:latin typeface="Calibri" pitchFamily="34" charset="0"/>
              </a:rPr>
              <a:t> </a:t>
            </a:r>
            <a:r>
              <a:rPr lang="es-MX" sz="2200" dirty="0">
                <a:latin typeface="Calibri" pitchFamily="34" charset="0"/>
              </a:rPr>
              <a:t>¿O cómo dirás a tu hermano: Déjame sacar la paja de tu ojo, y he aquí la viga en el ojo tuyo? </a:t>
            </a:r>
          </a:p>
          <a:p>
            <a:pPr marL="50800" indent="0" algn="ctr">
              <a:buNone/>
            </a:pPr>
            <a:r>
              <a:rPr lang="es-MX" sz="2200" dirty="0" smtClean="0">
                <a:latin typeface="Calibri" pitchFamily="34" charset="0"/>
              </a:rPr>
              <a:t>¡Hipócrita</a:t>
            </a:r>
            <a:r>
              <a:rPr lang="es-MX" sz="2200" dirty="0">
                <a:latin typeface="Calibri" pitchFamily="34" charset="0"/>
              </a:rPr>
              <a:t>! saca primero la viga de tu propio ojo, y entonces verás bien para sacar la paja del ojo de tu hermano. </a:t>
            </a:r>
          </a:p>
          <a:p>
            <a:pPr marL="0" indent="0" algn="ctr">
              <a:buFont typeface="Nixie One"/>
              <a:buNone/>
            </a:pPr>
            <a:endParaRPr lang="es-MX" sz="2400" dirty="0" smtClean="0">
              <a:latin typeface="Calibri" pitchFamily="34" charset="0"/>
            </a:endParaRPr>
          </a:p>
        </p:txBody>
      </p:sp>
      <p:sp>
        <p:nvSpPr>
          <p:cNvPr id="14" name="Google Shape;135;p15"/>
          <p:cNvSpPr txBox="1">
            <a:spLocks/>
          </p:cNvSpPr>
          <p:nvPr/>
        </p:nvSpPr>
        <p:spPr>
          <a:xfrm>
            <a:off x="4644008" y="4876006"/>
            <a:ext cx="4608512" cy="13888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buNone/>
            </a:pPr>
            <a:r>
              <a:rPr lang="en-US" sz="1000" dirty="0" smtClean="0">
                <a:solidFill>
                  <a:schemeClr val="tx2">
                    <a:lumMod val="25000"/>
                  </a:schemeClr>
                </a:solidFill>
                <a:latin typeface="Calibri" pitchFamily="34" charset="0"/>
              </a:rPr>
              <a:t>Photo by </a:t>
            </a:r>
            <a:r>
              <a:rPr lang="en-US" sz="1000" dirty="0" err="1" smtClean="0">
                <a:solidFill>
                  <a:schemeClr val="tx2">
                    <a:lumMod val="25000"/>
                  </a:schemeClr>
                </a:solidFill>
                <a:latin typeface="Calibri" pitchFamily="34" charset="0"/>
              </a:rPr>
              <a:t>Alekon</a:t>
            </a:r>
            <a:r>
              <a:rPr lang="en-US" sz="1000" dirty="0" smtClean="0">
                <a:solidFill>
                  <a:schemeClr val="tx2">
                    <a:lumMod val="25000"/>
                  </a:schemeClr>
                </a:solidFill>
                <a:latin typeface="Calibri" pitchFamily="34" charset="0"/>
              </a:rPr>
              <a:t> </a:t>
            </a:r>
            <a:r>
              <a:rPr lang="en-US" sz="1000" dirty="0">
                <a:solidFill>
                  <a:schemeClr val="tx2">
                    <a:lumMod val="25000"/>
                  </a:schemeClr>
                </a:solidFill>
                <a:latin typeface="Calibri" pitchFamily="34" charset="0"/>
              </a:rPr>
              <a:t>pictures on https://unsplash.com/photos/23JgmYSK_WE</a:t>
            </a:r>
            <a:endParaRPr lang="en-US" sz="1000" dirty="0" smtClean="0">
              <a:solidFill>
                <a:schemeClr val="tx2">
                  <a:lumMod val="25000"/>
                </a:schemeClr>
              </a:solidFill>
              <a:latin typeface="Calibri" pitchFamily="34" charset="0"/>
            </a:endParaRPr>
          </a:p>
        </p:txBody>
      </p:sp>
    </p:spTree>
    <p:extLst>
      <p:ext uri="{BB962C8B-B14F-4D97-AF65-F5344CB8AC3E}">
        <p14:creationId xmlns:p14="http://schemas.microsoft.com/office/powerpoint/2010/main" val="136632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13347055</TotalTime>
  <Words>341</Words>
  <Application>Microsoft Office PowerPoint</Application>
  <PresentationFormat>Presentación en pantalla (16:9)</PresentationFormat>
  <Paragraphs>88</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Roboto Slab</vt:lpstr>
      <vt:lpstr>Impact</vt:lpstr>
      <vt:lpstr>Nixie One</vt:lpstr>
      <vt:lpstr>Calibri</vt:lpstr>
      <vt:lpstr>Warwick template</vt:lpstr>
      <vt:lpstr>Evangelismo: Presentando la Gracia</vt:lpstr>
      <vt:lpstr>El pecado y el  descuido de las  disciplinas espirituales</vt:lpstr>
      <vt:lpstr>Presentación de PowerPoint</vt:lpstr>
      <vt:lpstr>Hasta este momento…</vt:lpstr>
      <vt:lpstr>Pasar a la acción…</vt:lpstr>
      <vt:lpstr>Afectación del pecado al evangelismo</vt:lpstr>
      <vt:lpstr>Las disciplinas espirituales…</vt:lpstr>
      <vt:lpstr>Compartir el  Evangelio es  Compartir de  Cristo </vt:lpstr>
      <vt:lpstr>Mateo 5:3-5</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Evangelismo: Presentando la Gracia</dc:title>
  <dc:creator>Jefté Cepeda</dc:creator>
  <cp:lastModifiedBy>Jefté Cepeda</cp:lastModifiedBy>
  <cp:revision>90</cp:revision>
  <dcterms:modified xsi:type="dcterms:W3CDTF">2021-09-28T14:51:34Z</dcterms:modified>
</cp:coreProperties>
</file>