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  <p:sldId id="263" r:id="rId9"/>
    <p:sldId id="264" r:id="rId10"/>
    <p:sldId id="265" r:id="rId11"/>
    <p:sldId id="267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 Vandermeer" initials="MV" lastIdx="1" clrIdx="0">
    <p:extLst>
      <p:ext uri="{19B8F6BF-5375-455C-9EA6-DF929625EA0E}">
        <p15:presenceInfo xmlns:p15="http://schemas.microsoft.com/office/powerpoint/2012/main" userId="S::Mark@nccwm.org::2ed90852-6f3e-4a9a-a8cb-8def2b0c36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6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C3C5E-FB40-44D2-9F17-9BCEB61A3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D28A3E-C8A4-437A-ACD4-68543C8FD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1DCD4-672F-4F0C-931C-9D17CCA05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3947-F918-4054-A384-25E2FAB01F1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5F4B5-D2EE-48D9-90A9-1EE05F076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AFA453-84F6-487B-AC8A-4A713866C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D16E-3A90-4B5D-BB7C-1A83AD66D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96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7972D-2908-4A33-BB43-0DB542434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C20C8A-A149-4C95-86E4-4891C19F4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A5FAF-2727-4D6D-8B3C-7BA85F785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3947-F918-4054-A384-25E2FAB01F1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9F977-4B9E-49EE-9E2C-C61DE9E26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D708E-D86D-470C-AEBF-3743E6FDC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D16E-3A90-4B5D-BB7C-1A83AD66D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58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0C3C06-D83B-4859-96D2-A3D726FA41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D61215-DF8B-48D7-84CF-381AC6032C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F40EC-D95B-4E8B-B0E6-7EC35FAFC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3947-F918-4054-A384-25E2FAB01F1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F3155-A6A4-47F4-987D-95A16E4AE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8B75B-720D-49D9-9B3C-FDBF31933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D16E-3A90-4B5D-BB7C-1A83AD66D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18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504DB-93AD-42E6-A3A2-EB45BB413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DB31-33B2-403B-A8CF-14028D26A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AC863-D8B4-47CE-83F5-B4DD2EC26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3947-F918-4054-A384-25E2FAB01F1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248B7-2750-4C81-A51B-F29595C9B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37A75-AF81-454C-ABEE-28AA258F8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D16E-3A90-4B5D-BB7C-1A83AD66D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4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415D1-97BD-4BC5-95E1-4A1A01025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8C159-6F58-4B2C-BD90-B36CA4C45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52B56-C5F2-4D69-B3FF-A06E22649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3947-F918-4054-A384-25E2FAB01F1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8B50C-44E1-4AB7-BD95-4F254CE85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FCCD34-C54F-43EC-B377-59651C034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D16E-3A90-4B5D-BB7C-1A83AD66D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168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49629-7993-4E76-A967-524D6602B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980F3-FC6C-48B4-A2DF-34302CE82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8E5DC-5B40-4973-A42A-61DAB19F3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3A729E-6AD9-4432-92C9-DAECA6F1F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3947-F918-4054-A384-25E2FAB01F1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E6C1C2-0A74-4B05-B789-FFEED2674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C3C68B-ACEF-4399-9B79-F66324935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D16E-3A90-4B5D-BB7C-1A83AD66D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30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F809B-14B3-4D44-BDD6-0BBA7058E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84354-304D-4FE1-A739-A272D28C6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BCD412-28BD-4E80-AC7D-C551EFF93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018F4A-E21F-4FB0-A771-DF43595D02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8F35EE-92E4-4A62-AA7E-D9F8C4F189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8F96FC-D34C-4A1C-A4B2-9FF80739C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3947-F918-4054-A384-25E2FAB01F1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B79B12-E992-4449-AE05-28F44F8D5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07A509-BD91-41D9-8788-E6C054342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D16E-3A90-4B5D-BB7C-1A83AD66D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82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34AD6-7883-4CF1-B2A5-ECAF4B876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333916-50A0-4C2B-95F2-64F9D2494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3947-F918-4054-A384-25E2FAB01F1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6230F5-52D1-4BAA-9136-E34E99697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C4878D-74C4-4B94-A610-127BCDA7D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D16E-3A90-4B5D-BB7C-1A83AD66D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50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73A27E-DC19-424A-9C4E-713AEDB24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3947-F918-4054-A384-25E2FAB01F1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78A31-FC4C-483C-9FAF-3B2CA47E3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F9903-74D6-4AAC-918C-61D6E0167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D16E-3A90-4B5D-BB7C-1A83AD66D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540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9BF86-0830-4215-9620-B64567CEB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31E19-C9B3-46B5-B4D4-092CA43E6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1E039F-E426-4B38-B7D6-79F93C111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D90742-964A-4022-8E75-515F14DC7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3947-F918-4054-A384-25E2FAB01F1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F64865-8F79-4E75-B69E-10CD10613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66AE3C-4D1D-4073-B3DF-D9C27731E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D16E-3A90-4B5D-BB7C-1A83AD66D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69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65994-1F3A-42F8-BC29-819FDA97E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FC107A-FE59-4AC2-AF81-0E81191478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79B03-5A96-459E-830E-219D6E7B3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1596A-4F9D-422B-8D65-90516FFEB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93947-F918-4054-A384-25E2FAB01F1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6616A9-8D36-4F75-A247-3479918E6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C658F-E8D7-40BA-A983-3294F98A3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9D16E-3A90-4B5D-BB7C-1A83AD66D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2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D81285-8F7D-496C-8FF9-880B6DEDA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CD1698-A62C-4FB5-83F4-EE4C00390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D798E-D32D-4957-B242-930F779178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93947-F918-4054-A384-25E2FAB01F1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0202E-830B-479C-8244-0F618058BF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2E665-D7FC-4BF2-BA3E-BAC25DC34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9D16E-3A90-4B5D-BB7C-1A83AD66D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190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F05933-942C-4A5C-BFF6-C6898F9C84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56" b="87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264267-A6F6-4667-AEDB-D3A817EA899F}"/>
              </a:ext>
            </a:extLst>
          </p:cNvPr>
          <p:cNvSpPr txBox="1"/>
          <p:nvPr/>
        </p:nvSpPr>
        <p:spPr>
          <a:xfrm>
            <a:off x="523875" y="5317240"/>
            <a:ext cx="11210925" cy="744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Psychological Dilemmas: Applying Learning Theory 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686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A51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996B65-EF9F-4254-8162-39D7CDF04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941" y="643467"/>
            <a:ext cx="990411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98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A82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D2B4E9-14EB-49D7-AB46-45E7BE053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636" y="561763"/>
            <a:ext cx="7645964" cy="573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57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C7D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F84B62-415D-4BEE-A3AB-56D74ED06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956" y="643467"/>
            <a:ext cx="742808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704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0300CE-E56E-4DA0-AEF3-BB752E9C2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87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5F9310-9821-40B4-88B3-D78F5DCCD0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05" b="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529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C80EBFA7-8471-4DB7-B922-61742D824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310" y="643466"/>
            <a:ext cx="5125380" cy="55710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CF6DDE-C2D6-4B59-B8FC-6862932AA9BD}"/>
              </a:ext>
            </a:extLst>
          </p:cNvPr>
          <p:cNvSpPr txBox="1"/>
          <p:nvPr/>
        </p:nvSpPr>
        <p:spPr>
          <a:xfrm>
            <a:off x="1055802" y="1338606"/>
            <a:ext cx="26395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Social Dilemma</a:t>
            </a:r>
          </a:p>
        </p:txBody>
      </p:sp>
    </p:spTree>
    <p:extLst>
      <p:ext uri="{BB962C8B-B14F-4D97-AF65-F5344CB8AC3E}">
        <p14:creationId xmlns:p14="http://schemas.microsoft.com/office/powerpoint/2010/main" val="3257163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3770F2-5B74-4B5E-B35C-3BAEC7237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729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A20D74-2AB5-42E2-9951-757DD42D2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955" y="643466"/>
            <a:ext cx="742808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74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9AE1604-BB93-4F6D-94D6-F2A6021FC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270323-9616-4384-857D-E86B78272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A3838D5-9565-4601-BAC3-D1B5BDB80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349A4B8-3246-4579-922E-FE1155C7F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517897"/>
            <a:ext cx="11111729" cy="58579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7E102D-C5F3-4207-9D90-352BC3C9F6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19" b="-2"/>
          <a:stretch/>
        </p:blipFill>
        <p:spPr>
          <a:xfrm>
            <a:off x="914401" y="847827"/>
            <a:ext cx="4929098" cy="528998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34377" y="2188548"/>
            <a:ext cx="43891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9B975C-B800-4A39-AA66-29DEA3D8B641}"/>
              </a:ext>
            </a:extLst>
          </p:cNvPr>
          <p:cNvSpPr txBox="1"/>
          <p:nvPr/>
        </p:nvSpPr>
        <p:spPr>
          <a:xfrm>
            <a:off x="6595228" y="2508105"/>
            <a:ext cx="4709345" cy="36324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500" b="0" i="0" dirty="0">
                <a:effectLst/>
              </a:rPr>
              <a:t>The </a:t>
            </a:r>
            <a:r>
              <a:rPr lang="en-US" sz="2500" b="1" i="0" dirty="0">
                <a:effectLst/>
              </a:rPr>
              <a:t>prisoner's dilemma</a:t>
            </a:r>
            <a:r>
              <a:rPr lang="en-US" sz="2500" b="0" i="0" dirty="0">
                <a:effectLst/>
              </a:rPr>
              <a:t> is a paradox in decision analysis in which two individuals acting in their own self-interests do not produce the optimal outcome. ... As a result, both participants find themselves in a worse state than if they had cooperated with each other in the decision-making process.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65567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A60501-BA77-4ECF-96C6-A18F453881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283" r="-1" b="23911"/>
          <a:stretch/>
        </p:blipFill>
        <p:spPr>
          <a:xfrm>
            <a:off x="320040" y="320040"/>
            <a:ext cx="11548872" cy="4303462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782312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9AE3B9-3F21-4351-AA10-795FF9D19127}"/>
              </a:ext>
            </a:extLst>
          </p:cNvPr>
          <p:cNvSpPr txBox="1"/>
          <p:nvPr/>
        </p:nvSpPr>
        <p:spPr>
          <a:xfrm>
            <a:off x="841248" y="5009083"/>
            <a:ext cx="2889504" cy="13459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Moral Dilemma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5286F70-7224-4EDE-A908-8F1B2745603D}"/>
              </a:ext>
            </a:extLst>
          </p:cNvPr>
          <p:cNvSpPr txBox="1"/>
          <p:nvPr/>
        </p:nvSpPr>
        <p:spPr>
          <a:xfrm>
            <a:off x="4379976" y="5009083"/>
            <a:ext cx="6976872" cy="13459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500" dirty="0">
                <a:solidFill>
                  <a:schemeClr val="bg1"/>
                </a:solidFill>
              </a:rPr>
              <a:t>A</a:t>
            </a:r>
            <a:r>
              <a:rPr lang="en-US" sz="2500" b="0" i="0" dirty="0">
                <a:solidFill>
                  <a:schemeClr val="bg1"/>
                </a:solidFill>
                <a:effectLst/>
              </a:rPr>
              <a:t> situation in which a difficult choice has to be made between two courses of action, either of which entails transgressing a moral principle.</a:t>
            </a:r>
            <a:endParaRPr lang="en-US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3008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C535D2D-4E24-4DEA-8723-902200E60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800" y="-1320301"/>
            <a:ext cx="5923280" cy="837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712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00D759-DDA5-4E4D-B407-D2233A0B1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724" y="643467"/>
            <a:ext cx="776455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594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87</Words>
  <Application>Microsoft Office PowerPoint</Application>
  <PresentationFormat>Widescreen</PresentationFormat>
  <Paragraphs>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Vandermeer</dc:creator>
  <cp:lastModifiedBy>Mark Vandermeer</cp:lastModifiedBy>
  <cp:revision>7</cp:revision>
  <dcterms:created xsi:type="dcterms:W3CDTF">2021-03-25T16:07:30Z</dcterms:created>
  <dcterms:modified xsi:type="dcterms:W3CDTF">2021-03-25T16:55:10Z</dcterms:modified>
</cp:coreProperties>
</file>