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23.xml" ContentType="application/vnd.openxmlformats-officedocument.presentationml.notesSlide+xml"/>
  <Override PartName="/ppt/diagrams/layout17.xml" ContentType="application/vnd.openxmlformats-officedocument.drawingml.diagramLayout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notesSlides/notesSlide24.xml" ContentType="application/vnd.openxmlformats-officedocument.presentationml.notesSlide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drawing8.xml" ContentType="application/vnd.ms-office.drawingml.diagramDrawing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notesSlides/notesSlide21.xml" ContentType="application/vnd.openxmlformats-officedocument.presentationml.notesSlide+xml"/>
  <Override PartName="/ppt/diagrams/layout15.xml" ContentType="application/vnd.openxmlformats-officedocument.drawingml.diagramLayout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notesSlides/notesSlide26.xml" ContentType="application/vnd.openxmlformats-officedocument.presentationml.notes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22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34"/>
  </p:notesMasterIdLst>
  <p:handoutMasterIdLst>
    <p:handoutMasterId r:id="rId35"/>
  </p:handoutMasterIdLst>
  <p:sldIdLst>
    <p:sldId id="587" r:id="rId3"/>
    <p:sldId id="588" r:id="rId4"/>
    <p:sldId id="589" r:id="rId5"/>
    <p:sldId id="590" r:id="rId6"/>
    <p:sldId id="591" r:id="rId7"/>
    <p:sldId id="592" r:id="rId8"/>
    <p:sldId id="594" r:id="rId9"/>
    <p:sldId id="595" r:id="rId10"/>
    <p:sldId id="593" r:id="rId11"/>
    <p:sldId id="596" r:id="rId12"/>
    <p:sldId id="597" r:id="rId13"/>
    <p:sldId id="598" r:id="rId14"/>
    <p:sldId id="599" r:id="rId15"/>
    <p:sldId id="609" r:id="rId16"/>
    <p:sldId id="600" r:id="rId17"/>
    <p:sldId id="601" r:id="rId18"/>
    <p:sldId id="602" r:id="rId19"/>
    <p:sldId id="603" r:id="rId20"/>
    <p:sldId id="604" r:id="rId21"/>
    <p:sldId id="605" r:id="rId22"/>
    <p:sldId id="606" r:id="rId23"/>
    <p:sldId id="607" r:id="rId24"/>
    <p:sldId id="608" r:id="rId25"/>
    <p:sldId id="610" r:id="rId26"/>
    <p:sldId id="611" r:id="rId27"/>
    <p:sldId id="612" r:id="rId28"/>
    <p:sldId id="613" r:id="rId29"/>
    <p:sldId id="645" r:id="rId30"/>
    <p:sldId id="614" r:id="rId31"/>
    <p:sldId id="615" r:id="rId32"/>
    <p:sldId id="616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56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B2376703-0D46-4B17-B2FB-5F9F0A7B285E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C3CD71CA-13B2-4B8D-8BFD-5C8C16FDB3D2}" type="parTrans" cxnId="{5425DD16-FE0F-433A-905A-342BE238EA9A}">
      <dgm:prSet/>
      <dgm:spPr/>
      <dgm:t>
        <a:bodyPr/>
        <a:lstStyle/>
        <a:p>
          <a:endParaRPr lang="es-MX"/>
        </a:p>
      </dgm:t>
    </dgm:pt>
    <dgm:pt modelId="{2FC31A45-7999-4A18-AAC3-68DB345B8C10}" type="sibTrans" cxnId="{5425DD16-FE0F-433A-905A-342BE238EA9A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2" custScaleX="153886" custLinFactX="-84356" custLinFactNeighborX="-100000" custLinFactNeighborY="119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209782" custScaleY="174917" custLinFactX="31577" custLinFactNeighborX="100000" custLinFactNeighborY="-83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  <dgm:pt modelId="{221FBCE9-9EBF-4B7F-9CAE-5300DBC1D8A3}" type="pres">
      <dgm:prSet presAssocID="{B2376703-0D46-4B17-B2FB-5F9F0A7B285E}" presName="hierRoot1" presStyleCnt="0">
        <dgm:presLayoutVars>
          <dgm:hierBranch val="init"/>
        </dgm:presLayoutVars>
      </dgm:prSet>
      <dgm:spPr/>
    </dgm:pt>
    <dgm:pt modelId="{1E060252-1FAB-483F-AAF5-02DA0D99F6CE}" type="pres">
      <dgm:prSet presAssocID="{B2376703-0D46-4B17-B2FB-5F9F0A7B285E}" presName="rootComposite1" presStyleCnt="0"/>
      <dgm:spPr/>
    </dgm:pt>
    <dgm:pt modelId="{539FDD80-51E8-453B-9F77-2324A23A1C23}" type="pres">
      <dgm:prSet presAssocID="{B2376703-0D46-4B17-B2FB-5F9F0A7B285E}" presName="rootText1" presStyleLbl="node0" presStyleIdx="1" presStyleCnt="2" custScaleX="404781" custScaleY="225567" custLinFactX="-234600" custLinFactY="-229374" custLinFactNeighborX="-300000" custLinFactNeighborY="-3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E553A75-9BE8-468A-9D04-02FB09241A04}" type="pres">
      <dgm:prSet presAssocID="{B2376703-0D46-4B17-B2FB-5F9F0A7B285E}" presName="rootConnector1" presStyleLbl="node1" presStyleIdx="0" presStyleCnt="0"/>
      <dgm:spPr/>
      <dgm:t>
        <a:bodyPr/>
        <a:lstStyle/>
        <a:p>
          <a:endParaRPr lang="es-MX"/>
        </a:p>
      </dgm:t>
    </dgm:pt>
    <dgm:pt modelId="{402C806E-128E-4EBF-8344-A3B2D593BBBC}" type="pres">
      <dgm:prSet presAssocID="{B2376703-0D46-4B17-B2FB-5F9F0A7B285E}" presName="hierChild2" presStyleCnt="0"/>
      <dgm:spPr/>
    </dgm:pt>
    <dgm:pt modelId="{1DC3EA5C-7BEC-4339-8AB1-8CB803A5EB5F}" type="pres">
      <dgm:prSet presAssocID="{B2376703-0D46-4B17-B2FB-5F9F0A7B285E}" presName="hierChild3" presStyleCnt="0"/>
      <dgm:spPr/>
    </dgm:pt>
  </dgm:ptLst>
  <dgm:cxnLst>
    <dgm:cxn modelId="{CDDE6953-6F42-455D-8AAC-F3EC7D64BE2D}" type="presOf" srcId="{39F25257-A737-4ADD-93B9-7F637210135D}" destId="{EFCA8A7F-DA60-4DFE-91D9-8D570365127E}" srcOrd="0" destOrd="0" presId="urn:microsoft.com/office/officeart/2005/8/layout/orgChart1"/>
    <dgm:cxn modelId="{5402421B-2BA0-4DB7-B81B-8D5041FAB735}" type="presOf" srcId="{0ACE607C-430D-4D29-8F73-1029EAFEBE55}" destId="{AC2C61AC-AC60-438F-898E-0FB7854199B1}" srcOrd="0" destOrd="0" presId="urn:microsoft.com/office/officeart/2005/8/layout/orgChart1"/>
    <dgm:cxn modelId="{AC22E8EE-B6CB-400B-81CC-ED89AAF66423}" type="presOf" srcId="{B2376703-0D46-4B17-B2FB-5F9F0A7B285E}" destId="{539FDD80-51E8-453B-9F77-2324A23A1C23}" srcOrd="0" destOrd="0" presId="urn:microsoft.com/office/officeart/2005/8/layout/orgChart1"/>
    <dgm:cxn modelId="{5425DD16-FE0F-433A-905A-342BE238EA9A}" srcId="{5D12E55B-A886-4C5B-B11A-E603FE334198}" destId="{B2376703-0D46-4B17-B2FB-5F9F0A7B285E}" srcOrd="1" destOrd="0" parTransId="{C3CD71CA-13B2-4B8D-8BFD-5C8C16FDB3D2}" sibTransId="{2FC31A45-7999-4A18-AAC3-68DB345B8C10}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B4A1BE64-13B1-486D-972A-C64A1810C357}" type="presOf" srcId="{C3EB261C-B9E9-4505-8A00-3E9FB3FFBC56}" destId="{46141452-D9D9-4DCE-9FD3-C661BB207AC2}" srcOrd="0" destOrd="0" presId="urn:microsoft.com/office/officeart/2005/8/layout/orgChart1"/>
    <dgm:cxn modelId="{DA0A3A57-021E-4E1A-83B0-6146C18C2169}" type="presOf" srcId="{B2376703-0D46-4B17-B2FB-5F9F0A7B285E}" destId="{2E553A75-9BE8-468A-9D04-02FB09241A04}" srcOrd="1" destOrd="0" presId="urn:microsoft.com/office/officeart/2005/8/layout/orgChart1"/>
    <dgm:cxn modelId="{2AB777CF-4A13-484F-AA08-C64ED432DEC2}" type="presOf" srcId="{5D12E55B-A886-4C5B-B11A-E603FE334198}" destId="{4EB67754-555F-4A2A-9D60-2E6D6B7D16C4}" srcOrd="0" destOrd="0" presId="urn:microsoft.com/office/officeart/2005/8/layout/orgChart1"/>
    <dgm:cxn modelId="{0C325EAE-8E0F-4802-B80F-EB86BF968182}" type="presOf" srcId="{0ACE607C-430D-4D29-8F73-1029EAFEBE55}" destId="{EC893C17-48E3-46C3-BB7A-9F0D9B7D5090}" srcOrd="1" destOrd="0" presId="urn:microsoft.com/office/officeart/2005/8/layout/orgChart1"/>
    <dgm:cxn modelId="{411F0194-C308-4FC2-A901-CEBB0431A8BD}" type="presOf" srcId="{C3EB261C-B9E9-4505-8A00-3E9FB3FFBC56}" destId="{F1F022DA-E303-498D-BD6B-657CB7DFD703}" srcOrd="1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BD698268-F493-4DA2-B4B7-9BF1334E4E7F}" type="presParOf" srcId="{4EB67754-555F-4A2A-9D60-2E6D6B7D16C4}" destId="{0CE505AA-8015-43D7-8B53-9807F78FC652}" srcOrd="0" destOrd="0" presId="urn:microsoft.com/office/officeart/2005/8/layout/orgChart1"/>
    <dgm:cxn modelId="{7CBFBC87-CFAC-4DE8-A2FD-8FF2FD0DB0A9}" type="presParOf" srcId="{0CE505AA-8015-43D7-8B53-9807F78FC652}" destId="{5B9C2470-F442-4F5B-A750-2D0C0C51FA14}" srcOrd="0" destOrd="0" presId="urn:microsoft.com/office/officeart/2005/8/layout/orgChart1"/>
    <dgm:cxn modelId="{85D2410F-4B42-421D-B912-AE3E6D9AD6F1}" type="presParOf" srcId="{5B9C2470-F442-4F5B-A750-2D0C0C51FA14}" destId="{AC2C61AC-AC60-438F-898E-0FB7854199B1}" srcOrd="0" destOrd="0" presId="urn:microsoft.com/office/officeart/2005/8/layout/orgChart1"/>
    <dgm:cxn modelId="{F5985093-91A8-4D5F-8EB5-BD761943525B}" type="presParOf" srcId="{5B9C2470-F442-4F5B-A750-2D0C0C51FA14}" destId="{EC893C17-48E3-46C3-BB7A-9F0D9B7D5090}" srcOrd="1" destOrd="0" presId="urn:microsoft.com/office/officeart/2005/8/layout/orgChart1"/>
    <dgm:cxn modelId="{1F51B666-4C6F-40CC-BCCA-03A961E01454}" type="presParOf" srcId="{0CE505AA-8015-43D7-8B53-9807F78FC652}" destId="{3DB06FC2-29A7-483B-A21D-40D57DD391E8}" srcOrd="1" destOrd="0" presId="urn:microsoft.com/office/officeart/2005/8/layout/orgChart1"/>
    <dgm:cxn modelId="{3EDBF67F-AC80-44EC-95AB-8BA3ACFBD103}" type="presParOf" srcId="{0CE505AA-8015-43D7-8B53-9807F78FC652}" destId="{45787262-34A5-459C-A4FB-0F029182CA0F}" srcOrd="2" destOrd="0" presId="urn:microsoft.com/office/officeart/2005/8/layout/orgChart1"/>
    <dgm:cxn modelId="{D16EAD70-E8A9-43B5-89A4-C94D43105E5E}" type="presParOf" srcId="{45787262-34A5-459C-A4FB-0F029182CA0F}" destId="{EFCA8A7F-DA60-4DFE-91D9-8D570365127E}" srcOrd="0" destOrd="0" presId="urn:microsoft.com/office/officeart/2005/8/layout/orgChart1"/>
    <dgm:cxn modelId="{56AEF897-309A-4EED-A438-F65ED586EFD5}" type="presParOf" srcId="{45787262-34A5-459C-A4FB-0F029182CA0F}" destId="{92C00296-779B-4F79-ABE7-EA888E8F9520}" srcOrd="1" destOrd="0" presId="urn:microsoft.com/office/officeart/2005/8/layout/orgChart1"/>
    <dgm:cxn modelId="{869FC9C3-8B87-446C-8087-E54D4D6E84E1}" type="presParOf" srcId="{92C00296-779B-4F79-ABE7-EA888E8F9520}" destId="{461C12E1-BFBC-4264-BF3C-D16F2093CDCA}" srcOrd="0" destOrd="0" presId="urn:microsoft.com/office/officeart/2005/8/layout/orgChart1"/>
    <dgm:cxn modelId="{27ED85D5-086A-4B98-B780-EE2C1557B0B4}" type="presParOf" srcId="{461C12E1-BFBC-4264-BF3C-D16F2093CDCA}" destId="{46141452-D9D9-4DCE-9FD3-C661BB207AC2}" srcOrd="0" destOrd="0" presId="urn:microsoft.com/office/officeart/2005/8/layout/orgChart1"/>
    <dgm:cxn modelId="{281BC309-B266-4961-BD9A-7EE557A4C114}" type="presParOf" srcId="{461C12E1-BFBC-4264-BF3C-D16F2093CDCA}" destId="{F1F022DA-E303-498D-BD6B-657CB7DFD703}" srcOrd="1" destOrd="0" presId="urn:microsoft.com/office/officeart/2005/8/layout/orgChart1"/>
    <dgm:cxn modelId="{3D3F6110-EF41-43DE-971B-775CB475497E}" type="presParOf" srcId="{92C00296-779B-4F79-ABE7-EA888E8F9520}" destId="{3FCE3DA8-FE07-4406-98A1-6A669DA6356E}" srcOrd="1" destOrd="0" presId="urn:microsoft.com/office/officeart/2005/8/layout/orgChart1"/>
    <dgm:cxn modelId="{EB389001-9134-4288-AE55-F530F1FE5532}" type="presParOf" srcId="{92C00296-779B-4F79-ABE7-EA888E8F9520}" destId="{1E4B9B2D-9C82-49B3-B115-C8A712EAAC11}" srcOrd="2" destOrd="0" presId="urn:microsoft.com/office/officeart/2005/8/layout/orgChart1"/>
    <dgm:cxn modelId="{19FF1959-8CA9-4A83-9AB2-3BF2F99BD308}" type="presParOf" srcId="{4EB67754-555F-4A2A-9D60-2E6D6B7D16C4}" destId="{221FBCE9-9EBF-4B7F-9CAE-5300DBC1D8A3}" srcOrd="1" destOrd="0" presId="urn:microsoft.com/office/officeart/2005/8/layout/orgChart1"/>
    <dgm:cxn modelId="{3C266949-C973-48F4-957C-CDD4678D5FFD}" type="presParOf" srcId="{221FBCE9-9EBF-4B7F-9CAE-5300DBC1D8A3}" destId="{1E060252-1FAB-483F-AAF5-02DA0D99F6CE}" srcOrd="0" destOrd="0" presId="urn:microsoft.com/office/officeart/2005/8/layout/orgChart1"/>
    <dgm:cxn modelId="{29ADFC02-1D96-4C6E-89FC-1FEB777DAFD5}" type="presParOf" srcId="{1E060252-1FAB-483F-AAF5-02DA0D99F6CE}" destId="{539FDD80-51E8-453B-9F77-2324A23A1C23}" srcOrd="0" destOrd="0" presId="urn:microsoft.com/office/officeart/2005/8/layout/orgChart1"/>
    <dgm:cxn modelId="{BBC4F29A-3847-42F3-8649-82F92B743B20}" type="presParOf" srcId="{1E060252-1FAB-483F-AAF5-02DA0D99F6CE}" destId="{2E553A75-9BE8-468A-9D04-02FB09241A04}" srcOrd="1" destOrd="0" presId="urn:microsoft.com/office/officeart/2005/8/layout/orgChart1"/>
    <dgm:cxn modelId="{764D9159-1108-4D07-831B-83490447FBCE}" type="presParOf" srcId="{221FBCE9-9EBF-4B7F-9CAE-5300DBC1D8A3}" destId="{402C806E-128E-4EBF-8344-A3B2D593BBBC}" srcOrd="1" destOrd="0" presId="urn:microsoft.com/office/officeart/2005/8/layout/orgChart1"/>
    <dgm:cxn modelId="{07B6C65D-C961-42D3-81B4-D666CDFB80C1}" type="presParOf" srcId="{221FBCE9-9EBF-4B7F-9CAE-5300DBC1D8A3}" destId="{1DC3EA5C-7BEC-4339-8AB1-8CB803A5EB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D1C1ED10-2F2B-470C-A327-8FEE153EFDC3}" type="presOf" srcId="{90DEE5C4-8985-4F8C-A769-E0E0C3E19E69}" destId="{E2A3C38D-6E04-4933-A349-9623F818FF2A}" srcOrd="0" destOrd="0" presId="urn:microsoft.com/office/officeart/2005/8/layout/orgChart1"/>
    <dgm:cxn modelId="{E0AEF769-EB89-4F6E-9CB2-8E94BDC050B6}" type="presOf" srcId="{2459B897-7535-4281-97C1-EC0049C98E08}" destId="{62415599-03C7-4012-9BC2-E1215D60F3E7}" srcOrd="1" destOrd="0" presId="urn:microsoft.com/office/officeart/2005/8/layout/orgChart1"/>
    <dgm:cxn modelId="{624B341C-5623-434A-9A0E-E6019C9A969F}" type="presOf" srcId="{4B383FBC-A164-4CD8-B859-B08510560060}" destId="{D25194D9-B0D7-4292-AD74-9E4B4804B817}" srcOrd="0" destOrd="0" presId="urn:microsoft.com/office/officeart/2005/8/layout/orgChart1"/>
    <dgm:cxn modelId="{9FD15860-3F8E-4CA4-996A-3851D07652C1}" type="presOf" srcId="{4B7C7A81-9268-4CA8-92E4-5B9ADE4A14E2}" destId="{7AC0F3E6-E9A4-4C9C-8DEE-042CFA19DD9A}" srcOrd="1" destOrd="0" presId="urn:microsoft.com/office/officeart/2005/8/layout/orgChart1"/>
    <dgm:cxn modelId="{619A7358-FBC3-4C19-9563-A2327F63AB27}" type="presOf" srcId="{5C91FE83-E91F-4C3B-A53E-AEC1D443B64D}" destId="{E5FAF8D1-8FB8-4077-8107-2044FF6C6BA9}" srcOrd="0" destOrd="0" presId="urn:microsoft.com/office/officeart/2005/8/layout/orgChart1"/>
    <dgm:cxn modelId="{FF352798-916A-42EA-B09B-D8D3F2BDD593}" type="presOf" srcId="{D30CC2E2-111B-4E7A-8669-55E68EA7D1F9}" destId="{AF5B0922-BE65-40DB-8348-F0D8F5496F36}" srcOrd="0" destOrd="0" presId="urn:microsoft.com/office/officeart/2005/8/layout/orgChart1"/>
    <dgm:cxn modelId="{2F90025A-4FED-4979-B5B6-5BBB2501382D}" type="presOf" srcId="{7082DBD1-F7CB-48F2-8A18-5C866BF65632}" destId="{9DE6281D-A07B-4476-9320-37FC26CAC50E}" srcOrd="0" destOrd="0" presId="urn:microsoft.com/office/officeart/2005/8/layout/orgChart1"/>
    <dgm:cxn modelId="{5D2D0ADC-F756-44C6-9DA9-8F93C6B044CC}" type="presOf" srcId="{BA51EF4B-0ECD-446F-80ED-56E18964FE12}" destId="{672C63B7-7697-4AA9-B5DF-AC5ADC5036EC}" srcOrd="0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23DDCCD3-B763-48AF-9F01-224A7A8480A8}" type="presOf" srcId="{4B383FBC-A164-4CD8-B859-B08510560060}" destId="{D221093D-8C4C-41BB-9405-201CF3BC089C}" srcOrd="1" destOrd="0" presId="urn:microsoft.com/office/officeart/2005/8/layout/orgChart1"/>
    <dgm:cxn modelId="{FB823386-0DDB-4492-8B87-02662F94D345}" type="presOf" srcId="{C3BC28B8-F38E-45DC-8282-76C85C9E8C52}" destId="{FBCE55C9-0817-4470-95D1-C7A767CF8157}" srcOrd="0" destOrd="0" presId="urn:microsoft.com/office/officeart/2005/8/layout/orgChart1"/>
    <dgm:cxn modelId="{3B3D9C39-C6C6-4BA4-B910-B8F7D057F0BF}" type="presOf" srcId="{D30CC2E2-111B-4E7A-8669-55E68EA7D1F9}" destId="{22B0EAB9-2153-4F6B-AB9C-5EE2253754EA}" srcOrd="1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54129B98-A81A-4654-8F6D-F97872C89AE2}" type="presOf" srcId="{2459B897-7535-4281-97C1-EC0049C98E08}" destId="{2E49080A-1807-4BC9-8772-AC7E426D76E0}" srcOrd="0" destOrd="0" presId="urn:microsoft.com/office/officeart/2005/8/layout/orgChart1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4D89AC4C-3C04-4098-A423-8617FC62FF81}" type="presOf" srcId="{CFC9C433-D1F1-4AF3-91A0-5524D5F50109}" destId="{5FB0BEE7-F58F-4BBA-942E-516B47AEF355}" srcOrd="0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E4A42005-F7DB-4325-938F-66EBA9FB3940}" type="presOf" srcId="{DFB7C4F7-9D1E-4B7B-BD4E-03DDC1EF3356}" destId="{C3D2D1BE-8815-4217-B492-C776B2E59D3D}" srcOrd="0" destOrd="0" presId="urn:microsoft.com/office/officeart/2005/8/layout/orgChart1"/>
    <dgm:cxn modelId="{1F74CF70-D71E-4DD3-B564-EB6C0A15A3AC}" type="presOf" srcId="{5C91FE83-E91F-4C3B-A53E-AEC1D443B64D}" destId="{8BACECD8-4EC5-48B1-AB62-A8C4627939AE}" srcOrd="1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EE19A8BC-91F8-4622-A672-CA8A57C732E8}" type="presOf" srcId="{4B7C7A81-9268-4CA8-92E4-5B9ADE4A14E2}" destId="{ACF8B433-A712-495D-80CF-19E81999DBB6}" srcOrd="0" destOrd="0" presId="urn:microsoft.com/office/officeart/2005/8/layout/orgChart1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73FF9827-EA0F-4011-9CBD-E95EB965A824}" type="presOf" srcId="{DFB7C4F7-9D1E-4B7B-BD4E-03DDC1EF3356}" destId="{9F14F018-0B31-40F2-AB10-C1C8A52920D4}" srcOrd="1" destOrd="0" presId="urn:microsoft.com/office/officeart/2005/8/layout/orgChart1"/>
    <dgm:cxn modelId="{C8CA55E3-ACA6-4825-A60A-940DA413BE52}" type="presOf" srcId="{C3BC28B8-F38E-45DC-8282-76C85C9E8C52}" destId="{A6F67182-1A36-4D2B-9C56-BB0D884809CA}" srcOrd="1" destOrd="0" presId="urn:microsoft.com/office/officeart/2005/8/layout/orgChart1"/>
    <dgm:cxn modelId="{E88FFC00-E2DD-4A7E-A6FE-4B03FA45F3FF}" type="presOf" srcId="{F9030AD6-1791-451D-B079-D64D83B141C4}" destId="{2AE88028-4A08-47A0-92B3-5AF4D2840503}" srcOrd="0" destOrd="0" presId="urn:microsoft.com/office/officeart/2005/8/layout/orgChart1"/>
    <dgm:cxn modelId="{51E43047-C910-4B6D-9FE3-AD210738DC42}" type="presOf" srcId="{5D12E55B-A886-4C5B-B11A-E603FE334198}" destId="{4EB67754-555F-4A2A-9D60-2E6D6B7D16C4}" srcOrd="0" destOrd="0" presId="urn:microsoft.com/office/officeart/2005/8/layout/orgChart1"/>
    <dgm:cxn modelId="{8FC508FB-82CC-4355-B6E0-94BB7E43FE60}" type="presOf" srcId="{C2D89B4E-BB2C-483A-BE9D-C384A4E61140}" destId="{BB91DE85-A7A0-4F7D-95FB-5C445AFA72A6}" srcOrd="0" destOrd="0" presId="urn:microsoft.com/office/officeart/2005/8/layout/orgChart1"/>
    <dgm:cxn modelId="{F1F404A1-A364-428B-B9DA-45788CE7C5B5}" type="presParOf" srcId="{4EB67754-555F-4A2A-9D60-2E6D6B7D16C4}" destId="{43219BFF-1A17-47C1-BBEE-6F9185A063EA}" srcOrd="0" destOrd="0" presId="urn:microsoft.com/office/officeart/2005/8/layout/orgChart1"/>
    <dgm:cxn modelId="{77893745-E1AF-4B23-9A8F-59668D7E7B67}" type="presParOf" srcId="{43219BFF-1A17-47C1-BBEE-6F9185A063EA}" destId="{D4F79477-AF4F-4CCC-80E1-A2C4B3A3D74E}" srcOrd="0" destOrd="0" presId="urn:microsoft.com/office/officeart/2005/8/layout/orgChart1"/>
    <dgm:cxn modelId="{D8D24334-855C-4C05-8B04-58CA8C8E995A}" type="presParOf" srcId="{D4F79477-AF4F-4CCC-80E1-A2C4B3A3D74E}" destId="{2E49080A-1807-4BC9-8772-AC7E426D76E0}" srcOrd="0" destOrd="0" presId="urn:microsoft.com/office/officeart/2005/8/layout/orgChart1"/>
    <dgm:cxn modelId="{EFD1BFCC-5C76-492B-AC3E-A5D4055FA2DE}" type="presParOf" srcId="{D4F79477-AF4F-4CCC-80E1-A2C4B3A3D74E}" destId="{62415599-03C7-4012-9BC2-E1215D60F3E7}" srcOrd="1" destOrd="0" presId="urn:microsoft.com/office/officeart/2005/8/layout/orgChart1"/>
    <dgm:cxn modelId="{BD602B1B-BC6D-4A92-8F72-16628F437DD0}" type="presParOf" srcId="{43219BFF-1A17-47C1-BBEE-6F9185A063EA}" destId="{82E6CCA2-10A0-4472-9361-1D54A6A5516B}" srcOrd="1" destOrd="0" presId="urn:microsoft.com/office/officeart/2005/8/layout/orgChart1"/>
    <dgm:cxn modelId="{720B67CD-E71F-48FB-A2D3-9E1F4D452062}" type="presParOf" srcId="{82E6CCA2-10A0-4472-9361-1D54A6A5516B}" destId="{5FB0BEE7-F58F-4BBA-942E-516B47AEF355}" srcOrd="0" destOrd="0" presId="urn:microsoft.com/office/officeart/2005/8/layout/orgChart1"/>
    <dgm:cxn modelId="{0EB64249-8EC4-4122-BEAA-949A0255EB29}" type="presParOf" srcId="{82E6CCA2-10A0-4472-9361-1D54A6A5516B}" destId="{6A60EBB6-8C9B-4419-BE2A-F25858018345}" srcOrd="1" destOrd="0" presId="urn:microsoft.com/office/officeart/2005/8/layout/orgChart1"/>
    <dgm:cxn modelId="{1C7EF37B-56FB-4E3D-ADDC-472C838A1F99}" type="presParOf" srcId="{6A60EBB6-8C9B-4419-BE2A-F25858018345}" destId="{CA506AB6-B6C2-4AFF-B420-80365B2222E4}" srcOrd="0" destOrd="0" presId="urn:microsoft.com/office/officeart/2005/8/layout/orgChart1"/>
    <dgm:cxn modelId="{8FF8FBC0-C01D-4886-B168-BA5A24A9F1A5}" type="presParOf" srcId="{CA506AB6-B6C2-4AFF-B420-80365B2222E4}" destId="{C3D2D1BE-8815-4217-B492-C776B2E59D3D}" srcOrd="0" destOrd="0" presId="urn:microsoft.com/office/officeart/2005/8/layout/orgChart1"/>
    <dgm:cxn modelId="{5EE1B9A5-ACE8-4F98-A47B-2A0B86FDE54C}" type="presParOf" srcId="{CA506AB6-B6C2-4AFF-B420-80365B2222E4}" destId="{9F14F018-0B31-40F2-AB10-C1C8A52920D4}" srcOrd="1" destOrd="0" presId="urn:microsoft.com/office/officeart/2005/8/layout/orgChart1"/>
    <dgm:cxn modelId="{CC4E1542-9C05-4BEA-900E-23F026686A65}" type="presParOf" srcId="{6A60EBB6-8C9B-4419-BE2A-F25858018345}" destId="{8C568DF9-06A2-40BC-8697-B5723713FB80}" srcOrd="1" destOrd="0" presId="urn:microsoft.com/office/officeart/2005/8/layout/orgChart1"/>
    <dgm:cxn modelId="{82D4610B-5574-43C8-9018-F44E95984C8E}" type="presParOf" srcId="{6A60EBB6-8C9B-4419-BE2A-F25858018345}" destId="{0534CF4A-31B2-4FED-8EA9-AF2B2E0C0667}" srcOrd="2" destOrd="0" presId="urn:microsoft.com/office/officeart/2005/8/layout/orgChart1"/>
    <dgm:cxn modelId="{C525717B-9804-466F-9360-609312269914}" type="presParOf" srcId="{0534CF4A-31B2-4FED-8EA9-AF2B2E0C0667}" destId="{2AE88028-4A08-47A0-92B3-5AF4D2840503}" srcOrd="0" destOrd="0" presId="urn:microsoft.com/office/officeart/2005/8/layout/orgChart1"/>
    <dgm:cxn modelId="{7522DDC6-5871-4889-831E-4FAFBCE6818A}" type="presParOf" srcId="{0534CF4A-31B2-4FED-8EA9-AF2B2E0C0667}" destId="{39EB5A77-D8D4-4548-A768-A6D052E3A5E7}" srcOrd="1" destOrd="0" presId="urn:microsoft.com/office/officeart/2005/8/layout/orgChart1"/>
    <dgm:cxn modelId="{8650C7D4-7B5F-4F86-A4EC-D769562FE991}" type="presParOf" srcId="{39EB5A77-D8D4-4548-A768-A6D052E3A5E7}" destId="{4AEC9D3C-A155-43FA-BF06-99A93E988328}" srcOrd="0" destOrd="0" presId="urn:microsoft.com/office/officeart/2005/8/layout/orgChart1"/>
    <dgm:cxn modelId="{E0398890-31A0-46CF-93E1-8E49CDADA188}" type="presParOf" srcId="{4AEC9D3C-A155-43FA-BF06-99A93E988328}" destId="{E5FAF8D1-8FB8-4077-8107-2044FF6C6BA9}" srcOrd="0" destOrd="0" presId="urn:microsoft.com/office/officeart/2005/8/layout/orgChart1"/>
    <dgm:cxn modelId="{23C5C3B0-D3EB-4DD2-9CA3-9DC5E358FD8B}" type="presParOf" srcId="{4AEC9D3C-A155-43FA-BF06-99A93E988328}" destId="{8BACECD8-4EC5-48B1-AB62-A8C4627939AE}" srcOrd="1" destOrd="0" presId="urn:microsoft.com/office/officeart/2005/8/layout/orgChart1"/>
    <dgm:cxn modelId="{48DEFA73-85F8-4A57-A69B-1720C16E3B16}" type="presParOf" srcId="{39EB5A77-D8D4-4548-A768-A6D052E3A5E7}" destId="{08170931-92D7-42D4-8972-77AE2C004FE9}" srcOrd="1" destOrd="0" presId="urn:microsoft.com/office/officeart/2005/8/layout/orgChart1"/>
    <dgm:cxn modelId="{B7E90CF6-9ADA-4C06-B80C-65ADEE9329F6}" type="presParOf" srcId="{08170931-92D7-42D4-8972-77AE2C004FE9}" destId="{9DE6281D-A07B-4476-9320-37FC26CAC50E}" srcOrd="0" destOrd="0" presId="urn:microsoft.com/office/officeart/2005/8/layout/orgChart1"/>
    <dgm:cxn modelId="{6C896C5D-68B7-4FE8-B86D-495F434A6939}" type="presParOf" srcId="{08170931-92D7-42D4-8972-77AE2C004FE9}" destId="{C7FD93AE-6911-431C-B906-F14B03C762F7}" srcOrd="1" destOrd="0" presId="urn:microsoft.com/office/officeart/2005/8/layout/orgChart1"/>
    <dgm:cxn modelId="{698C1523-CFF4-47EE-9771-A4F70B4FAA07}" type="presParOf" srcId="{C7FD93AE-6911-431C-B906-F14B03C762F7}" destId="{9AA496EE-4CE1-4370-97F3-46CA20BE5AA5}" srcOrd="0" destOrd="0" presId="urn:microsoft.com/office/officeart/2005/8/layout/orgChart1"/>
    <dgm:cxn modelId="{462AB0D2-33BA-46D6-B362-AE98E3AFCDEA}" type="presParOf" srcId="{9AA496EE-4CE1-4370-97F3-46CA20BE5AA5}" destId="{FBCE55C9-0817-4470-95D1-C7A767CF8157}" srcOrd="0" destOrd="0" presId="urn:microsoft.com/office/officeart/2005/8/layout/orgChart1"/>
    <dgm:cxn modelId="{60974E22-8E17-4474-AE95-4FFA7B7C065C}" type="presParOf" srcId="{9AA496EE-4CE1-4370-97F3-46CA20BE5AA5}" destId="{A6F67182-1A36-4D2B-9C56-BB0D884809CA}" srcOrd="1" destOrd="0" presId="urn:microsoft.com/office/officeart/2005/8/layout/orgChart1"/>
    <dgm:cxn modelId="{04E55522-1F3C-471D-B6BA-FE49B10BC87B}" type="presParOf" srcId="{C7FD93AE-6911-431C-B906-F14B03C762F7}" destId="{BC041B7B-C0A3-4F62-9643-E4C85E3F95A3}" srcOrd="1" destOrd="0" presId="urn:microsoft.com/office/officeart/2005/8/layout/orgChart1"/>
    <dgm:cxn modelId="{26CF9A5E-0E8D-44DE-8471-1506FA23091C}" type="presParOf" srcId="{C7FD93AE-6911-431C-B906-F14B03C762F7}" destId="{B41DC157-CB9D-40E4-AD6A-56681195A5B9}" srcOrd="2" destOrd="0" presId="urn:microsoft.com/office/officeart/2005/8/layout/orgChart1"/>
    <dgm:cxn modelId="{295E94EA-E542-43AC-AA71-B81633649FEE}" type="presParOf" srcId="{39EB5A77-D8D4-4548-A768-A6D052E3A5E7}" destId="{87D0D026-EA8F-45F8-AE3C-01071ECAF2A7}" srcOrd="2" destOrd="0" presId="urn:microsoft.com/office/officeart/2005/8/layout/orgChart1"/>
    <dgm:cxn modelId="{2B5D85D1-7629-4E00-84C7-1D4877922CA4}" type="presParOf" srcId="{82E6CCA2-10A0-4472-9361-1D54A6A5516B}" destId="{E2A3C38D-6E04-4933-A349-9623F818FF2A}" srcOrd="2" destOrd="0" presId="urn:microsoft.com/office/officeart/2005/8/layout/orgChart1"/>
    <dgm:cxn modelId="{BB22C257-15AA-415C-A093-C551C692D1DF}" type="presParOf" srcId="{82E6CCA2-10A0-4472-9361-1D54A6A5516B}" destId="{B1D9D73D-9791-42D8-83F3-85824D52862B}" srcOrd="3" destOrd="0" presId="urn:microsoft.com/office/officeart/2005/8/layout/orgChart1"/>
    <dgm:cxn modelId="{819928AD-4797-4D4E-BAC0-A87CD6DE0A86}" type="presParOf" srcId="{B1D9D73D-9791-42D8-83F3-85824D52862B}" destId="{5F84FF5B-FD2E-4073-8A47-0307FC8FA5A9}" srcOrd="0" destOrd="0" presId="urn:microsoft.com/office/officeart/2005/8/layout/orgChart1"/>
    <dgm:cxn modelId="{5146C005-4E2B-44E0-BF21-E026CDFCC9C4}" type="presParOf" srcId="{5F84FF5B-FD2E-4073-8A47-0307FC8FA5A9}" destId="{D25194D9-B0D7-4292-AD74-9E4B4804B817}" srcOrd="0" destOrd="0" presId="urn:microsoft.com/office/officeart/2005/8/layout/orgChart1"/>
    <dgm:cxn modelId="{9E010BB7-F5A3-443B-9FD5-4A9A56D27B37}" type="presParOf" srcId="{5F84FF5B-FD2E-4073-8A47-0307FC8FA5A9}" destId="{D221093D-8C4C-41BB-9405-201CF3BC089C}" srcOrd="1" destOrd="0" presId="urn:microsoft.com/office/officeart/2005/8/layout/orgChart1"/>
    <dgm:cxn modelId="{0EE30E30-1168-4871-9710-3D617A235FA6}" type="presParOf" srcId="{B1D9D73D-9791-42D8-83F3-85824D52862B}" destId="{09ACDA1D-5440-4696-9406-4E51744C77FA}" srcOrd="1" destOrd="0" presId="urn:microsoft.com/office/officeart/2005/8/layout/orgChart1"/>
    <dgm:cxn modelId="{29AC3D4F-872A-49AA-AD05-A6B623911092}" type="presParOf" srcId="{09ACDA1D-5440-4696-9406-4E51744C77FA}" destId="{BB91DE85-A7A0-4F7D-95FB-5C445AFA72A6}" srcOrd="0" destOrd="0" presId="urn:microsoft.com/office/officeart/2005/8/layout/orgChart1"/>
    <dgm:cxn modelId="{D2CDE4D4-DEEA-4F5D-9064-A0AFF29980A0}" type="presParOf" srcId="{09ACDA1D-5440-4696-9406-4E51744C77FA}" destId="{16C1FA74-0977-4EF4-9138-4F1B238392E6}" srcOrd="1" destOrd="0" presId="urn:microsoft.com/office/officeart/2005/8/layout/orgChart1"/>
    <dgm:cxn modelId="{B1C36335-667F-4C40-97F8-125B060D1A65}" type="presParOf" srcId="{16C1FA74-0977-4EF4-9138-4F1B238392E6}" destId="{76E8726F-434E-47B1-BCBE-8FD8188D4905}" srcOrd="0" destOrd="0" presId="urn:microsoft.com/office/officeart/2005/8/layout/orgChart1"/>
    <dgm:cxn modelId="{7E80E469-678C-440C-BBCE-8FF22E5598F1}" type="presParOf" srcId="{76E8726F-434E-47B1-BCBE-8FD8188D4905}" destId="{ACF8B433-A712-495D-80CF-19E81999DBB6}" srcOrd="0" destOrd="0" presId="urn:microsoft.com/office/officeart/2005/8/layout/orgChart1"/>
    <dgm:cxn modelId="{1D7388D1-2485-481E-AF06-C4FFA0F211F5}" type="presParOf" srcId="{76E8726F-434E-47B1-BCBE-8FD8188D4905}" destId="{7AC0F3E6-E9A4-4C9C-8DEE-042CFA19DD9A}" srcOrd="1" destOrd="0" presId="urn:microsoft.com/office/officeart/2005/8/layout/orgChart1"/>
    <dgm:cxn modelId="{130F1E10-6DEE-4CBE-BBEC-6C28DCC75A14}" type="presParOf" srcId="{16C1FA74-0977-4EF4-9138-4F1B238392E6}" destId="{94FC8E00-1C2F-4840-9F67-A1618424815C}" srcOrd="1" destOrd="0" presId="urn:microsoft.com/office/officeart/2005/8/layout/orgChart1"/>
    <dgm:cxn modelId="{E6B47464-8871-44C9-8BD4-DFA877A18669}" type="presParOf" srcId="{16C1FA74-0977-4EF4-9138-4F1B238392E6}" destId="{B8B51EF6-4B31-4EA9-BE1C-ACA978A5E8F3}" srcOrd="2" destOrd="0" presId="urn:microsoft.com/office/officeart/2005/8/layout/orgChart1"/>
    <dgm:cxn modelId="{48FFF801-A60E-4BCA-9CA8-5CD8FF85E8D8}" type="presParOf" srcId="{B1D9D73D-9791-42D8-83F3-85824D52862B}" destId="{31B5EF7B-ABC3-4A3A-9251-E75894760BFE}" srcOrd="2" destOrd="0" presId="urn:microsoft.com/office/officeart/2005/8/layout/orgChart1"/>
    <dgm:cxn modelId="{60118B9B-23CD-4015-9949-01ED618CB160}" type="presParOf" srcId="{82E6CCA2-10A0-4472-9361-1D54A6A5516B}" destId="{672C63B7-7697-4AA9-B5DF-AC5ADC5036EC}" srcOrd="4" destOrd="0" presId="urn:microsoft.com/office/officeart/2005/8/layout/orgChart1"/>
    <dgm:cxn modelId="{5C8D2305-8C3A-474C-AD8E-A20EC18BA938}" type="presParOf" srcId="{82E6CCA2-10A0-4472-9361-1D54A6A5516B}" destId="{59F1963D-1F0D-478A-9ABF-B10B543A0D6B}" srcOrd="5" destOrd="0" presId="urn:microsoft.com/office/officeart/2005/8/layout/orgChart1"/>
    <dgm:cxn modelId="{4C568341-19AB-4539-881B-92AE484F2DF4}" type="presParOf" srcId="{59F1963D-1F0D-478A-9ABF-B10B543A0D6B}" destId="{B7B520F9-58AE-4E6E-BF47-A2E8AF4FBB2E}" srcOrd="0" destOrd="0" presId="urn:microsoft.com/office/officeart/2005/8/layout/orgChart1"/>
    <dgm:cxn modelId="{C53933E9-733C-48F6-BA5B-1F075C3079EF}" type="presParOf" srcId="{B7B520F9-58AE-4E6E-BF47-A2E8AF4FBB2E}" destId="{AF5B0922-BE65-40DB-8348-F0D8F5496F36}" srcOrd="0" destOrd="0" presId="urn:microsoft.com/office/officeart/2005/8/layout/orgChart1"/>
    <dgm:cxn modelId="{63D7E76C-DD14-4350-9BB5-F9EA1D4C7D78}" type="presParOf" srcId="{B7B520F9-58AE-4E6E-BF47-A2E8AF4FBB2E}" destId="{22B0EAB9-2153-4F6B-AB9C-5EE2253754EA}" srcOrd="1" destOrd="0" presId="urn:microsoft.com/office/officeart/2005/8/layout/orgChart1"/>
    <dgm:cxn modelId="{E60AE519-8688-4AAB-80AB-C7B1B9607283}" type="presParOf" srcId="{59F1963D-1F0D-478A-9ABF-B10B543A0D6B}" destId="{81E9503D-BA13-4B21-B568-A30BEF862A0F}" srcOrd="1" destOrd="0" presId="urn:microsoft.com/office/officeart/2005/8/layout/orgChart1"/>
    <dgm:cxn modelId="{B0DBE9DB-7F70-45AA-8B50-88661ADD2FF4}" type="presParOf" srcId="{59F1963D-1F0D-478A-9ABF-B10B543A0D6B}" destId="{65751505-EAC0-49D0-A52F-75E354BDDB56}" srcOrd="2" destOrd="0" presId="urn:microsoft.com/office/officeart/2005/8/layout/orgChart1"/>
    <dgm:cxn modelId="{78FC15EA-871A-4AC0-8699-CFB805194647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DB3174F4-6B06-4A97-851C-334419CEFFD1}" type="presOf" srcId="{D30CC2E2-111B-4E7A-8669-55E68EA7D1F9}" destId="{AF5B0922-BE65-40DB-8348-F0D8F5496F36}" srcOrd="0" destOrd="0" presId="urn:microsoft.com/office/officeart/2005/8/layout/orgChart1"/>
    <dgm:cxn modelId="{02E9E35A-AE4D-48F6-B9A6-3DE7FEB1E3B0}" type="presOf" srcId="{BA51EF4B-0ECD-446F-80ED-56E18964FE12}" destId="{672C63B7-7697-4AA9-B5DF-AC5ADC5036EC}" srcOrd="0" destOrd="0" presId="urn:microsoft.com/office/officeart/2005/8/layout/orgChart1"/>
    <dgm:cxn modelId="{4F88DEB2-5C0A-4E59-8B96-7B9F05173975}" type="presOf" srcId="{CFC9C433-D1F1-4AF3-91A0-5524D5F50109}" destId="{5FB0BEE7-F58F-4BBA-942E-516B47AEF355}" srcOrd="0" destOrd="0" presId="urn:microsoft.com/office/officeart/2005/8/layout/orgChart1"/>
    <dgm:cxn modelId="{E0E3DEF9-7DE2-4BC0-A9F1-7A81865F757B}" type="presOf" srcId="{DFB7C4F7-9D1E-4B7B-BD4E-03DDC1EF3356}" destId="{C3D2D1BE-8815-4217-B492-C776B2E59D3D}" srcOrd="0" destOrd="0" presId="urn:microsoft.com/office/officeart/2005/8/layout/orgChart1"/>
    <dgm:cxn modelId="{AC13CA17-05E8-441B-967B-45E914B27C48}" type="presOf" srcId="{2459B897-7535-4281-97C1-EC0049C98E08}" destId="{2E49080A-1807-4BC9-8772-AC7E426D76E0}" srcOrd="0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D665469B-92A0-4552-894B-3366AEA29DD0}" type="presOf" srcId="{5C91FE83-E91F-4C3B-A53E-AEC1D443B64D}" destId="{8BACECD8-4EC5-48B1-AB62-A8C4627939AE}" srcOrd="1" destOrd="0" presId="urn:microsoft.com/office/officeart/2005/8/layout/orgChart1"/>
    <dgm:cxn modelId="{52CE4D09-B295-4BCA-AF92-328C22D82335}" type="presOf" srcId="{4B383FBC-A164-4CD8-B859-B08510560060}" destId="{D25194D9-B0D7-4292-AD74-9E4B4804B817}" srcOrd="0" destOrd="0" presId="urn:microsoft.com/office/officeart/2005/8/layout/orgChart1"/>
    <dgm:cxn modelId="{84495F26-B276-4837-9787-97D8B23781FE}" type="presOf" srcId="{4B7C7A81-9268-4CA8-92E4-5B9ADE4A14E2}" destId="{ACF8B433-A712-495D-80CF-19E81999DBB6}" srcOrd="0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A614A5E5-7309-4024-9F95-3C60E76B7F89}" type="presOf" srcId="{5C91FE83-E91F-4C3B-A53E-AEC1D443B64D}" destId="{E5FAF8D1-8FB8-4077-8107-2044FF6C6BA9}" srcOrd="0" destOrd="0" presId="urn:microsoft.com/office/officeart/2005/8/layout/orgChart1"/>
    <dgm:cxn modelId="{4CEA9008-E5C2-4772-8D5B-0DDB6CB97665}" type="presOf" srcId="{2459B897-7535-4281-97C1-EC0049C98E08}" destId="{62415599-03C7-4012-9BC2-E1215D60F3E7}" srcOrd="1" destOrd="0" presId="urn:microsoft.com/office/officeart/2005/8/layout/orgChart1"/>
    <dgm:cxn modelId="{D9A5A7E6-2F53-4732-8AFD-DCEAB229E897}" type="presOf" srcId="{4B383FBC-A164-4CD8-B859-B08510560060}" destId="{D221093D-8C4C-41BB-9405-201CF3BC089C}" srcOrd="1" destOrd="0" presId="urn:microsoft.com/office/officeart/2005/8/layout/orgChart1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39FECC04-3178-47F8-A70A-11CE1E3D5E8A}" type="presOf" srcId="{5D12E55B-A886-4C5B-B11A-E603FE334198}" destId="{4EB67754-555F-4A2A-9D60-2E6D6B7D16C4}" srcOrd="0" destOrd="0" presId="urn:microsoft.com/office/officeart/2005/8/layout/orgChart1"/>
    <dgm:cxn modelId="{7ED19109-C118-40CF-9609-5DF38D9B0AA6}" type="presOf" srcId="{DFB7C4F7-9D1E-4B7B-BD4E-03DDC1EF3356}" destId="{9F14F018-0B31-40F2-AB10-C1C8A52920D4}" srcOrd="1" destOrd="0" presId="urn:microsoft.com/office/officeart/2005/8/layout/orgChart1"/>
    <dgm:cxn modelId="{09FCB916-8944-4749-8AC4-251896275C95}" type="presOf" srcId="{D30CC2E2-111B-4E7A-8669-55E68EA7D1F9}" destId="{22B0EAB9-2153-4F6B-AB9C-5EE2253754EA}" srcOrd="1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2D026AF4-5FE0-4AF2-A8D4-D9663E66504D}" type="presOf" srcId="{F9030AD6-1791-451D-B079-D64D83B141C4}" destId="{2AE88028-4A08-47A0-92B3-5AF4D2840503}" srcOrd="0" destOrd="0" presId="urn:microsoft.com/office/officeart/2005/8/layout/orgChart1"/>
    <dgm:cxn modelId="{731435A4-368A-4DCC-8C07-478C253BA592}" type="presOf" srcId="{90DEE5C4-8985-4F8C-A769-E0E0C3E19E69}" destId="{E2A3C38D-6E04-4933-A349-9623F818FF2A}" srcOrd="0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961BB97B-5E73-47FA-AE1A-A15505E562CA}" type="presOf" srcId="{C3BC28B8-F38E-45DC-8282-76C85C9E8C52}" destId="{A6F67182-1A36-4D2B-9C56-BB0D884809CA}" srcOrd="1" destOrd="0" presId="urn:microsoft.com/office/officeart/2005/8/layout/orgChart1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14C0A60A-3A28-4045-9CDB-139F02852A2C}" type="presOf" srcId="{C3BC28B8-F38E-45DC-8282-76C85C9E8C52}" destId="{FBCE55C9-0817-4470-95D1-C7A767CF8157}" srcOrd="0" destOrd="0" presId="urn:microsoft.com/office/officeart/2005/8/layout/orgChart1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39EDC4E3-77A6-4975-B8BD-DFB03056234F}" type="presOf" srcId="{7082DBD1-F7CB-48F2-8A18-5C866BF65632}" destId="{9DE6281D-A07B-4476-9320-37FC26CAC50E}" srcOrd="0" destOrd="0" presId="urn:microsoft.com/office/officeart/2005/8/layout/orgChart1"/>
    <dgm:cxn modelId="{D6EC66E4-2F4B-49DB-B861-7F7C0A02B79A}" type="presOf" srcId="{C2D89B4E-BB2C-483A-BE9D-C384A4E61140}" destId="{BB91DE85-A7A0-4F7D-95FB-5C445AFA72A6}" srcOrd="0" destOrd="0" presId="urn:microsoft.com/office/officeart/2005/8/layout/orgChart1"/>
    <dgm:cxn modelId="{3B285E01-9D47-4F25-9EE1-C18F8397B63C}" type="presOf" srcId="{4B7C7A81-9268-4CA8-92E4-5B9ADE4A14E2}" destId="{7AC0F3E6-E9A4-4C9C-8DEE-042CFA19DD9A}" srcOrd="1" destOrd="0" presId="urn:microsoft.com/office/officeart/2005/8/layout/orgChart1"/>
    <dgm:cxn modelId="{4168E916-6594-4571-A819-8B9A6CE15A43}" type="presParOf" srcId="{4EB67754-555F-4A2A-9D60-2E6D6B7D16C4}" destId="{43219BFF-1A17-47C1-BBEE-6F9185A063EA}" srcOrd="0" destOrd="0" presId="urn:microsoft.com/office/officeart/2005/8/layout/orgChart1"/>
    <dgm:cxn modelId="{F24F7EE0-52E8-491C-A38E-1BB69028F0C9}" type="presParOf" srcId="{43219BFF-1A17-47C1-BBEE-6F9185A063EA}" destId="{D4F79477-AF4F-4CCC-80E1-A2C4B3A3D74E}" srcOrd="0" destOrd="0" presId="urn:microsoft.com/office/officeart/2005/8/layout/orgChart1"/>
    <dgm:cxn modelId="{9C57EBAE-2E05-464C-954A-D04D691E9693}" type="presParOf" srcId="{D4F79477-AF4F-4CCC-80E1-A2C4B3A3D74E}" destId="{2E49080A-1807-4BC9-8772-AC7E426D76E0}" srcOrd="0" destOrd="0" presId="urn:microsoft.com/office/officeart/2005/8/layout/orgChart1"/>
    <dgm:cxn modelId="{B2D339A5-739F-4496-9FC8-E3D7C84BF647}" type="presParOf" srcId="{D4F79477-AF4F-4CCC-80E1-A2C4B3A3D74E}" destId="{62415599-03C7-4012-9BC2-E1215D60F3E7}" srcOrd="1" destOrd="0" presId="urn:microsoft.com/office/officeart/2005/8/layout/orgChart1"/>
    <dgm:cxn modelId="{43B4A16C-C1F9-483A-BD14-15DE7847C23A}" type="presParOf" srcId="{43219BFF-1A17-47C1-BBEE-6F9185A063EA}" destId="{82E6CCA2-10A0-4472-9361-1D54A6A5516B}" srcOrd="1" destOrd="0" presId="urn:microsoft.com/office/officeart/2005/8/layout/orgChart1"/>
    <dgm:cxn modelId="{187C411D-9350-4290-A351-5692BD5D977D}" type="presParOf" srcId="{82E6CCA2-10A0-4472-9361-1D54A6A5516B}" destId="{5FB0BEE7-F58F-4BBA-942E-516B47AEF355}" srcOrd="0" destOrd="0" presId="urn:microsoft.com/office/officeart/2005/8/layout/orgChart1"/>
    <dgm:cxn modelId="{538A3A0E-D113-4E2E-A222-1456092B2D2F}" type="presParOf" srcId="{82E6CCA2-10A0-4472-9361-1D54A6A5516B}" destId="{6A60EBB6-8C9B-4419-BE2A-F25858018345}" srcOrd="1" destOrd="0" presId="urn:microsoft.com/office/officeart/2005/8/layout/orgChart1"/>
    <dgm:cxn modelId="{D149C668-F3B0-485C-90C8-6042EB8F8077}" type="presParOf" srcId="{6A60EBB6-8C9B-4419-BE2A-F25858018345}" destId="{CA506AB6-B6C2-4AFF-B420-80365B2222E4}" srcOrd="0" destOrd="0" presId="urn:microsoft.com/office/officeart/2005/8/layout/orgChart1"/>
    <dgm:cxn modelId="{9A24EBB1-362B-4F77-8FB5-604AC6354FC9}" type="presParOf" srcId="{CA506AB6-B6C2-4AFF-B420-80365B2222E4}" destId="{C3D2D1BE-8815-4217-B492-C776B2E59D3D}" srcOrd="0" destOrd="0" presId="urn:microsoft.com/office/officeart/2005/8/layout/orgChart1"/>
    <dgm:cxn modelId="{240FA334-B0AB-4449-80F7-D1E99214829D}" type="presParOf" srcId="{CA506AB6-B6C2-4AFF-B420-80365B2222E4}" destId="{9F14F018-0B31-40F2-AB10-C1C8A52920D4}" srcOrd="1" destOrd="0" presId="urn:microsoft.com/office/officeart/2005/8/layout/orgChart1"/>
    <dgm:cxn modelId="{7E61B155-8BE5-48D9-8A2F-AAF225D4C4EB}" type="presParOf" srcId="{6A60EBB6-8C9B-4419-BE2A-F25858018345}" destId="{8C568DF9-06A2-40BC-8697-B5723713FB80}" srcOrd="1" destOrd="0" presId="urn:microsoft.com/office/officeart/2005/8/layout/orgChart1"/>
    <dgm:cxn modelId="{B5AC4549-D618-4CA8-B8EB-9B8BE5A658E2}" type="presParOf" srcId="{6A60EBB6-8C9B-4419-BE2A-F25858018345}" destId="{0534CF4A-31B2-4FED-8EA9-AF2B2E0C0667}" srcOrd="2" destOrd="0" presId="urn:microsoft.com/office/officeart/2005/8/layout/orgChart1"/>
    <dgm:cxn modelId="{71539229-A525-42D4-8709-2891FB59858A}" type="presParOf" srcId="{0534CF4A-31B2-4FED-8EA9-AF2B2E0C0667}" destId="{2AE88028-4A08-47A0-92B3-5AF4D2840503}" srcOrd="0" destOrd="0" presId="urn:microsoft.com/office/officeart/2005/8/layout/orgChart1"/>
    <dgm:cxn modelId="{7617BA6E-2668-4BC1-B90A-642050FE577A}" type="presParOf" srcId="{0534CF4A-31B2-4FED-8EA9-AF2B2E0C0667}" destId="{39EB5A77-D8D4-4548-A768-A6D052E3A5E7}" srcOrd="1" destOrd="0" presId="urn:microsoft.com/office/officeart/2005/8/layout/orgChart1"/>
    <dgm:cxn modelId="{7CF2FE2F-9C54-46EE-9A2B-7FED039C2AF0}" type="presParOf" srcId="{39EB5A77-D8D4-4548-A768-A6D052E3A5E7}" destId="{4AEC9D3C-A155-43FA-BF06-99A93E988328}" srcOrd="0" destOrd="0" presId="urn:microsoft.com/office/officeart/2005/8/layout/orgChart1"/>
    <dgm:cxn modelId="{986C3648-D6C3-4429-8756-2C75CB651C1E}" type="presParOf" srcId="{4AEC9D3C-A155-43FA-BF06-99A93E988328}" destId="{E5FAF8D1-8FB8-4077-8107-2044FF6C6BA9}" srcOrd="0" destOrd="0" presId="urn:microsoft.com/office/officeart/2005/8/layout/orgChart1"/>
    <dgm:cxn modelId="{B1F40B4A-4792-4717-80F3-5FA388B5D68D}" type="presParOf" srcId="{4AEC9D3C-A155-43FA-BF06-99A93E988328}" destId="{8BACECD8-4EC5-48B1-AB62-A8C4627939AE}" srcOrd="1" destOrd="0" presId="urn:microsoft.com/office/officeart/2005/8/layout/orgChart1"/>
    <dgm:cxn modelId="{5DEA51BA-649C-4D79-AFDB-A6BA0ACBD092}" type="presParOf" srcId="{39EB5A77-D8D4-4548-A768-A6D052E3A5E7}" destId="{08170931-92D7-42D4-8972-77AE2C004FE9}" srcOrd="1" destOrd="0" presId="urn:microsoft.com/office/officeart/2005/8/layout/orgChart1"/>
    <dgm:cxn modelId="{0A7A27C3-ED03-496D-AD5F-1D1D0EED6860}" type="presParOf" srcId="{08170931-92D7-42D4-8972-77AE2C004FE9}" destId="{9DE6281D-A07B-4476-9320-37FC26CAC50E}" srcOrd="0" destOrd="0" presId="urn:microsoft.com/office/officeart/2005/8/layout/orgChart1"/>
    <dgm:cxn modelId="{BB4EF904-4069-470C-9C13-C0EA4541288C}" type="presParOf" srcId="{08170931-92D7-42D4-8972-77AE2C004FE9}" destId="{C7FD93AE-6911-431C-B906-F14B03C762F7}" srcOrd="1" destOrd="0" presId="urn:microsoft.com/office/officeart/2005/8/layout/orgChart1"/>
    <dgm:cxn modelId="{92D6B5A4-33D0-4B19-940C-64A38A6D45B4}" type="presParOf" srcId="{C7FD93AE-6911-431C-B906-F14B03C762F7}" destId="{9AA496EE-4CE1-4370-97F3-46CA20BE5AA5}" srcOrd="0" destOrd="0" presId="urn:microsoft.com/office/officeart/2005/8/layout/orgChart1"/>
    <dgm:cxn modelId="{6A9EDB3B-EC39-4670-92D2-5DF7B0A5E36D}" type="presParOf" srcId="{9AA496EE-4CE1-4370-97F3-46CA20BE5AA5}" destId="{FBCE55C9-0817-4470-95D1-C7A767CF8157}" srcOrd="0" destOrd="0" presId="urn:microsoft.com/office/officeart/2005/8/layout/orgChart1"/>
    <dgm:cxn modelId="{6A5DB169-B61A-45C0-AE3C-673271248322}" type="presParOf" srcId="{9AA496EE-4CE1-4370-97F3-46CA20BE5AA5}" destId="{A6F67182-1A36-4D2B-9C56-BB0D884809CA}" srcOrd="1" destOrd="0" presId="urn:microsoft.com/office/officeart/2005/8/layout/orgChart1"/>
    <dgm:cxn modelId="{D53CD823-4D43-4E83-AB15-EEC1DC51A62D}" type="presParOf" srcId="{C7FD93AE-6911-431C-B906-F14B03C762F7}" destId="{BC041B7B-C0A3-4F62-9643-E4C85E3F95A3}" srcOrd="1" destOrd="0" presId="urn:microsoft.com/office/officeart/2005/8/layout/orgChart1"/>
    <dgm:cxn modelId="{8465AC92-91A6-45B6-A35E-71F80E28DA90}" type="presParOf" srcId="{C7FD93AE-6911-431C-B906-F14B03C762F7}" destId="{B41DC157-CB9D-40E4-AD6A-56681195A5B9}" srcOrd="2" destOrd="0" presId="urn:microsoft.com/office/officeart/2005/8/layout/orgChart1"/>
    <dgm:cxn modelId="{2AD146F6-3B11-463A-8E24-98DDF2D5FC49}" type="presParOf" srcId="{39EB5A77-D8D4-4548-A768-A6D052E3A5E7}" destId="{87D0D026-EA8F-45F8-AE3C-01071ECAF2A7}" srcOrd="2" destOrd="0" presId="urn:microsoft.com/office/officeart/2005/8/layout/orgChart1"/>
    <dgm:cxn modelId="{EAAD035E-681C-4BB0-AFFC-59E6F05BEE22}" type="presParOf" srcId="{82E6CCA2-10A0-4472-9361-1D54A6A5516B}" destId="{E2A3C38D-6E04-4933-A349-9623F818FF2A}" srcOrd="2" destOrd="0" presId="urn:microsoft.com/office/officeart/2005/8/layout/orgChart1"/>
    <dgm:cxn modelId="{EEDE8AF1-D5E8-4AC7-B938-253C1B942E2E}" type="presParOf" srcId="{82E6CCA2-10A0-4472-9361-1D54A6A5516B}" destId="{B1D9D73D-9791-42D8-83F3-85824D52862B}" srcOrd="3" destOrd="0" presId="urn:microsoft.com/office/officeart/2005/8/layout/orgChart1"/>
    <dgm:cxn modelId="{967E2CF5-F861-4CFA-9284-ADD9A21B3FAF}" type="presParOf" srcId="{B1D9D73D-9791-42D8-83F3-85824D52862B}" destId="{5F84FF5B-FD2E-4073-8A47-0307FC8FA5A9}" srcOrd="0" destOrd="0" presId="urn:microsoft.com/office/officeart/2005/8/layout/orgChart1"/>
    <dgm:cxn modelId="{6E892FCA-867A-42FE-9F36-92CC526C52D7}" type="presParOf" srcId="{5F84FF5B-FD2E-4073-8A47-0307FC8FA5A9}" destId="{D25194D9-B0D7-4292-AD74-9E4B4804B817}" srcOrd="0" destOrd="0" presId="urn:microsoft.com/office/officeart/2005/8/layout/orgChart1"/>
    <dgm:cxn modelId="{DF1B159F-372C-4EC8-AEFC-9A178EC45F97}" type="presParOf" srcId="{5F84FF5B-FD2E-4073-8A47-0307FC8FA5A9}" destId="{D221093D-8C4C-41BB-9405-201CF3BC089C}" srcOrd="1" destOrd="0" presId="urn:microsoft.com/office/officeart/2005/8/layout/orgChart1"/>
    <dgm:cxn modelId="{27FF58FB-1B8C-4261-9AB8-10D6437A0310}" type="presParOf" srcId="{B1D9D73D-9791-42D8-83F3-85824D52862B}" destId="{09ACDA1D-5440-4696-9406-4E51744C77FA}" srcOrd="1" destOrd="0" presId="urn:microsoft.com/office/officeart/2005/8/layout/orgChart1"/>
    <dgm:cxn modelId="{AA676CA7-EDEC-4771-AF54-42ECE6D2CD06}" type="presParOf" srcId="{09ACDA1D-5440-4696-9406-4E51744C77FA}" destId="{BB91DE85-A7A0-4F7D-95FB-5C445AFA72A6}" srcOrd="0" destOrd="0" presId="urn:microsoft.com/office/officeart/2005/8/layout/orgChart1"/>
    <dgm:cxn modelId="{3D8528CC-982D-415A-9AB3-31335141C841}" type="presParOf" srcId="{09ACDA1D-5440-4696-9406-4E51744C77FA}" destId="{16C1FA74-0977-4EF4-9138-4F1B238392E6}" srcOrd="1" destOrd="0" presId="urn:microsoft.com/office/officeart/2005/8/layout/orgChart1"/>
    <dgm:cxn modelId="{1E600920-3A4A-475A-948B-749A4382E57D}" type="presParOf" srcId="{16C1FA74-0977-4EF4-9138-4F1B238392E6}" destId="{76E8726F-434E-47B1-BCBE-8FD8188D4905}" srcOrd="0" destOrd="0" presId="urn:microsoft.com/office/officeart/2005/8/layout/orgChart1"/>
    <dgm:cxn modelId="{E7DAB53E-8E2C-48CA-8CFA-E64BA64274E6}" type="presParOf" srcId="{76E8726F-434E-47B1-BCBE-8FD8188D4905}" destId="{ACF8B433-A712-495D-80CF-19E81999DBB6}" srcOrd="0" destOrd="0" presId="urn:microsoft.com/office/officeart/2005/8/layout/orgChart1"/>
    <dgm:cxn modelId="{8294C885-D774-4846-A48A-6160D7BC7543}" type="presParOf" srcId="{76E8726F-434E-47B1-BCBE-8FD8188D4905}" destId="{7AC0F3E6-E9A4-4C9C-8DEE-042CFA19DD9A}" srcOrd="1" destOrd="0" presId="urn:microsoft.com/office/officeart/2005/8/layout/orgChart1"/>
    <dgm:cxn modelId="{25D54D68-EABC-4A44-852B-8DA7214771D0}" type="presParOf" srcId="{16C1FA74-0977-4EF4-9138-4F1B238392E6}" destId="{94FC8E00-1C2F-4840-9F67-A1618424815C}" srcOrd="1" destOrd="0" presId="urn:microsoft.com/office/officeart/2005/8/layout/orgChart1"/>
    <dgm:cxn modelId="{0BEF7AD2-322D-47A0-B216-F79740DA3B6C}" type="presParOf" srcId="{16C1FA74-0977-4EF4-9138-4F1B238392E6}" destId="{B8B51EF6-4B31-4EA9-BE1C-ACA978A5E8F3}" srcOrd="2" destOrd="0" presId="urn:microsoft.com/office/officeart/2005/8/layout/orgChart1"/>
    <dgm:cxn modelId="{9D3E38A6-7ECF-4B24-9B8C-7A45648BED28}" type="presParOf" srcId="{B1D9D73D-9791-42D8-83F3-85824D52862B}" destId="{31B5EF7B-ABC3-4A3A-9251-E75894760BFE}" srcOrd="2" destOrd="0" presId="urn:microsoft.com/office/officeart/2005/8/layout/orgChart1"/>
    <dgm:cxn modelId="{D701E04D-541E-4C8A-81FB-A1279093D4D6}" type="presParOf" srcId="{82E6CCA2-10A0-4472-9361-1D54A6A5516B}" destId="{672C63B7-7697-4AA9-B5DF-AC5ADC5036EC}" srcOrd="4" destOrd="0" presId="urn:microsoft.com/office/officeart/2005/8/layout/orgChart1"/>
    <dgm:cxn modelId="{2B9E8906-34B0-420B-BF17-D3B393620241}" type="presParOf" srcId="{82E6CCA2-10A0-4472-9361-1D54A6A5516B}" destId="{59F1963D-1F0D-478A-9ABF-B10B543A0D6B}" srcOrd="5" destOrd="0" presId="urn:microsoft.com/office/officeart/2005/8/layout/orgChart1"/>
    <dgm:cxn modelId="{202AE55A-D1B9-4888-8401-7BBCF3FC6A60}" type="presParOf" srcId="{59F1963D-1F0D-478A-9ABF-B10B543A0D6B}" destId="{B7B520F9-58AE-4E6E-BF47-A2E8AF4FBB2E}" srcOrd="0" destOrd="0" presId="urn:microsoft.com/office/officeart/2005/8/layout/orgChart1"/>
    <dgm:cxn modelId="{6A2B1A0B-C3E8-4CA1-8C09-8B3EB2860F90}" type="presParOf" srcId="{B7B520F9-58AE-4E6E-BF47-A2E8AF4FBB2E}" destId="{AF5B0922-BE65-40DB-8348-F0D8F5496F36}" srcOrd="0" destOrd="0" presId="urn:microsoft.com/office/officeart/2005/8/layout/orgChart1"/>
    <dgm:cxn modelId="{77E1BC7F-7552-4D1F-AE25-8524BC61A186}" type="presParOf" srcId="{B7B520F9-58AE-4E6E-BF47-A2E8AF4FBB2E}" destId="{22B0EAB9-2153-4F6B-AB9C-5EE2253754EA}" srcOrd="1" destOrd="0" presId="urn:microsoft.com/office/officeart/2005/8/layout/orgChart1"/>
    <dgm:cxn modelId="{4D3A5FD5-76CD-46C7-B1EB-A3699A0D6EDE}" type="presParOf" srcId="{59F1963D-1F0D-478A-9ABF-B10B543A0D6B}" destId="{81E9503D-BA13-4B21-B568-A30BEF862A0F}" srcOrd="1" destOrd="0" presId="urn:microsoft.com/office/officeart/2005/8/layout/orgChart1"/>
    <dgm:cxn modelId="{1E37AA9D-4188-4B3E-9A3D-CA0D5D24C6BA}" type="presParOf" srcId="{59F1963D-1F0D-478A-9ABF-B10B543A0D6B}" destId="{65751505-EAC0-49D0-A52F-75E354BDDB56}" srcOrd="2" destOrd="0" presId="urn:microsoft.com/office/officeart/2005/8/layout/orgChart1"/>
    <dgm:cxn modelId="{0A32F00C-B2C7-438C-8371-7FF8BCBB527E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C7F5EC9A-8E38-4657-941C-04F8EDFA2324}" type="presOf" srcId="{F9030AD6-1791-451D-B079-D64D83B141C4}" destId="{2AE88028-4A08-47A0-92B3-5AF4D2840503}" srcOrd="0" destOrd="0" presId="urn:microsoft.com/office/officeart/2005/8/layout/orgChart1"/>
    <dgm:cxn modelId="{7D762C21-6E10-4CC3-850E-3CF9833CA40A}" type="presOf" srcId="{2459B897-7535-4281-97C1-EC0049C98E08}" destId="{2E49080A-1807-4BC9-8772-AC7E426D76E0}" srcOrd="0" destOrd="0" presId="urn:microsoft.com/office/officeart/2005/8/layout/orgChart1"/>
    <dgm:cxn modelId="{3AEF3525-C6EC-4740-BE28-B29917EDB21A}" type="presOf" srcId="{C3BC28B8-F38E-45DC-8282-76C85C9E8C52}" destId="{FBCE55C9-0817-4470-95D1-C7A767CF8157}" srcOrd="0" destOrd="0" presId="urn:microsoft.com/office/officeart/2005/8/layout/orgChart1"/>
    <dgm:cxn modelId="{B48786E9-45EA-4995-A007-8CD9E6E70CA3}" type="presOf" srcId="{DFB7C4F7-9D1E-4B7B-BD4E-03DDC1EF3356}" destId="{9F14F018-0B31-40F2-AB10-C1C8A52920D4}" srcOrd="1" destOrd="0" presId="urn:microsoft.com/office/officeart/2005/8/layout/orgChart1"/>
    <dgm:cxn modelId="{E423B2E2-E858-4D2B-8A17-30AD88311215}" type="presOf" srcId="{DFB7C4F7-9D1E-4B7B-BD4E-03DDC1EF3356}" destId="{C3D2D1BE-8815-4217-B492-C776B2E59D3D}" srcOrd="0" destOrd="0" presId="urn:microsoft.com/office/officeart/2005/8/layout/orgChart1"/>
    <dgm:cxn modelId="{AC2BE5FB-1460-40E9-8CBF-6C2725232256}" type="presOf" srcId="{C3BC28B8-F38E-45DC-8282-76C85C9E8C52}" destId="{A6F67182-1A36-4D2B-9C56-BB0D884809CA}" srcOrd="1" destOrd="0" presId="urn:microsoft.com/office/officeart/2005/8/layout/orgChart1"/>
    <dgm:cxn modelId="{DC2783C9-C9E8-4596-B0DF-4D71FDF8EC75}" type="presOf" srcId="{2459B897-7535-4281-97C1-EC0049C98E08}" destId="{62415599-03C7-4012-9BC2-E1215D60F3E7}" srcOrd="1" destOrd="0" presId="urn:microsoft.com/office/officeart/2005/8/layout/orgChart1"/>
    <dgm:cxn modelId="{B85301BB-BA8C-4DCD-82CF-5910A2DD7E97}" type="presOf" srcId="{7082DBD1-F7CB-48F2-8A18-5C866BF65632}" destId="{9DE6281D-A07B-4476-9320-37FC26CAC50E}" srcOrd="0" destOrd="0" presId="urn:microsoft.com/office/officeart/2005/8/layout/orgChart1"/>
    <dgm:cxn modelId="{CDA81594-09D6-467E-928F-FB4FCA9D385A}" type="presOf" srcId="{BA51EF4B-0ECD-446F-80ED-56E18964FE12}" destId="{672C63B7-7697-4AA9-B5DF-AC5ADC5036EC}" srcOrd="0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FA30A896-5892-4BE5-B23E-FDCCE93EEF6C}" type="presOf" srcId="{4B7C7A81-9268-4CA8-92E4-5B9ADE4A14E2}" destId="{ACF8B433-A712-495D-80CF-19E81999DBB6}" srcOrd="0" destOrd="0" presId="urn:microsoft.com/office/officeart/2005/8/layout/orgChart1"/>
    <dgm:cxn modelId="{961ACFBD-D4D9-4EE6-B56E-1DC3CECC42CB}" type="presOf" srcId="{5C91FE83-E91F-4C3B-A53E-AEC1D443B64D}" destId="{8BACECD8-4EC5-48B1-AB62-A8C4627939AE}" srcOrd="1" destOrd="0" presId="urn:microsoft.com/office/officeart/2005/8/layout/orgChart1"/>
    <dgm:cxn modelId="{6A28CEE7-A5A0-40C6-80AA-A453DADAE413}" type="presOf" srcId="{5C91FE83-E91F-4C3B-A53E-AEC1D443B64D}" destId="{E5FAF8D1-8FB8-4077-8107-2044FF6C6BA9}" srcOrd="0" destOrd="0" presId="urn:microsoft.com/office/officeart/2005/8/layout/orgChart1"/>
    <dgm:cxn modelId="{787085EC-A349-449C-AC07-6A528EC34AB8}" type="presOf" srcId="{C2D89B4E-BB2C-483A-BE9D-C384A4E61140}" destId="{BB91DE85-A7A0-4F7D-95FB-5C445AFA72A6}" srcOrd="0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569774EE-4694-4DF0-8040-DE2A43DDA6E0}" type="presOf" srcId="{4B7C7A81-9268-4CA8-92E4-5B9ADE4A14E2}" destId="{7AC0F3E6-E9A4-4C9C-8DEE-042CFA19DD9A}" srcOrd="1" destOrd="0" presId="urn:microsoft.com/office/officeart/2005/8/layout/orgChart1"/>
    <dgm:cxn modelId="{C67C6859-6AB9-40E8-A6D5-5E48DF972C0F}" type="presOf" srcId="{D30CC2E2-111B-4E7A-8669-55E68EA7D1F9}" destId="{AF5B0922-BE65-40DB-8348-F0D8F5496F36}" srcOrd="0" destOrd="0" presId="urn:microsoft.com/office/officeart/2005/8/layout/orgChart1"/>
    <dgm:cxn modelId="{3C1B69D5-803A-4AA3-A5A2-766AE4F8F365}" type="presOf" srcId="{4B383FBC-A164-4CD8-B859-B08510560060}" destId="{D221093D-8C4C-41BB-9405-201CF3BC089C}" srcOrd="1" destOrd="0" presId="urn:microsoft.com/office/officeart/2005/8/layout/orgChart1"/>
    <dgm:cxn modelId="{C4642C48-B293-4B2B-8DEA-979C6CDC493E}" type="presOf" srcId="{CFC9C433-D1F1-4AF3-91A0-5524D5F50109}" destId="{5FB0BEE7-F58F-4BBA-942E-516B47AEF355}" srcOrd="0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F934939A-A253-47F3-AFD2-81F80FBAB620}" type="presOf" srcId="{4B383FBC-A164-4CD8-B859-B08510560060}" destId="{D25194D9-B0D7-4292-AD74-9E4B4804B817}" srcOrd="0" destOrd="0" presId="urn:microsoft.com/office/officeart/2005/8/layout/orgChart1"/>
    <dgm:cxn modelId="{BBABE0D3-29B0-4C84-89A9-55E99FC09469}" type="presOf" srcId="{90DEE5C4-8985-4F8C-A769-E0E0C3E19E69}" destId="{E2A3C38D-6E04-4933-A349-9623F818FF2A}" srcOrd="0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1519AD3B-5E39-49D4-89A5-945A740987BA}" type="presOf" srcId="{5D12E55B-A886-4C5B-B11A-E603FE334198}" destId="{4EB67754-555F-4A2A-9D60-2E6D6B7D16C4}" srcOrd="0" destOrd="0" presId="urn:microsoft.com/office/officeart/2005/8/layout/orgChart1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1C9C8818-AF37-4E3C-9B45-E6141095DAC5}" type="presOf" srcId="{D30CC2E2-111B-4E7A-8669-55E68EA7D1F9}" destId="{22B0EAB9-2153-4F6B-AB9C-5EE2253754EA}" srcOrd="1" destOrd="0" presId="urn:microsoft.com/office/officeart/2005/8/layout/orgChart1"/>
    <dgm:cxn modelId="{68245523-D65A-41B6-81ED-A24BA60150B3}" type="presParOf" srcId="{4EB67754-555F-4A2A-9D60-2E6D6B7D16C4}" destId="{43219BFF-1A17-47C1-BBEE-6F9185A063EA}" srcOrd="0" destOrd="0" presId="urn:microsoft.com/office/officeart/2005/8/layout/orgChart1"/>
    <dgm:cxn modelId="{D29501AA-8375-460B-87C3-8E8AE47D2DBC}" type="presParOf" srcId="{43219BFF-1A17-47C1-BBEE-6F9185A063EA}" destId="{D4F79477-AF4F-4CCC-80E1-A2C4B3A3D74E}" srcOrd="0" destOrd="0" presId="urn:microsoft.com/office/officeart/2005/8/layout/orgChart1"/>
    <dgm:cxn modelId="{3D956C11-5F3F-4203-BA68-CE82FD70BA6A}" type="presParOf" srcId="{D4F79477-AF4F-4CCC-80E1-A2C4B3A3D74E}" destId="{2E49080A-1807-4BC9-8772-AC7E426D76E0}" srcOrd="0" destOrd="0" presId="urn:microsoft.com/office/officeart/2005/8/layout/orgChart1"/>
    <dgm:cxn modelId="{4924E442-C6FA-44D6-AEFA-A3386B2A9055}" type="presParOf" srcId="{D4F79477-AF4F-4CCC-80E1-A2C4B3A3D74E}" destId="{62415599-03C7-4012-9BC2-E1215D60F3E7}" srcOrd="1" destOrd="0" presId="urn:microsoft.com/office/officeart/2005/8/layout/orgChart1"/>
    <dgm:cxn modelId="{3F0A9270-7060-4442-B462-06A09F8E27BE}" type="presParOf" srcId="{43219BFF-1A17-47C1-BBEE-6F9185A063EA}" destId="{82E6CCA2-10A0-4472-9361-1D54A6A5516B}" srcOrd="1" destOrd="0" presId="urn:microsoft.com/office/officeart/2005/8/layout/orgChart1"/>
    <dgm:cxn modelId="{0081D3AB-E3AB-42BA-A436-C0712133B15C}" type="presParOf" srcId="{82E6CCA2-10A0-4472-9361-1D54A6A5516B}" destId="{5FB0BEE7-F58F-4BBA-942E-516B47AEF355}" srcOrd="0" destOrd="0" presId="urn:microsoft.com/office/officeart/2005/8/layout/orgChart1"/>
    <dgm:cxn modelId="{1BC8613D-6D91-4469-9F6D-C2E9D55A95BB}" type="presParOf" srcId="{82E6CCA2-10A0-4472-9361-1D54A6A5516B}" destId="{6A60EBB6-8C9B-4419-BE2A-F25858018345}" srcOrd="1" destOrd="0" presId="urn:microsoft.com/office/officeart/2005/8/layout/orgChart1"/>
    <dgm:cxn modelId="{8FB7002D-6590-49E1-BB80-E5D8474CED78}" type="presParOf" srcId="{6A60EBB6-8C9B-4419-BE2A-F25858018345}" destId="{CA506AB6-B6C2-4AFF-B420-80365B2222E4}" srcOrd="0" destOrd="0" presId="urn:microsoft.com/office/officeart/2005/8/layout/orgChart1"/>
    <dgm:cxn modelId="{48652ED3-3F64-4E43-B809-AABA28533938}" type="presParOf" srcId="{CA506AB6-B6C2-4AFF-B420-80365B2222E4}" destId="{C3D2D1BE-8815-4217-B492-C776B2E59D3D}" srcOrd="0" destOrd="0" presId="urn:microsoft.com/office/officeart/2005/8/layout/orgChart1"/>
    <dgm:cxn modelId="{B6BB5572-A956-4556-B4C8-4BA02F356355}" type="presParOf" srcId="{CA506AB6-B6C2-4AFF-B420-80365B2222E4}" destId="{9F14F018-0B31-40F2-AB10-C1C8A52920D4}" srcOrd="1" destOrd="0" presId="urn:microsoft.com/office/officeart/2005/8/layout/orgChart1"/>
    <dgm:cxn modelId="{7DD94232-294C-41BB-AB55-AF5A29C6E2B9}" type="presParOf" srcId="{6A60EBB6-8C9B-4419-BE2A-F25858018345}" destId="{8C568DF9-06A2-40BC-8697-B5723713FB80}" srcOrd="1" destOrd="0" presId="urn:microsoft.com/office/officeart/2005/8/layout/orgChart1"/>
    <dgm:cxn modelId="{E9C71011-BD7C-40D4-A7F5-5236148E323C}" type="presParOf" srcId="{6A60EBB6-8C9B-4419-BE2A-F25858018345}" destId="{0534CF4A-31B2-4FED-8EA9-AF2B2E0C0667}" srcOrd="2" destOrd="0" presId="urn:microsoft.com/office/officeart/2005/8/layout/orgChart1"/>
    <dgm:cxn modelId="{98F75CFE-4212-4791-AF7D-656A09E1EBE7}" type="presParOf" srcId="{0534CF4A-31B2-4FED-8EA9-AF2B2E0C0667}" destId="{2AE88028-4A08-47A0-92B3-5AF4D2840503}" srcOrd="0" destOrd="0" presId="urn:microsoft.com/office/officeart/2005/8/layout/orgChart1"/>
    <dgm:cxn modelId="{DC0D51F8-9C8D-4489-A28D-906D74CBCB6B}" type="presParOf" srcId="{0534CF4A-31B2-4FED-8EA9-AF2B2E0C0667}" destId="{39EB5A77-D8D4-4548-A768-A6D052E3A5E7}" srcOrd="1" destOrd="0" presId="urn:microsoft.com/office/officeart/2005/8/layout/orgChart1"/>
    <dgm:cxn modelId="{978F318E-8083-4441-89AB-609C1E58EEF1}" type="presParOf" srcId="{39EB5A77-D8D4-4548-A768-A6D052E3A5E7}" destId="{4AEC9D3C-A155-43FA-BF06-99A93E988328}" srcOrd="0" destOrd="0" presId="urn:microsoft.com/office/officeart/2005/8/layout/orgChart1"/>
    <dgm:cxn modelId="{A6746372-7BF7-4B41-A2F6-B51C1DB37B5A}" type="presParOf" srcId="{4AEC9D3C-A155-43FA-BF06-99A93E988328}" destId="{E5FAF8D1-8FB8-4077-8107-2044FF6C6BA9}" srcOrd="0" destOrd="0" presId="urn:microsoft.com/office/officeart/2005/8/layout/orgChart1"/>
    <dgm:cxn modelId="{B3FB83F7-AE7D-43F8-AFAA-FC44088D6A1C}" type="presParOf" srcId="{4AEC9D3C-A155-43FA-BF06-99A93E988328}" destId="{8BACECD8-4EC5-48B1-AB62-A8C4627939AE}" srcOrd="1" destOrd="0" presId="urn:microsoft.com/office/officeart/2005/8/layout/orgChart1"/>
    <dgm:cxn modelId="{7C452C46-FEF0-4E9E-BF45-A8E3723100B6}" type="presParOf" srcId="{39EB5A77-D8D4-4548-A768-A6D052E3A5E7}" destId="{08170931-92D7-42D4-8972-77AE2C004FE9}" srcOrd="1" destOrd="0" presId="urn:microsoft.com/office/officeart/2005/8/layout/orgChart1"/>
    <dgm:cxn modelId="{F95BD3D9-772B-4E41-9019-52BB3C39D8CC}" type="presParOf" srcId="{08170931-92D7-42D4-8972-77AE2C004FE9}" destId="{9DE6281D-A07B-4476-9320-37FC26CAC50E}" srcOrd="0" destOrd="0" presId="urn:microsoft.com/office/officeart/2005/8/layout/orgChart1"/>
    <dgm:cxn modelId="{A31DB8A6-0A16-41BF-821B-2EBA58E14913}" type="presParOf" srcId="{08170931-92D7-42D4-8972-77AE2C004FE9}" destId="{C7FD93AE-6911-431C-B906-F14B03C762F7}" srcOrd="1" destOrd="0" presId="urn:microsoft.com/office/officeart/2005/8/layout/orgChart1"/>
    <dgm:cxn modelId="{7BB3EB67-D810-4DAD-B60F-88BB9881EF49}" type="presParOf" srcId="{C7FD93AE-6911-431C-B906-F14B03C762F7}" destId="{9AA496EE-4CE1-4370-97F3-46CA20BE5AA5}" srcOrd="0" destOrd="0" presId="urn:microsoft.com/office/officeart/2005/8/layout/orgChart1"/>
    <dgm:cxn modelId="{C8693485-53FB-4950-B83E-27CAA235BFAB}" type="presParOf" srcId="{9AA496EE-4CE1-4370-97F3-46CA20BE5AA5}" destId="{FBCE55C9-0817-4470-95D1-C7A767CF8157}" srcOrd="0" destOrd="0" presId="urn:microsoft.com/office/officeart/2005/8/layout/orgChart1"/>
    <dgm:cxn modelId="{4819FCA3-A9BD-45E4-87DC-06FAD169E0E3}" type="presParOf" srcId="{9AA496EE-4CE1-4370-97F3-46CA20BE5AA5}" destId="{A6F67182-1A36-4D2B-9C56-BB0D884809CA}" srcOrd="1" destOrd="0" presId="urn:microsoft.com/office/officeart/2005/8/layout/orgChart1"/>
    <dgm:cxn modelId="{4886FEC8-9175-47B2-BA5E-BA04796DABB3}" type="presParOf" srcId="{C7FD93AE-6911-431C-B906-F14B03C762F7}" destId="{BC041B7B-C0A3-4F62-9643-E4C85E3F95A3}" srcOrd="1" destOrd="0" presId="urn:microsoft.com/office/officeart/2005/8/layout/orgChart1"/>
    <dgm:cxn modelId="{14238323-3270-4FC6-A7C9-0AE49F1284EB}" type="presParOf" srcId="{C7FD93AE-6911-431C-B906-F14B03C762F7}" destId="{B41DC157-CB9D-40E4-AD6A-56681195A5B9}" srcOrd="2" destOrd="0" presId="urn:microsoft.com/office/officeart/2005/8/layout/orgChart1"/>
    <dgm:cxn modelId="{ED8D7D06-DF1A-4B23-947A-484F3AA92D7E}" type="presParOf" srcId="{39EB5A77-D8D4-4548-A768-A6D052E3A5E7}" destId="{87D0D026-EA8F-45F8-AE3C-01071ECAF2A7}" srcOrd="2" destOrd="0" presId="urn:microsoft.com/office/officeart/2005/8/layout/orgChart1"/>
    <dgm:cxn modelId="{F20FB37A-9294-4BAD-A55D-07A5914BFA86}" type="presParOf" srcId="{82E6CCA2-10A0-4472-9361-1D54A6A5516B}" destId="{E2A3C38D-6E04-4933-A349-9623F818FF2A}" srcOrd="2" destOrd="0" presId="urn:microsoft.com/office/officeart/2005/8/layout/orgChart1"/>
    <dgm:cxn modelId="{D96191A0-C1FB-4660-A48C-4A21F715B78E}" type="presParOf" srcId="{82E6CCA2-10A0-4472-9361-1D54A6A5516B}" destId="{B1D9D73D-9791-42D8-83F3-85824D52862B}" srcOrd="3" destOrd="0" presId="urn:microsoft.com/office/officeart/2005/8/layout/orgChart1"/>
    <dgm:cxn modelId="{ADC45445-8ED3-4596-8D0F-B32889F7450B}" type="presParOf" srcId="{B1D9D73D-9791-42D8-83F3-85824D52862B}" destId="{5F84FF5B-FD2E-4073-8A47-0307FC8FA5A9}" srcOrd="0" destOrd="0" presId="urn:microsoft.com/office/officeart/2005/8/layout/orgChart1"/>
    <dgm:cxn modelId="{CA3BA05B-57C2-4CAB-A8DC-2C4DB1B06C64}" type="presParOf" srcId="{5F84FF5B-FD2E-4073-8A47-0307FC8FA5A9}" destId="{D25194D9-B0D7-4292-AD74-9E4B4804B817}" srcOrd="0" destOrd="0" presId="urn:microsoft.com/office/officeart/2005/8/layout/orgChart1"/>
    <dgm:cxn modelId="{E9A200FE-C9AD-45B7-BF6E-C01012152185}" type="presParOf" srcId="{5F84FF5B-FD2E-4073-8A47-0307FC8FA5A9}" destId="{D221093D-8C4C-41BB-9405-201CF3BC089C}" srcOrd="1" destOrd="0" presId="urn:microsoft.com/office/officeart/2005/8/layout/orgChart1"/>
    <dgm:cxn modelId="{5E6D8A21-53D3-48B0-832D-3418DA8EFFC0}" type="presParOf" srcId="{B1D9D73D-9791-42D8-83F3-85824D52862B}" destId="{09ACDA1D-5440-4696-9406-4E51744C77FA}" srcOrd="1" destOrd="0" presId="urn:microsoft.com/office/officeart/2005/8/layout/orgChart1"/>
    <dgm:cxn modelId="{E517E788-49F9-46F5-BE05-7F1C7F918DE3}" type="presParOf" srcId="{09ACDA1D-5440-4696-9406-4E51744C77FA}" destId="{BB91DE85-A7A0-4F7D-95FB-5C445AFA72A6}" srcOrd="0" destOrd="0" presId="urn:microsoft.com/office/officeart/2005/8/layout/orgChart1"/>
    <dgm:cxn modelId="{901614AB-6DC4-4E79-8A3E-D105FD4B9D98}" type="presParOf" srcId="{09ACDA1D-5440-4696-9406-4E51744C77FA}" destId="{16C1FA74-0977-4EF4-9138-4F1B238392E6}" srcOrd="1" destOrd="0" presId="urn:microsoft.com/office/officeart/2005/8/layout/orgChart1"/>
    <dgm:cxn modelId="{85957A41-FFA9-49ED-9FF6-7D2A18BF6DBE}" type="presParOf" srcId="{16C1FA74-0977-4EF4-9138-4F1B238392E6}" destId="{76E8726F-434E-47B1-BCBE-8FD8188D4905}" srcOrd="0" destOrd="0" presId="urn:microsoft.com/office/officeart/2005/8/layout/orgChart1"/>
    <dgm:cxn modelId="{895D2A54-9B65-4F39-9E30-4D646FCF844B}" type="presParOf" srcId="{76E8726F-434E-47B1-BCBE-8FD8188D4905}" destId="{ACF8B433-A712-495D-80CF-19E81999DBB6}" srcOrd="0" destOrd="0" presId="urn:microsoft.com/office/officeart/2005/8/layout/orgChart1"/>
    <dgm:cxn modelId="{6DF09D60-C16B-4369-B5D8-3FDED990CBD5}" type="presParOf" srcId="{76E8726F-434E-47B1-BCBE-8FD8188D4905}" destId="{7AC0F3E6-E9A4-4C9C-8DEE-042CFA19DD9A}" srcOrd="1" destOrd="0" presId="urn:microsoft.com/office/officeart/2005/8/layout/orgChart1"/>
    <dgm:cxn modelId="{E0205D08-E1CE-4AD7-81AC-5DE6CB1FE096}" type="presParOf" srcId="{16C1FA74-0977-4EF4-9138-4F1B238392E6}" destId="{94FC8E00-1C2F-4840-9F67-A1618424815C}" srcOrd="1" destOrd="0" presId="urn:microsoft.com/office/officeart/2005/8/layout/orgChart1"/>
    <dgm:cxn modelId="{51244434-BC58-43D8-A4AC-C8B427969D4A}" type="presParOf" srcId="{16C1FA74-0977-4EF4-9138-4F1B238392E6}" destId="{B8B51EF6-4B31-4EA9-BE1C-ACA978A5E8F3}" srcOrd="2" destOrd="0" presId="urn:microsoft.com/office/officeart/2005/8/layout/orgChart1"/>
    <dgm:cxn modelId="{AA653744-6B6D-4811-B0DA-3275F2D7E6B5}" type="presParOf" srcId="{B1D9D73D-9791-42D8-83F3-85824D52862B}" destId="{31B5EF7B-ABC3-4A3A-9251-E75894760BFE}" srcOrd="2" destOrd="0" presId="urn:microsoft.com/office/officeart/2005/8/layout/orgChart1"/>
    <dgm:cxn modelId="{ADDFC86C-863E-442F-A8B6-D92F4958FC63}" type="presParOf" srcId="{82E6CCA2-10A0-4472-9361-1D54A6A5516B}" destId="{672C63B7-7697-4AA9-B5DF-AC5ADC5036EC}" srcOrd="4" destOrd="0" presId="urn:microsoft.com/office/officeart/2005/8/layout/orgChart1"/>
    <dgm:cxn modelId="{100728C9-20A2-4800-891F-5A15F241933C}" type="presParOf" srcId="{82E6CCA2-10A0-4472-9361-1D54A6A5516B}" destId="{59F1963D-1F0D-478A-9ABF-B10B543A0D6B}" srcOrd="5" destOrd="0" presId="urn:microsoft.com/office/officeart/2005/8/layout/orgChart1"/>
    <dgm:cxn modelId="{405305A4-89E9-4545-9ADD-476F65608B86}" type="presParOf" srcId="{59F1963D-1F0D-478A-9ABF-B10B543A0D6B}" destId="{B7B520F9-58AE-4E6E-BF47-A2E8AF4FBB2E}" srcOrd="0" destOrd="0" presId="urn:microsoft.com/office/officeart/2005/8/layout/orgChart1"/>
    <dgm:cxn modelId="{33D37DCA-0345-4DF7-BA50-D8F3570E6D50}" type="presParOf" srcId="{B7B520F9-58AE-4E6E-BF47-A2E8AF4FBB2E}" destId="{AF5B0922-BE65-40DB-8348-F0D8F5496F36}" srcOrd="0" destOrd="0" presId="urn:microsoft.com/office/officeart/2005/8/layout/orgChart1"/>
    <dgm:cxn modelId="{083B0C17-81BF-4229-A4C7-CCD1A7C571C1}" type="presParOf" srcId="{B7B520F9-58AE-4E6E-BF47-A2E8AF4FBB2E}" destId="{22B0EAB9-2153-4F6B-AB9C-5EE2253754EA}" srcOrd="1" destOrd="0" presId="urn:microsoft.com/office/officeart/2005/8/layout/orgChart1"/>
    <dgm:cxn modelId="{55CD8D55-3751-49FC-A83D-DC4BB1947EC5}" type="presParOf" srcId="{59F1963D-1F0D-478A-9ABF-B10B543A0D6B}" destId="{81E9503D-BA13-4B21-B568-A30BEF862A0F}" srcOrd="1" destOrd="0" presId="urn:microsoft.com/office/officeart/2005/8/layout/orgChart1"/>
    <dgm:cxn modelId="{D29947D6-B822-42F1-A06F-031F7EFE487B}" type="presParOf" srcId="{59F1963D-1F0D-478A-9ABF-B10B543A0D6B}" destId="{65751505-EAC0-49D0-A52F-75E354BDDB56}" srcOrd="2" destOrd="0" presId="urn:microsoft.com/office/officeart/2005/8/layout/orgChart1"/>
    <dgm:cxn modelId="{BE38B652-17A6-4E62-888E-EB8EAFE273B1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B0289D34-3C10-4D2A-B797-436F477D0D02}" type="presOf" srcId="{7082DBD1-F7CB-48F2-8A18-5C866BF65632}" destId="{9DE6281D-A07B-4476-9320-37FC26CAC50E}" srcOrd="0" destOrd="0" presId="urn:microsoft.com/office/officeart/2005/8/layout/orgChart1"/>
    <dgm:cxn modelId="{5E67CB11-99E3-4C2F-9E13-EB349C867F15}" type="presOf" srcId="{DFB7C4F7-9D1E-4B7B-BD4E-03DDC1EF3356}" destId="{9F14F018-0B31-40F2-AB10-C1C8A52920D4}" srcOrd="1" destOrd="0" presId="urn:microsoft.com/office/officeart/2005/8/layout/orgChart1"/>
    <dgm:cxn modelId="{2E69A097-A151-4886-9F53-FBF9B219DBAA}" type="presOf" srcId="{C3BC28B8-F38E-45DC-8282-76C85C9E8C52}" destId="{A6F67182-1A36-4D2B-9C56-BB0D884809CA}" srcOrd="1" destOrd="0" presId="urn:microsoft.com/office/officeart/2005/8/layout/orgChart1"/>
    <dgm:cxn modelId="{D3FD57BF-D997-46A1-81C0-F0BDA1E7D62B}" type="presOf" srcId="{CFC9C433-D1F1-4AF3-91A0-5524D5F50109}" destId="{5FB0BEE7-F58F-4BBA-942E-516B47AEF355}" srcOrd="0" destOrd="0" presId="urn:microsoft.com/office/officeart/2005/8/layout/orgChart1"/>
    <dgm:cxn modelId="{44F37E70-474A-4725-B15D-90B586F95077}" type="presOf" srcId="{BA51EF4B-0ECD-446F-80ED-56E18964FE12}" destId="{672C63B7-7697-4AA9-B5DF-AC5ADC5036EC}" srcOrd="0" destOrd="0" presId="urn:microsoft.com/office/officeart/2005/8/layout/orgChart1"/>
    <dgm:cxn modelId="{2C315BAB-ECAE-4C7F-BECA-4AB029E0E893}" type="presOf" srcId="{4B383FBC-A164-4CD8-B859-B08510560060}" destId="{D25194D9-B0D7-4292-AD74-9E4B4804B817}" srcOrd="0" destOrd="0" presId="urn:microsoft.com/office/officeart/2005/8/layout/orgChart1"/>
    <dgm:cxn modelId="{402BAF01-2A3A-43FF-B28A-4AAE928650C9}" type="presOf" srcId="{4B383FBC-A164-4CD8-B859-B08510560060}" destId="{D221093D-8C4C-41BB-9405-201CF3BC089C}" srcOrd="1" destOrd="0" presId="urn:microsoft.com/office/officeart/2005/8/layout/orgChart1"/>
    <dgm:cxn modelId="{A2F7C8FD-600A-4AFC-9823-6EE0EBEC4BC9}" type="presOf" srcId="{D30CC2E2-111B-4E7A-8669-55E68EA7D1F9}" destId="{AF5B0922-BE65-40DB-8348-F0D8F5496F36}" srcOrd="0" destOrd="0" presId="urn:microsoft.com/office/officeart/2005/8/layout/orgChart1"/>
    <dgm:cxn modelId="{C8144ACB-C533-4B2D-9E56-F4BABD3BF336}" type="presOf" srcId="{90DEE5C4-8985-4F8C-A769-E0E0C3E19E69}" destId="{E2A3C38D-6E04-4933-A349-9623F818FF2A}" srcOrd="0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D2DC628A-F935-4A6A-8D60-A6494EBD4256}" type="presOf" srcId="{5C91FE83-E91F-4C3B-A53E-AEC1D443B64D}" destId="{8BACECD8-4EC5-48B1-AB62-A8C4627939AE}" srcOrd="1" destOrd="0" presId="urn:microsoft.com/office/officeart/2005/8/layout/orgChart1"/>
    <dgm:cxn modelId="{39F5E8AC-DE31-4B0F-9012-452DCBE74FB3}" type="presOf" srcId="{4B7C7A81-9268-4CA8-92E4-5B9ADE4A14E2}" destId="{7AC0F3E6-E9A4-4C9C-8DEE-042CFA19DD9A}" srcOrd="1" destOrd="0" presId="urn:microsoft.com/office/officeart/2005/8/layout/orgChart1"/>
    <dgm:cxn modelId="{09FACA53-3A30-4276-8E1A-C55326D1C885}" type="presOf" srcId="{C2D89B4E-BB2C-483A-BE9D-C384A4E61140}" destId="{BB91DE85-A7A0-4F7D-95FB-5C445AFA72A6}" srcOrd="0" destOrd="0" presId="urn:microsoft.com/office/officeart/2005/8/layout/orgChart1"/>
    <dgm:cxn modelId="{170C4DFA-D2E8-4C08-84A4-19FFF2A290EF}" type="presOf" srcId="{5D12E55B-A886-4C5B-B11A-E603FE334198}" destId="{4EB67754-555F-4A2A-9D60-2E6D6B7D16C4}" srcOrd="0" destOrd="0" presId="urn:microsoft.com/office/officeart/2005/8/layout/orgChart1"/>
    <dgm:cxn modelId="{F5564EF9-83D5-4B76-BBAB-B3BAB45633B4}" type="presOf" srcId="{F9030AD6-1791-451D-B079-D64D83B141C4}" destId="{2AE88028-4A08-47A0-92B3-5AF4D2840503}" srcOrd="0" destOrd="0" presId="urn:microsoft.com/office/officeart/2005/8/layout/orgChart1"/>
    <dgm:cxn modelId="{D2B22AB0-65E0-4A64-9A93-0D4E583F3059}" type="presOf" srcId="{D30CC2E2-111B-4E7A-8669-55E68EA7D1F9}" destId="{22B0EAB9-2153-4F6B-AB9C-5EE2253754EA}" srcOrd="1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39089BE0-8E0E-4700-B72B-98EA60CD2A75}" type="presOf" srcId="{2459B897-7535-4281-97C1-EC0049C98E08}" destId="{2E49080A-1807-4BC9-8772-AC7E426D76E0}" srcOrd="0" destOrd="0" presId="urn:microsoft.com/office/officeart/2005/8/layout/orgChart1"/>
    <dgm:cxn modelId="{99ED5477-D862-40DC-8437-DA395978173C}" type="presOf" srcId="{C3BC28B8-F38E-45DC-8282-76C85C9E8C52}" destId="{FBCE55C9-0817-4470-95D1-C7A767CF8157}" srcOrd="0" destOrd="0" presId="urn:microsoft.com/office/officeart/2005/8/layout/orgChart1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FD1ADCD9-822C-411D-97E8-FF7BD280F356}" type="presOf" srcId="{4B7C7A81-9268-4CA8-92E4-5B9ADE4A14E2}" destId="{ACF8B433-A712-495D-80CF-19E81999DBB6}" srcOrd="0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3778DDF1-3E8F-4766-84F4-DB8E1832752F}" type="presOf" srcId="{DFB7C4F7-9D1E-4B7B-BD4E-03DDC1EF3356}" destId="{C3D2D1BE-8815-4217-B492-C776B2E59D3D}" srcOrd="0" destOrd="0" presId="urn:microsoft.com/office/officeart/2005/8/layout/orgChart1"/>
    <dgm:cxn modelId="{BC3998A8-C888-4487-80D2-C1C9DA694A75}" type="presOf" srcId="{5C91FE83-E91F-4C3B-A53E-AEC1D443B64D}" destId="{E5FAF8D1-8FB8-4077-8107-2044FF6C6BA9}" srcOrd="0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58B9137A-349D-4021-8E39-98726073E323}" type="presOf" srcId="{2459B897-7535-4281-97C1-EC0049C98E08}" destId="{62415599-03C7-4012-9BC2-E1215D60F3E7}" srcOrd="1" destOrd="0" presId="urn:microsoft.com/office/officeart/2005/8/layout/orgChart1"/>
    <dgm:cxn modelId="{CAC1D589-8C86-4436-9B4A-E10CE2B9B524}" type="presParOf" srcId="{4EB67754-555F-4A2A-9D60-2E6D6B7D16C4}" destId="{43219BFF-1A17-47C1-BBEE-6F9185A063EA}" srcOrd="0" destOrd="0" presId="urn:microsoft.com/office/officeart/2005/8/layout/orgChart1"/>
    <dgm:cxn modelId="{E37B8DD7-521E-45EE-B9BA-8CBD032282DD}" type="presParOf" srcId="{43219BFF-1A17-47C1-BBEE-6F9185A063EA}" destId="{D4F79477-AF4F-4CCC-80E1-A2C4B3A3D74E}" srcOrd="0" destOrd="0" presId="urn:microsoft.com/office/officeart/2005/8/layout/orgChart1"/>
    <dgm:cxn modelId="{C5A5FE37-03EE-4257-9B47-E572D5E18143}" type="presParOf" srcId="{D4F79477-AF4F-4CCC-80E1-A2C4B3A3D74E}" destId="{2E49080A-1807-4BC9-8772-AC7E426D76E0}" srcOrd="0" destOrd="0" presId="urn:microsoft.com/office/officeart/2005/8/layout/orgChart1"/>
    <dgm:cxn modelId="{49CFB601-0AE5-4242-B3E8-EECA0BF21394}" type="presParOf" srcId="{D4F79477-AF4F-4CCC-80E1-A2C4B3A3D74E}" destId="{62415599-03C7-4012-9BC2-E1215D60F3E7}" srcOrd="1" destOrd="0" presId="urn:microsoft.com/office/officeart/2005/8/layout/orgChart1"/>
    <dgm:cxn modelId="{25D070BD-7052-4BE3-93B7-4B809BC8E91C}" type="presParOf" srcId="{43219BFF-1A17-47C1-BBEE-6F9185A063EA}" destId="{82E6CCA2-10A0-4472-9361-1D54A6A5516B}" srcOrd="1" destOrd="0" presId="urn:microsoft.com/office/officeart/2005/8/layout/orgChart1"/>
    <dgm:cxn modelId="{AE0C99EF-260B-49CC-95BE-2A4BF58C9DE0}" type="presParOf" srcId="{82E6CCA2-10A0-4472-9361-1D54A6A5516B}" destId="{5FB0BEE7-F58F-4BBA-942E-516B47AEF355}" srcOrd="0" destOrd="0" presId="urn:microsoft.com/office/officeart/2005/8/layout/orgChart1"/>
    <dgm:cxn modelId="{290D32AA-A083-4D94-8241-1267CE80772A}" type="presParOf" srcId="{82E6CCA2-10A0-4472-9361-1D54A6A5516B}" destId="{6A60EBB6-8C9B-4419-BE2A-F25858018345}" srcOrd="1" destOrd="0" presId="urn:microsoft.com/office/officeart/2005/8/layout/orgChart1"/>
    <dgm:cxn modelId="{79B25848-693E-4491-9456-AD042552FD91}" type="presParOf" srcId="{6A60EBB6-8C9B-4419-BE2A-F25858018345}" destId="{CA506AB6-B6C2-4AFF-B420-80365B2222E4}" srcOrd="0" destOrd="0" presId="urn:microsoft.com/office/officeart/2005/8/layout/orgChart1"/>
    <dgm:cxn modelId="{81A102D9-5280-4DB3-B62D-2FA666E86CF9}" type="presParOf" srcId="{CA506AB6-B6C2-4AFF-B420-80365B2222E4}" destId="{C3D2D1BE-8815-4217-B492-C776B2E59D3D}" srcOrd="0" destOrd="0" presId="urn:microsoft.com/office/officeart/2005/8/layout/orgChart1"/>
    <dgm:cxn modelId="{FAF9C0BC-22C8-4A34-84B3-AC4EA841C65E}" type="presParOf" srcId="{CA506AB6-B6C2-4AFF-B420-80365B2222E4}" destId="{9F14F018-0B31-40F2-AB10-C1C8A52920D4}" srcOrd="1" destOrd="0" presId="urn:microsoft.com/office/officeart/2005/8/layout/orgChart1"/>
    <dgm:cxn modelId="{A6B09A0C-14D2-42EB-AF7C-3F9C8B55912E}" type="presParOf" srcId="{6A60EBB6-8C9B-4419-BE2A-F25858018345}" destId="{8C568DF9-06A2-40BC-8697-B5723713FB80}" srcOrd="1" destOrd="0" presId="urn:microsoft.com/office/officeart/2005/8/layout/orgChart1"/>
    <dgm:cxn modelId="{AEA58D9E-777B-4C1D-ADED-FFE33EDF43B9}" type="presParOf" srcId="{6A60EBB6-8C9B-4419-BE2A-F25858018345}" destId="{0534CF4A-31B2-4FED-8EA9-AF2B2E0C0667}" srcOrd="2" destOrd="0" presId="urn:microsoft.com/office/officeart/2005/8/layout/orgChart1"/>
    <dgm:cxn modelId="{C2A2D4CA-974E-43C3-83F8-B26C67314E73}" type="presParOf" srcId="{0534CF4A-31B2-4FED-8EA9-AF2B2E0C0667}" destId="{2AE88028-4A08-47A0-92B3-5AF4D2840503}" srcOrd="0" destOrd="0" presId="urn:microsoft.com/office/officeart/2005/8/layout/orgChart1"/>
    <dgm:cxn modelId="{1ADA5C07-EFAD-46D2-BD20-0A90E15D9FB8}" type="presParOf" srcId="{0534CF4A-31B2-4FED-8EA9-AF2B2E0C0667}" destId="{39EB5A77-D8D4-4548-A768-A6D052E3A5E7}" srcOrd="1" destOrd="0" presId="urn:microsoft.com/office/officeart/2005/8/layout/orgChart1"/>
    <dgm:cxn modelId="{B1B6EA7A-1709-4F21-A63C-366D9FFFB4ED}" type="presParOf" srcId="{39EB5A77-D8D4-4548-A768-A6D052E3A5E7}" destId="{4AEC9D3C-A155-43FA-BF06-99A93E988328}" srcOrd="0" destOrd="0" presId="urn:microsoft.com/office/officeart/2005/8/layout/orgChart1"/>
    <dgm:cxn modelId="{47CFE684-8914-4A87-8E2F-7554B0295879}" type="presParOf" srcId="{4AEC9D3C-A155-43FA-BF06-99A93E988328}" destId="{E5FAF8D1-8FB8-4077-8107-2044FF6C6BA9}" srcOrd="0" destOrd="0" presId="urn:microsoft.com/office/officeart/2005/8/layout/orgChart1"/>
    <dgm:cxn modelId="{43AA95FA-62BE-4553-9E09-79384E5DED22}" type="presParOf" srcId="{4AEC9D3C-A155-43FA-BF06-99A93E988328}" destId="{8BACECD8-4EC5-48B1-AB62-A8C4627939AE}" srcOrd="1" destOrd="0" presId="urn:microsoft.com/office/officeart/2005/8/layout/orgChart1"/>
    <dgm:cxn modelId="{2BCE7A89-43B2-45F4-A563-656C16628769}" type="presParOf" srcId="{39EB5A77-D8D4-4548-A768-A6D052E3A5E7}" destId="{08170931-92D7-42D4-8972-77AE2C004FE9}" srcOrd="1" destOrd="0" presId="urn:microsoft.com/office/officeart/2005/8/layout/orgChart1"/>
    <dgm:cxn modelId="{61F051E6-F280-4C5B-9554-5A51814795AD}" type="presParOf" srcId="{08170931-92D7-42D4-8972-77AE2C004FE9}" destId="{9DE6281D-A07B-4476-9320-37FC26CAC50E}" srcOrd="0" destOrd="0" presId="urn:microsoft.com/office/officeart/2005/8/layout/orgChart1"/>
    <dgm:cxn modelId="{C3BD79E5-AF52-4F73-A446-72EC3F66A7E8}" type="presParOf" srcId="{08170931-92D7-42D4-8972-77AE2C004FE9}" destId="{C7FD93AE-6911-431C-B906-F14B03C762F7}" srcOrd="1" destOrd="0" presId="urn:microsoft.com/office/officeart/2005/8/layout/orgChart1"/>
    <dgm:cxn modelId="{AC449CBB-8365-4CA2-91C4-5A0B3860F795}" type="presParOf" srcId="{C7FD93AE-6911-431C-B906-F14B03C762F7}" destId="{9AA496EE-4CE1-4370-97F3-46CA20BE5AA5}" srcOrd="0" destOrd="0" presId="urn:microsoft.com/office/officeart/2005/8/layout/orgChart1"/>
    <dgm:cxn modelId="{94C74984-E873-451A-874F-440CC717B8F9}" type="presParOf" srcId="{9AA496EE-4CE1-4370-97F3-46CA20BE5AA5}" destId="{FBCE55C9-0817-4470-95D1-C7A767CF8157}" srcOrd="0" destOrd="0" presId="urn:microsoft.com/office/officeart/2005/8/layout/orgChart1"/>
    <dgm:cxn modelId="{5D4FCA08-95AE-48E5-869D-4E9EB769B9DF}" type="presParOf" srcId="{9AA496EE-4CE1-4370-97F3-46CA20BE5AA5}" destId="{A6F67182-1A36-4D2B-9C56-BB0D884809CA}" srcOrd="1" destOrd="0" presId="urn:microsoft.com/office/officeart/2005/8/layout/orgChart1"/>
    <dgm:cxn modelId="{5A31CD9A-E414-4672-B779-3FC30A78B018}" type="presParOf" srcId="{C7FD93AE-6911-431C-B906-F14B03C762F7}" destId="{BC041B7B-C0A3-4F62-9643-E4C85E3F95A3}" srcOrd="1" destOrd="0" presId="urn:microsoft.com/office/officeart/2005/8/layout/orgChart1"/>
    <dgm:cxn modelId="{EE627A08-CC17-4155-A85C-64D753CF41A9}" type="presParOf" srcId="{C7FD93AE-6911-431C-B906-F14B03C762F7}" destId="{B41DC157-CB9D-40E4-AD6A-56681195A5B9}" srcOrd="2" destOrd="0" presId="urn:microsoft.com/office/officeart/2005/8/layout/orgChart1"/>
    <dgm:cxn modelId="{D5CAEB6A-8F6B-4398-9FFD-BB1EE7C6DCF3}" type="presParOf" srcId="{39EB5A77-D8D4-4548-A768-A6D052E3A5E7}" destId="{87D0D026-EA8F-45F8-AE3C-01071ECAF2A7}" srcOrd="2" destOrd="0" presId="urn:microsoft.com/office/officeart/2005/8/layout/orgChart1"/>
    <dgm:cxn modelId="{9BB1BAE7-D610-48C5-8D08-758842CA415B}" type="presParOf" srcId="{82E6CCA2-10A0-4472-9361-1D54A6A5516B}" destId="{E2A3C38D-6E04-4933-A349-9623F818FF2A}" srcOrd="2" destOrd="0" presId="urn:microsoft.com/office/officeart/2005/8/layout/orgChart1"/>
    <dgm:cxn modelId="{BA5D4EB7-1DA2-425A-A828-60E1B51BD55A}" type="presParOf" srcId="{82E6CCA2-10A0-4472-9361-1D54A6A5516B}" destId="{B1D9D73D-9791-42D8-83F3-85824D52862B}" srcOrd="3" destOrd="0" presId="urn:microsoft.com/office/officeart/2005/8/layout/orgChart1"/>
    <dgm:cxn modelId="{2D677331-C8AF-44D2-886E-C019775E9C2E}" type="presParOf" srcId="{B1D9D73D-9791-42D8-83F3-85824D52862B}" destId="{5F84FF5B-FD2E-4073-8A47-0307FC8FA5A9}" srcOrd="0" destOrd="0" presId="urn:microsoft.com/office/officeart/2005/8/layout/orgChart1"/>
    <dgm:cxn modelId="{4FF7BE02-7454-4E25-A9EC-C255A26AC516}" type="presParOf" srcId="{5F84FF5B-FD2E-4073-8A47-0307FC8FA5A9}" destId="{D25194D9-B0D7-4292-AD74-9E4B4804B817}" srcOrd="0" destOrd="0" presId="urn:microsoft.com/office/officeart/2005/8/layout/orgChart1"/>
    <dgm:cxn modelId="{8B4D7D1B-EBBD-4DEF-BABF-4B95F9E50248}" type="presParOf" srcId="{5F84FF5B-FD2E-4073-8A47-0307FC8FA5A9}" destId="{D221093D-8C4C-41BB-9405-201CF3BC089C}" srcOrd="1" destOrd="0" presId="urn:microsoft.com/office/officeart/2005/8/layout/orgChart1"/>
    <dgm:cxn modelId="{D86F6C17-F460-4421-82DA-9CB6BB828043}" type="presParOf" srcId="{B1D9D73D-9791-42D8-83F3-85824D52862B}" destId="{09ACDA1D-5440-4696-9406-4E51744C77FA}" srcOrd="1" destOrd="0" presId="urn:microsoft.com/office/officeart/2005/8/layout/orgChart1"/>
    <dgm:cxn modelId="{C3DD3268-FED3-486B-88C2-1A3837174A69}" type="presParOf" srcId="{09ACDA1D-5440-4696-9406-4E51744C77FA}" destId="{BB91DE85-A7A0-4F7D-95FB-5C445AFA72A6}" srcOrd="0" destOrd="0" presId="urn:microsoft.com/office/officeart/2005/8/layout/orgChart1"/>
    <dgm:cxn modelId="{F127E5D7-5C81-4431-963A-FE6C6622E507}" type="presParOf" srcId="{09ACDA1D-5440-4696-9406-4E51744C77FA}" destId="{16C1FA74-0977-4EF4-9138-4F1B238392E6}" srcOrd="1" destOrd="0" presId="urn:microsoft.com/office/officeart/2005/8/layout/orgChart1"/>
    <dgm:cxn modelId="{26F2E216-8326-4DE0-915F-B68F369B3A1D}" type="presParOf" srcId="{16C1FA74-0977-4EF4-9138-4F1B238392E6}" destId="{76E8726F-434E-47B1-BCBE-8FD8188D4905}" srcOrd="0" destOrd="0" presId="urn:microsoft.com/office/officeart/2005/8/layout/orgChart1"/>
    <dgm:cxn modelId="{6DFFCF47-5FCF-456C-869A-7501967FDE01}" type="presParOf" srcId="{76E8726F-434E-47B1-BCBE-8FD8188D4905}" destId="{ACF8B433-A712-495D-80CF-19E81999DBB6}" srcOrd="0" destOrd="0" presId="urn:microsoft.com/office/officeart/2005/8/layout/orgChart1"/>
    <dgm:cxn modelId="{4CCE0144-0C5D-4B62-BC6F-B2DEC228C230}" type="presParOf" srcId="{76E8726F-434E-47B1-BCBE-8FD8188D4905}" destId="{7AC0F3E6-E9A4-4C9C-8DEE-042CFA19DD9A}" srcOrd="1" destOrd="0" presId="urn:microsoft.com/office/officeart/2005/8/layout/orgChart1"/>
    <dgm:cxn modelId="{90CBE8B0-48C7-48CB-8ADE-D52776906A8A}" type="presParOf" srcId="{16C1FA74-0977-4EF4-9138-4F1B238392E6}" destId="{94FC8E00-1C2F-4840-9F67-A1618424815C}" srcOrd="1" destOrd="0" presId="urn:microsoft.com/office/officeart/2005/8/layout/orgChart1"/>
    <dgm:cxn modelId="{976224CC-7C49-4AC5-9EAD-1E78B9B60F60}" type="presParOf" srcId="{16C1FA74-0977-4EF4-9138-4F1B238392E6}" destId="{B8B51EF6-4B31-4EA9-BE1C-ACA978A5E8F3}" srcOrd="2" destOrd="0" presId="urn:microsoft.com/office/officeart/2005/8/layout/orgChart1"/>
    <dgm:cxn modelId="{FBCFED7C-4ADC-4A0D-8084-AFF0740DC4C9}" type="presParOf" srcId="{B1D9D73D-9791-42D8-83F3-85824D52862B}" destId="{31B5EF7B-ABC3-4A3A-9251-E75894760BFE}" srcOrd="2" destOrd="0" presId="urn:microsoft.com/office/officeart/2005/8/layout/orgChart1"/>
    <dgm:cxn modelId="{EDF8855B-EAD3-4F1E-A4C9-2DA9BCAA51F1}" type="presParOf" srcId="{82E6CCA2-10A0-4472-9361-1D54A6A5516B}" destId="{672C63B7-7697-4AA9-B5DF-AC5ADC5036EC}" srcOrd="4" destOrd="0" presId="urn:microsoft.com/office/officeart/2005/8/layout/orgChart1"/>
    <dgm:cxn modelId="{AAD2DBF8-1063-4220-A115-87227F0D5B4D}" type="presParOf" srcId="{82E6CCA2-10A0-4472-9361-1D54A6A5516B}" destId="{59F1963D-1F0D-478A-9ABF-B10B543A0D6B}" srcOrd="5" destOrd="0" presId="urn:microsoft.com/office/officeart/2005/8/layout/orgChart1"/>
    <dgm:cxn modelId="{76851A7A-BAF8-4975-9DEB-A024D05CDD24}" type="presParOf" srcId="{59F1963D-1F0D-478A-9ABF-B10B543A0D6B}" destId="{B7B520F9-58AE-4E6E-BF47-A2E8AF4FBB2E}" srcOrd="0" destOrd="0" presId="urn:microsoft.com/office/officeart/2005/8/layout/orgChart1"/>
    <dgm:cxn modelId="{A9D14458-DB00-458D-9B47-8AFBB872A966}" type="presParOf" srcId="{B7B520F9-58AE-4E6E-BF47-A2E8AF4FBB2E}" destId="{AF5B0922-BE65-40DB-8348-F0D8F5496F36}" srcOrd="0" destOrd="0" presId="urn:microsoft.com/office/officeart/2005/8/layout/orgChart1"/>
    <dgm:cxn modelId="{AE7F73FA-78B9-44B5-ADD8-AE1522BA07B4}" type="presParOf" srcId="{B7B520F9-58AE-4E6E-BF47-A2E8AF4FBB2E}" destId="{22B0EAB9-2153-4F6B-AB9C-5EE2253754EA}" srcOrd="1" destOrd="0" presId="urn:microsoft.com/office/officeart/2005/8/layout/orgChart1"/>
    <dgm:cxn modelId="{A8ABC9F7-8AC2-4D36-BCCA-D2CA1823043A}" type="presParOf" srcId="{59F1963D-1F0D-478A-9ABF-B10B543A0D6B}" destId="{81E9503D-BA13-4B21-B568-A30BEF862A0F}" srcOrd="1" destOrd="0" presId="urn:microsoft.com/office/officeart/2005/8/layout/orgChart1"/>
    <dgm:cxn modelId="{F412B771-1535-4A26-9B19-9606E1752372}" type="presParOf" srcId="{59F1963D-1F0D-478A-9ABF-B10B543A0D6B}" destId="{65751505-EAC0-49D0-A52F-75E354BDDB56}" srcOrd="2" destOrd="0" presId="urn:microsoft.com/office/officeart/2005/8/layout/orgChart1"/>
    <dgm:cxn modelId="{73763734-AE8C-45FD-B896-A0152115051F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2633DF0C-D1B7-4899-9568-18EDAEF8BADC}" type="presOf" srcId="{5D12E55B-A886-4C5B-B11A-E603FE334198}" destId="{4EB67754-555F-4A2A-9D60-2E6D6B7D16C4}" srcOrd="0" destOrd="0" presId="urn:microsoft.com/office/officeart/2005/8/layout/orgChart1"/>
    <dgm:cxn modelId="{A9B2D72A-D532-451A-B42F-5A38095A8566}" type="presOf" srcId="{CFC9C433-D1F1-4AF3-91A0-5524D5F50109}" destId="{5FB0BEE7-F58F-4BBA-942E-516B47AEF355}" srcOrd="0" destOrd="0" presId="urn:microsoft.com/office/officeart/2005/8/layout/orgChart1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1723C5F1-E9D5-42B7-93B6-5B93546CF277}" type="presOf" srcId="{90DEE5C4-8985-4F8C-A769-E0E0C3E19E69}" destId="{E2A3C38D-6E04-4933-A349-9623F818FF2A}" srcOrd="0" destOrd="0" presId="urn:microsoft.com/office/officeart/2005/8/layout/orgChart1"/>
    <dgm:cxn modelId="{BF8835B9-2E66-406B-844D-5794A83DB022}" type="presOf" srcId="{C3BC28B8-F38E-45DC-8282-76C85C9E8C52}" destId="{A6F67182-1A36-4D2B-9C56-BB0D884809CA}" srcOrd="1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58FF55FC-9D17-4162-855E-6F6F6232BAED}" type="presOf" srcId="{DFB7C4F7-9D1E-4B7B-BD4E-03DDC1EF3356}" destId="{C3D2D1BE-8815-4217-B492-C776B2E59D3D}" srcOrd="0" destOrd="0" presId="urn:microsoft.com/office/officeart/2005/8/layout/orgChart1"/>
    <dgm:cxn modelId="{9BB05F00-D624-4EFE-8B6A-8ED10A80A176}" type="presOf" srcId="{7082DBD1-F7CB-48F2-8A18-5C866BF65632}" destId="{9DE6281D-A07B-4476-9320-37FC26CAC50E}" srcOrd="0" destOrd="0" presId="urn:microsoft.com/office/officeart/2005/8/layout/orgChart1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22EB8990-E520-443E-B397-D40BF9FDCB50}" type="presOf" srcId="{2459B897-7535-4281-97C1-EC0049C98E08}" destId="{62415599-03C7-4012-9BC2-E1215D60F3E7}" srcOrd="1" destOrd="0" presId="urn:microsoft.com/office/officeart/2005/8/layout/orgChart1"/>
    <dgm:cxn modelId="{97ED20F2-9B34-4473-8EFB-DE948D3DB313}" type="presOf" srcId="{2459B897-7535-4281-97C1-EC0049C98E08}" destId="{2E49080A-1807-4BC9-8772-AC7E426D76E0}" srcOrd="0" destOrd="0" presId="urn:microsoft.com/office/officeart/2005/8/layout/orgChart1"/>
    <dgm:cxn modelId="{86AA2D34-A5B8-4F9E-B887-E037D928D9B6}" type="presOf" srcId="{D30CC2E2-111B-4E7A-8669-55E68EA7D1F9}" destId="{AF5B0922-BE65-40DB-8348-F0D8F5496F36}" srcOrd="0" destOrd="0" presId="urn:microsoft.com/office/officeart/2005/8/layout/orgChart1"/>
    <dgm:cxn modelId="{4A6EF561-64B6-4663-B8AB-25A0E493B4A6}" type="presOf" srcId="{C2D89B4E-BB2C-483A-BE9D-C384A4E61140}" destId="{BB91DE85-A7A0-4F7D-95FB-5C445AFA72A6}" srcOrd="0" destOrd="0" presId="urn:microsoft.com/office/officeart/2005/8/layout/orgChart1"/>
    <dgm:cxn modelId="{41C12F5C-0A20-4DA8-875B-FCA099F2E1D0}" type="presOf" srcId="{5C91FE83-E91F-4C3B-A53E-AEC1D443B64D}" destId="{8BACECD8-4EC5-48B1-AB62-A8C4627939AE}" srcOrd="1" destOrd="0" presId="urn:microsoft.com/office/officeart/2005/8/layout/orgChart1"/>
    <dgm:cxn modelId="{72EA1916-993A-4704-91BE-2A0CE30BC6A5}" type="presOf" srcId="{4B383FBC-A164-4CD8-B859-B08510560060}" destId="{D25194D9-B0D7-4292-AD74-9E4B4804B817}" srcOrd="0" destOrd="0" presId="urn:microsoft.com/office/officeart/2005/8/layout/orgChart1"/>
    <dgm:cxn modelId="{59A4712E-FCF3-468E-91F3-3A0AA15D4746}" type="presOf" srcId="{4B383FBC-A164-4CD8-B859-B08510560060}" destId="{D221093D-8C4C-41BB-9405-201CF3BC089C}" srcOrd="1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4ADDE128-0964-4621-ADD7-5F6F73C9F5A1}" type="presOf" srcId="{BA51EF4B-0ECD-446F-80ED-56E18964FE12}" destId="{672C63B7-7697-4AA9-B5DF-AC5ADC5036EC}" srcOrd="0" destOrd="0" presId="urn:microsoft.com/office/officeart/2005/8/layout/orgChart1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D24E0293-5B6B-48CE-8955-66284729D3A7}" type="presOf" srcId="{4B7C7A81-9268-4CA8-92E4-5B9ADE4A14E2}" destId="{7AC0F3E6-E9A4-4C9C-8DEE-042CFA19DD9A}" srcOrd="1" destOrd="0" presId="urn:microsoft.com/office/officeart/2005/8/layout/orgChart1"/>
    <dgm:cxn modelId="{81F758CF-02A0-4368-987D-209979B66AFE}" type="presOf" srcId="{F9030AD6-1791-451D-B079-D64D83B141C4}" destId="{2AE88028-4A08-47A0-92B3-5AF4D2840503}" srcOrd="0" destOrd="0" presId="urn:microsoft.com/office/officeart/2005/8/layout/orgChart1"/>
    <dgm:cxn modelId="{187DC324-7246-4494-B239-76E2A90A4044}" type="presOf" srcId="{C3BC28B8-F38E-45DC-8282-76C85C9E8C52}" destId="{FBCE55C9-0817-4470-95D1-C7A767CF8157}" srcOrd="0" destOrd="0" presId="urn:microsoft.com/office/officeart/2005/8/layout/orgChart1"/>
    <dgm:cxn modelId="{3B9BAB0B-5D1B-4970-BF50-3D83EF3BFA62}" type="presOf" srcId="{4B7C7A81-9268-4CA8-92E4-5B9ADE4A14E2}" destId="{ACF8B433-A712-495D-80CF-19E81999DBB6}" srcOrd="0" destOrd="0" presId="urn:microsoft.com/office/officeart/2005/8/layout/orgChart1"/>
    <dgm:cxn modelId="{19DB3788-21CD-497B-899C-6B8F83AA2DEA}" type="presOf" srcId="{D30CC2E2-111B-4E7A-8669-55E68EA7D1F9}" destId="{22B0EAB9-2153-4F6B-AB9C-5EE2253754EA}" srcOrd="1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91E999BC-4D47-4128-88E0-DBA5BFA778A7}" type="presOf" srcId="{DFB7C4F7-9D1E-4B7B-BD4E-03DDC1EF3356}" destId="{9F14F018-0B31-40F2-AB10-C1C8A52920D4}" srcOrd="1" destOrd="0" presId="urn:microsoft.com/office/officeart/2005/8/layout/orgChart1"/>
    <dgm:cxn modelId="{B88566CC-660D-4FDD-B6FB-BBDFE6647725}" type="presOf" srcId="{5C91FE83-E91F-4C3B-A53E-AEC1D443B64D}" destId="{E5FAF8D1-8FB8-4077-8107-2044FF6C6BA9}" srcOrd="0" destOrd="0" presId="urn:microsoft.com/office/officeart/2005/8/layout/orgChart1"/>
    <dgm:cxn modelId="{F250EE1D-C4CF-4E15-AD76-D7977220CEFC}" type="presParOf" srcId="{4EB67754-555F-4A2A-9D60-2E6D6B7D16C4}" destId="{43219BFF-1A17-47C1-BBEE-6F9185A063EA}" srcOrd="0" destOrd="0" presId="urn:microsoft.com/office/officeart/2005/8/layout/orgChart1"/>
    <dgm:cxn modelId="{D40EADB1-12C5-402F-B37F-1723D95A740D}" type="presParOf" srcId="{43219BFF-1A17-47C1-BBEE-6F9185A063EA}" destId="{D4F79477-AF4F-4CCC-80E1-A2C4B3A3D74E}" srcOrd="0" destOrd="0" presId="urn:microsoft.com/office/officeart/2005/8/layout/orgChart1"/>
    <dgm:cxn modelId="{A511F201-1A54-418F-9FDA-85F1BDFCC0CA}" type="presParOf" srcId="{D4F79477-AF4F-4CCC-80E1-A2C4B3A3D74E}" destId="{2E49080A-1807-4BC9-8772-AC7E426D76E0}" srcOrd="0" destOrd="0" presId="urn:microsoft.com/office/officeart/2005/8/layout/orgChart1"/>
    <dgm:cxn modelId="{558A6A5B-96DD-40D6-9AF9-5F458443ECA0}" type="presParOf" srcId="{D4F79477-AF4F-4CCC-80E1-A2C4B3A3D74E}" destId="{62415599-03C7-4012-9BC2-E1215D60F3E7}" srcOrd="1" destOrd="0" presId="urn:microsoft.com/office/officeart/2005/8/layout/orgChart1"/>
    <dgm:cxn modelId="{9DC56002-0BA1-40E8-BDC6-A5815ACAC15A}" type="presParOf" srcId="{43219BFF-1A17-47C1-BBEE-6F9185A063EA}" destId="{82E6CCA2-10A0-4472-9361-1D54A6A5516B}" srcOrd="1" destOrd="0" presId="urn:microsoft.com/office/officeart/2005/8/layout/orgChart1"/>
    <dgm:cxn modelId="{3A2F8F3A-9E04-467F-AEEB-EB21CAF315F9}" type="presParOf" srcId="{82E6CCA2-10A0-4472-9361-1D54A6A5516B}" destId="{5FB0BEE7-F58F-4BBA-942E-516B47AEF355}" srcOrd="0" destOrd="0" presId="urn:microsoft.com/office/officeart/2005/8/layout/orgChart1"/>
    <dgm:cxn modelId="{22A6C8E5-19F6-49B1-B813-667BB087657D}" type="presParOf" srcId="{82E6CCA2-10A0-4472-9361-1D54A6A5516B}" destId="{6A60EBB6-8C9B-4419-BE2A-F25858018345}" srcOrd="1" destOrd="0" presId="urn:microsoft.com/office/officeart/2005/8/layout/orgChart1"/>
    <dgm:cxn modelId="{8A9E8A82-C045-4D11-BAE2-2703A6A944B0}" type="presParOf" srcId="{6A60EBB6-8C9B-4419-BE2A-F25858018345}" destId="{CA506AB6-B6C2-4AFF-B420-80365B2222E4}" srcOrd="0" destOrd="0" presId="urn:microsoft.com/office/officeart/2005/8/layout/orgChart1"/>
    <dgm:cxn modelId="{2F23AB30-9E68-4603-8EA9-E0544D869D3A}" type="presParOf" srcId="{CA506AB6-B6C2-4AFF-B420-80365B2222E4}" destId="{C3D2D1BE-8815-4217-B492-C776B2E59D3D}" srcOrd="0" destOrd="0" presId="urn:microsoft.com/office/officeart/2005/8/layout/orgChart1"/>
    <dgm:cxn modelId="{247B987D-B7D2-4E9D-A611-2B3B3F9CF5B1}" type="presParOf" srcId="{CA506AB6-B6C2-4AFF-B420-80365B2222E4}" destId="{9F14F018-0B31-40F2-AB10-C1C8A52920D4}" srcOrd="1" destOrd="0" presId="urn:microsoft.com/office/officeart/2005/8/layout/orgChart1"/>
    <dgm:cxn modelId="{A94FAA61-E033-42D0-B591-78A930652C96}" type="presParOf" srcId="{6A60EBB6-8C9B-4419-BE2A-F25858018345}" destId="{8C568DF9-06A2-40BC-8697-B5723713FB80}" srcOrd="1" destOrd="0" presId="urn:microsoft.com/office/officeart/2005/8/layout/orgChart1"/>
    <dgm:cxn modelId="{720FB19C-B0A6-4559-AFF9-FFA3181C6ED9}" type="presParOf" srcId="{6A60EBB6-8C9B-4419-BE2A-F25858018345}" destId="{0534CF4A-31B2-4FED-8EA9-AF2B2E0C0667}" srcOrd="2" destOrd="0" presId="urn:microsoft.com/office/officeart/2005/8/layout/orgChart1"/>
    <dgm:cxn modelId="{F4BE1B35-DD1C-444E-A7FC-9C62F109A53A}" type="presParOf" srcId="{0534CF4A-31B2-4FED-8EA9-AF2B2E0C0667}" destId="{2AE88028-4A08-47A0-92B3-5AF4D2840503}" srcOrd="0" destOrd="0" presId="urn:microsoft.com/office/officeart/2005/8/layout/orgChart1"/>
    <dgm:cxn modelId="{7B4880AB-AA32-48FE-A24B-76DE389D7193}" type="presParOf" srcId="{0534CF4A-31B2-4FED-8EA9-AF2B2E0C0667}" destId="{39EB5A77-D8D4-4548-A768-A6D052E3A5E7}" srcOrd="1" destOrd="0" presId="urn:microsoft.com/office/officeart/2005/8/layout/orgChart1"/>
    <dgm:cxn modelId="{96879D89-EC34-4C1E-94FA-C9DC7FCED87D}" type="presParOf" srcId="{39EB5A77-D8D4-4548-A768-A6D052E3A5E7}" destId="{4AEC9D3C-A155-43FA-BF06-99A93E988328}" srcOrd="0" destOrd="0" presId="urn:microsoft.com/office/officeart/2005/8/layout/orgChart1"/>
    <dgm:cxn modelId="{89CAF667-2B79-4E78-8FCF-32B0B355A546}" type="presParOf" srcId="{4AEC9D3C-A155-43FA-BF06-99A93E988328}" destId="{E5FAF8D1-8FB8-4077-8107-2044FF6C6BA9}" srcOrd="0" destOrd="0" presId="urn:microsoft.com/office/officeart/2005/8/layout/orgChart1"/>
    <dgm:cxn modelId="{AFFAC825-34B2-470A-8F0B-89B7F4EF4FA7}" type="presParOf" srcId="{4AEC9D3C-A155-43FA-BF06-99A93E988328}" destId="{8BACECD8-4EC5-48B1-AB62-A8C4627939AE}" srcOrd="1" destOrd="0" presId="urn:microsoft.com/office/officeart/2005/8/layout/orgChart1"/>
    <dgm:cxn modelId="{3AE1806B-AA26-4617-9465-5D1E73613555}" type="presParOf" srcId="{39EB5A77-D8D4-4548-A768-A6D052E3A5E7}" destId="{08170931-92D7-42D4-8972-77AE2C004FE9}" srcOrd="1" destOrd="0" presId="urn:microsoft.com/office/officeart/2005/8/layout/orgChart1"/>
    <dgm:cxn modelId="{3B7A24A9-6F4A-4DEE-B8B6-836909E5FF94}" type="presParOf" srcId="{08170931-92D7-42D4-8972-77AE2C004FE9}" destId="{9DE6281D-A07B-4476-9320-37FC26CAC50E}" srcOrd="0" destOrd="0" presId="urn:microsoft.com/office/officeart/2005/8/layout/orgChart1"/>
    <dgm:cxn modelId="{E080A219-F000-4A35-B2B5-4719D1C33DFA}" type="presParOf" srcId="{08170931-92D7-42D4-8972-77AE2C004FE9}" destId="{C7FD93AE-6911-431C-B906-F14B03C762F7}" srcOrd="1" destOrd="0" presId="urn:microsoft.com/office/officeart/2005/8/layout/orgChart1"/>
    <dgm:cxn modelId="{D4C116A8-A496-4A8C-BBEF-5772BAA01837}" type="presParOf" srcId="{C7FD93AE-6911-431C-B906-F14B03C762F7}" destId="{9AA496EE-4CE1-4370-97F3-46CA20BE5AA5}" srcOrd="0" destOrd="0" presId="urn:microsoft.com/office/officeart/2005/8/layout/orgChart1"/>
    <dgm:cxn modelId="{0EC06A68-524B-46BF-BBB9-4A7C0635ACF6}" type="presParOf" srcId="{9AA496EE-4CE1-4370-97F3-46CA20BE5AA5}" destId="{FBCE55C9-0817-4470-95D1-C7A767CF8157}" srcOrd="0" destOrd="0" presId="urn:microsoft.com/office/officeart/2005/8/layout/orgChart1"/>
    <dgm:cxn modelId="{52642E8E-54CE-4CD5-AC0C-0CDCA6C5F4C2}" type="presParOf" srcId="{9AA496EE-4CE1-4370-97F3-46CA20BE5AA5}" destId="{A6F67182-1A36-4D2B-9C56-BB0D884809CA}" srcOrd="1" destOrd="0" presId="urn:microsoft.com/office/officeart/2005/8/layout/orgChart1"/>
    <dgm:cxn modelId="{5CAA8815-EF2A-4A44-B624-2A6DBD6BA4A3}" type="presParOf" srcId="{C7FD93AE-6911-431C-B906-F14B03C762F7}" destId="{BC041B7B-C0A3-4F62-9643-E4C85E3F95A3}" srcOrd="1" destOrd="0" presId="urn:microsoft.com/office/officeart/2005/8/layout/orgChart1"/>
    <dgm:cxn modelId="{EAE76A14-6BA5-4465-BEE2-D15F461CA3E4}" type="presParOf" srcId="{C7FD93AE-6911-431C-B906-F14B03C762F7}" destId="{B41DC157-CB9D-40E4-AD6A-56681195A5B9}" srcOrd="2" destOrd="0" presId="urn:microsoft.com/office/officeart/2005/8/layout/orgChart1"/>
    <dgm:cxn modelId="{5BFE69A9-5013-4B7E-BC5E-6494455BFFD6}" type="presParOf" srcId="{39EB5A77-D8D4-4548-A768-A6D052E3A5E7}" destId="{87D0D026-EA8F-45F8-AE3C-01071ECAF2A7}" srcOrd="2" destOrd="0" presId="urn:microsoft.com/office/officeart/2005/8/layout/orgChart1"/>
    <dgm:cxn modelId="{34F0355A-8DCA-405A-AC43-3AA3D2CAC2D1}" type="presParOf" srcId="{82E6CCA2-10A0-4472-9361-1D54A6A5516B}" destId="{E2A3C38D-6E04-4933-A349-9623F818FF2A}" srcOrd="2" destOrd="0" presId="urn:microsoft.com/office/officeart/2005/8/layout/orgChart1"/>
    <dgm:cxn modelId="{42BE1F4B-DC17-497A-B1E0-4A7C969EB425}" type="presParOf" srcId="{82E6CCA2-10A0-4472-9361-1D54A6A5516B}" destId="{B1D9D73D-9791-42D8-83F3-85824D52862B}" srcOrd="3" destOrd="0" presId="urn:microsoft.com/office/officeart/2005/8/layout/orgChart1"/>
    <dgm:cxn modelId="{417E1601-AE40-4BB1-8456-5EB4AC609007}" type="presParOf" srcId="{B1D9D73D-9791-42D8-83F3-85824D52862B}" destId="{5F84FF5B-FD2E-4073-8A47-0307FC8FA5A9}" srcOrd="0" destOrd="0" presId="urn:microsoft.com/office/officeart/2005/8/layout/orgChart1"/>
    <dgm:cxn modelId="{FD50A59A-4254-4FCE-BCF7-5AB2C94D4508}" type="presParOf" srcId="{5F84FF5B-FD2E-4073-8A47-0307FC8FA5A9}" destId="{D25194D9-B0D7-4292-AD74-9E4B4804B817}" srcOrd="0" destOrd="0" presId="urn:microsoft.com/office/officeart/2005/8/layout/orgChart1"/>
    <dgm:cxn modelId="{6D5F1C87-A245-4C34-94E5-B929F148FF34}" type="presParOf" srcId="{5F84FF5B-FD2E-4073-8A47-0307FC8FA5A9}" destId="{D221093D-8C4C-41BB-9405-201CF3BC089C}" srcOrd="1" destOrd="0" presId="urn:microsoft.com/office/officeart/2005/8/layout/orgChart1"/>
    <dgm:cxn modelId="{48C63B10-4F4C-4170-A30B-F96595A591BF}" type="presParOf" srcId="{B1D9D73D-9791-42D8-83F3-85824D52862B}" destId="{09ACDA1D-5440-4696-9406-4E51744C77FA}" srcOrd="1" destOrd="0" presId="urn:microsoft.com/office/officeart/2005/8/layout/orgChart1"/>
    <dgm:cxn modelId="{E18474F0-22B3-45F9-A7A4-F2288FABC4BD}" type="presParOf" srcId="{09ACDA1D-5440-4696-9406-4E51744C77FA}" destId="{BB91DE85-A7A0-4F7D-95FB-5C445AFA72A6}" srcOrd="0" destOrd="0" presId="urn:microsoft.com/office/officeart/2005/8/layout/orgChart1"/>
    <dgm:cxn modelId="{3F0B7E01-0E1B-4A6D-A57B-E75446C3EAEA}" type="presParOf" srcId="{09ACDA1D-5440-4696-9406-4E51744C77FA}" destId="{16C1FA74-0977-4EF4-9138-4F1B238392E6}" srcOrd="1" destOrd="0" presId="urn:microsoft.com/office/officeart/2005/8/layout/orgChart1"/>
    <dgm:cxn modelId="{313CC117-C73D-42E9-8334-977FCA238967}" type="presParOf" srcId="{16C1FA74-0977-4EF4-9138-4F1B238392E6}" destId="{76E8726F-434E-47B1-BCBE-8FD8188D4905}" srcOrd="0" destOrd="0" presId="urn:microsoft.com/office/officeart/2005/8/layout/orgChart1"/>
    <dgm:cxn modelId="{3D96BBDB-FF18-472E-8285-FAA1528E5565}" type="presParOf" srcId="{76E8726F-434E-47B1-BCBE-8FD8188D4905}" destId="{ACF8B433-A712-495D-80CF-19E81999DBB6}" srcOrd="0" destOrd="0" presId="urn:microsoft.com/office/officeart/2005/8/layout/orgChart1"/>
    <dgm:cxn modelId="{4E9FB623-2B76-4BB9-AF07-3D9A849C8E7B}" type="presParOf" srcId="{76E8726F-434E-47B1-BCBE-8FD8188D4905}" destId="{7AC0F3E6-E9A4-4C9C-8DEE-042CFA19DD9A}" srcOrd="1" destOrd="0" presId="urn:microsoft.com/office/officeart/2005/8/layout/orgChart1"/>
    <dgm:cxn modelId="{3C2B4DD4-BD90-4BC0-BCE2-94D9CEBF8A97}" type="presParOf" srcId="{16C1FA74-0977-4EF4-9138-4F1B238392E6}" destId="{94FC8E00-1C2F-4840-9F67-A1618424815C}" srcOrd="1" destOrd="0" presId="urn:microsoft.com/office/officeart/2005/8/layout/orgChart1"/>
    <dgm:cxn modelId="{4344C280-1BB7-44E6-8EF6-D16C035D417B}" type="presParOf" srcId="{16C1FA74-0977-4EF4-9138-4F1B238392E6}" destId="{B8B51EF6-4B31-4EA9-BE1C-ACA978A5E8F3}" srcOrd="2" destOrd="0" presId="urn:microsoft.com/office/officeart/2005/8/layout/orgChart1"/>
    <dgm:cxn modelId="{C79179A2-7F68-4141-A0B8-5590C73735EB}" type="presParOf" srcId="{B1D9D73D-9791-42D8-83F3-85824D52862B}" destId="{31B5EF7B-ABC3-4A3A-9251-E75894760BFE}" srcOrd="2" destOrd="0" presId="urn:microsoft.com/office/officeart/2005/8/layout/orgChart1"/>
    <dgm:cxn modelId="{46BFBE10-D5C5-4E33-A224-8BF9A5222BA7}" type="presParOf" srcId="{82E6CCA2-10A0-4472-9361-1D54A6A5516B}" destId="{672C63B7-7697-4AA9-B5DF-AC5ADC5036EC}" srcOrd="4" destOrd="0" presId="urn:microsoft.com/office/officeart/2005/8/layout/orgChart1"/>
    <dgm:cxn modelId="{D062D3E3-FBEF-42BF-9B8D-E54019DD1DCE}" type="presParOf" srcId="{82E6CCA2-10A0-4472-9361-1D54A6A5516B}" destId="{59F1963D-1F0D-478A-9ABF-B10B543A0D6B}" srcOrd="5" destOrd="0" presId="urn:microsoft.com/office/officeart/2005/8/layout/orgChart1"/>
    <dgm:cxn modelId="{40344F8C-54A3-477F-865C-C6293229662B}" type="presParOf" srcId="{59F1963D-1F0D-478A-9ABF-B10B543A0D6B}" destId="{B7B520F9-58AE-4E6E-BF47-A2E8AF4FBB2E}" srcOrd="0" destOrd="0" presId="urn:microsoft.com/office/officeart/2005/8/layout/orgChart1"/>
    <dgm:cxn modelId="{6CADE889-B81B-414D-80B9-84725C7DFA85}" type="presParOf" srcId="{B7B520F9-58AE-4E6E-BF47-A2E8AF4FBB2E}" destId="{AF5B0922-BE65-40DB-8348-F0D8F5496F36}" srcOrd="0" destOrd="0" presId="urn:microsoft.com/office/officeart/2005/8/layout/orgChart1"/>
    <dgm:cxn modelId="{CDE6BB98-C4EC-4F95-BA42-8E2C5E021DC0}" type="presParOf" srcId="{B7B520F9-58AE-4E6E-BF47-A2E8AF4FBB2E}" destId="{22B0EAB9-2153-4F6B-AB9C-5EE2253754EA}" srcOrd="1" destOrd="0" presId="urn:microsoft.com/office/officeart/2005/8/layout/orgChart1"/>
    <dgm:cxn modelId="{A577907E-692E-4361-B801-5E61A809DA49}" type="presParOf" srcId="{59F1963D-1F0D-478A-9ABF-B10B543A0D6B}" destId="{81E9503D-BA13-4B21-B568-A30BEF862A0F}" srcOrd="1" destOrd="0" presId="urn:microsoft.com/office/officeart/2005/8/layout/orgChart1"/>
    <dgm:cxn modelId="{87FA6762-6D61-4EE9-BC64-48B86B0CE89D}" type="presParOf" srcId="{59F1963D-1F0D-478A-9ABF-B10B543A0D6B}" destId="{65751505-EAC0-49D0-A52F-75E354BDDB56}" srcOrd="2" destOrd="0" presId="urn:microsoft.com/office/officeart/2005/8/layout/orgChart1"/>
    <dgm:cxn modelId="{56CA75E1-99A6-4198-9D76-50A2FFA6B592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8440C891-1357-4E76-905E-4F5E9B637AB1}" type="presOf" srcId="{D30CC2E2-111B-4E7A-8669-55E68EA7D1F9}" destId="{AF5B0922-BE65-40DB-8348-F0D8F5496F36}" srcOrd="0" destOrd="0" presId="urn:microsoft.com/office/officeart/2005/8/layout/orgChart1"/>
    <dgm:cxn modelId="{6544DFC8-2691-4962-83C0-A7870B51910C}" type="presOf" srcId="{90DEE5C4-8985-4F8C-A769-E0E0C3E19E69}" destId="{E2A3C38D-6E04-4933-A349-9623F818FF2A}" srcOrd="0" destOrd="0" presId="urn:microsoft.com/office/officeart/2005/8/layout/orgChart1"/>
    <dgm:cxn modelId="{F336B405-E370-4164-896A-C06793EA2504}" type="presOf" srcId="{BA51EF4B-0ECD-446F-80ED-56E18964FE12}" destId="{672C63B7-7697-4AA9-B5DF-AC5ADC5036EC}" srcOrd="0" destOrd="0" presId="urn:microsoft.com/office/officeart/2005/8/layout/orgChart1"/>
    <dgm:cxn modelId="{5616469C-0F1D-407C-A91B-569C29C588B5}" type="presOf" srcId="{DFB7C4F7-9D1E-4B7B-BD4E-03DDC1EF3356}" destId="{C3D2D1BE-8815-4217-B492-C776B2E59D3D}" srcOrd="0" destOrd="0" presId="urn:microsoft.com/office/officeart/2005/8/layout/orgChart1"/>
    <dgm:cxn modelId="{88990AD1-3825-4491-BE0A-73D19A81A4E7}" type="presOf" srcId="{2459B897-7535-4281-97C1-EC0049C98E08}" destId="{62415599-03C7-4012-9BC2-E1215D60F3E7}" srcOrd="1" destOrd="0" presId="urn:microsoft.com/office/officeart/2005/8/layout/orgChart1"/>
    <dgm:cxn modelId="{15AF1784-1FE3-4A05-A77C-475F5A542D2E}" type="presOf" srcId="{4B7C7A81-9268-4CA8-92E4-5B9ADE4A14E2}" destId="{7AC0F3E6-E9A4-4C9C-8DEE-042CFA19DD9A}" srcOrd="1" destOrd="0" presId="urn:microsoft.com/office/officeart/2005/8/layout/orgChart1"/>
    <dgm:cxn modelId="{9E3DD474-6463-4232-9203-F5D0F864202F}" type="presOf" srcId="{F9030AD6-1791-451D-B079-D64D83B141C4}" destId="{2AE88028-4A08-47A0-92B3-5AF4D2840503}" srcOrd="0" destOrd="0" presId="urn:microsoft.com/office/officeart/2005/8/layout/orgChart1"/>
    <dgm:cxn modelId="{5BB18352-31F3-4F4B-BB29-08F515A35D9E}" type="presOf" srcId="{CFC9C433-D1F1-4AF3-91A0-5524D5F50109}" destId="{5FB0BEE7-F58F-4BBA-942E-516B47AEF355}" srcOrd="0" destOrd="0" presId="urn:microsoft.com/office/officeart/2005/8/layout/orgChart1"/>
    <dgm:cxn modelId="{986BBD8D-B39C-49C7-B9F7-9AF97776FB45}" type="presOf" srcId="{C3BC28B8-F38E-45DC-8282-76C85C9E8C52}" destId="{A6F67182-1A36-4D2B-9C56-BB0D884809CA}" srcOrd="1" destOrd="0" presId="urn:microsoft.com/office/officeart/2005/8/layout/orgChart1"/>
    <dgm:cxn modelId="{76169542-D50A-4743-92AC-E5ACE0BE7CB1}" type="presOf" srcId="{C2D89B4E-BB2C-483A-BE9D-C384A4E61140}" destId="{BB91DE85-A7A0-4F7D-95FB-5C445AFA72A6}" srcOrd="0" destOrd="0" presId="urn:microsoft.com/office/officeart/2005/8/layout/orgChart1"/>
    <dgm:cxn modelId="{998DD190-6275-4405-9B09-7EA1E375BECC}" type="presOf" srcId="{4B383FBC-A164-4CD8-B859-B08510560060}" destId="{D221093D-8C4C-41BB-9405-201CF3BC089C}" srcOrd="1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9F2CB68A-2BAC-499A-96FB-B1E3DB3E7122}" type="presOf" srcId="{2459B897-7535-4281-97C1-EC0049C98E08}" destId="{2E49080A-1807-4BC9-8772-AC7E426D76E0}" srcOrd="0" destOrd="0" presId="urn:microsoft.com/office/officeart/2005/8/layout/orgChart1"/>
    <dgm:cxn modelId="{9C2860FF-4068-48CF-BF1B-78452F2AD4F2}" type="presOf" srcId="{5C91FE83-E91F-4C3B-A53E-AEC1D443B64D}" destId="{E5FAF8D1-8FB8-4077-8107-2044FF6C6BA9}" srcOrd="0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FADE1B9E-815E-47AD-8629-757294DE1565}" type="presOf" srcId="{C3BC28B8-F38E-45DC-8282-76C85C9E8C52}" destId="{FBCE55C9-0817-4470-95D1-C7A767CF8157}" srcOrd="0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219A46A2-2449-487C-A397-6A686A5FB8B9}" type="presOf" srcId="{7082DBD1-F7CB-48F2-8A18-5C866BF65632}" destId="{9DE6281D-A07B-4476-9320-37FC26CAC50E}" srcOrd="0" destOrd="0" presId="urn:microsoft.com/office/officeart/2005/8/layout/orgChart1"/>
    <dgm:cxn modelId="{E4D9FE27-07C1-4DE3-BF56-14963D19B2F1}" type="presOf" srcId="{5D12E55B-A886-4C5B-B11A-E603FE334198}" destId="{4EB67754-555F-4A2A-9D60-2E6D6B7D16C4}" srcOrd="0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0D435D31-5ED1-401F-A4BC-F2062DA3CA5B}" type="presOf" srcId="{4B7C7A81-9268-4CA8-92E4-5B9ADE4A14E2}" destId="{ACF8B433-A712-495D-80CF-19E81999DBB6}" srcOrd="0" destOrd="0" presId="urn:microsoft.com/office/officeart/2005/8/layout/orgChart1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45F0A98B-DFA7-4809-9A1E-EB0C39B61B62}" type="presOf" srcId="{DFB7C4F7-9D1E-4B7B-BD4E-03DDC1EF3356}" destId="{9F14F018-0B31-40F2-AB10-C1C8A52920D4}" srcOrd="1" destOrd="0" presId="urn:microsoft.com/office/officeart/2005/8/layout/orgChart1"/>
    <dgm:cxn modelId="{2BC34D4F-88C0-47D7-9BF4-0E70623466C7}" type="presOf" srcId="{5C91FE83-E91F-4C3B-A53E-AEC1D443B64D}" destId="{8BACECD8-4EC5-48B1-AB62-A8C4627939AE}" srcOrd="1" destOrd="0" presId="urn:microsoft.com/office/officeart/2005/8/layout/orgChart1"/>
    <dgm:cxn modelId="{C7B33127-9C8F-4108-A849-1CAABA2A2A67}" type="presOf" srcId="{4B383FBC-A164-4CD8-B859-B08510560060}" destId="{D25194D9-B0D7-4292-AD74-9E4B4804B817}" srcOrd="0" destOrd="0" presId="urn:microsoft.com/office/officeart/2005/8/layout/orgChart1"/>
    <dgm:cxn modelId="{2CCBD4FA-4A10-4DE2-A4B5-D8191C458651}" type="presOf" srcId="{D30CC2E2-111B-4E7A-8669-55E68EA7D1F9}" destId="{22B0EAB9-2153-4F6B-AB9C-5EE2253754EA}" srcOrd="1" destOrd="0" presId="urn:microsoft.com/office/officeart/2005/8/layout/orgChart1"/>
    <dgm:cxn modelId="{E9FA131A-37BF-485A-9792-99B235A4AB0D}" type="presParOf" srcId="{4EB67754-555F-4A2A-9D60-2E6D6B7D16C4}" destId="{43219BFF-1A17-47C1-BBEE-6F9185A063EA}" srcOrd="0" destOrd="0" presId="urn:microsoft.com/office/officeart/2005/8/layout/orgChart1"/>
    <dgm:cxn modelId="{1F859F72-948A-4B20-A7EB-3E211E93F5AD}" type="presParOf" srcId="{43219BFF-1A17-47C1-BBEE-6F9185A063EA}" destId="{D4F79477-AF4F-4CCC-80E1-A2C4B3A3D74E}" srcOrd="0" destOrd="0" presId="urn:microsoft.com/office/officeart/2005/8/layout/orgChart1"/>
    <dgm:cxn modelId="{E7D4AFC1-E75E-4430-AD15-31DB58512AF5}" type="presParOf" srcId="{D4F79477-AF4F-4CCC-80E1-A2C4B3A3D74E}" destId="{2E49080A-1807-4BC9-8772-AC7E426D76E0}" srcOrd="0" destOrd="0" presId="urn:microsoft.com/office/officeart/2005/8/layout/orgChart1"/>
    <dgm:cxn modelId="{9FCB67D3-BE16-43BF-B2D5-DD8BD61BBFDB}" type="presParOf" srcId="{D4F79477-AF4F-4CCC-80E1-A2C4B3A3D74E}" destId="{62415599-03C7-4012-9BC2-E1215D60F3E7}" srcOrd="1" destOrd="0" presId="urn:microsoft.com/office/officeart/2005/8/layout/orgChart1"/>
    <dgm:cxn modelId="{87645E0D-5AC5-4E88-965D-D59440ACED49}" type="presParOf" srcId="{43219BFF-1A17-47C1-BBEE-6F9185A063EA}" destId="{82E6CCA2-10A0-4472-9361-1D54A6A5516B}" srcOrd="1" destOrd="0" presId="urn:microsoft.com/office/officeart/2005/8/layout/orgChart1"/>
    <dgm:cxn modelId="{F5B6489C-DF2C-4489-A07F-72B12A1DE071}" type="presParOf" srcId="{82E6CCA2-10A0-4472-9361-1D54A6A5516B}" destId="{5FB0BEE7-F58F-4BBA-942E-516B47AEF355}" srcOrd="0" destOrd="0" presId="urn:microsoft.com/office/officeart/2005/8/layout/orgChart1"/>
    <dgm:cxn modelId="{11C7F411-0538-47E7-BDFB-F2B241E76422}" type="presParOf" srcId="{82E6CCA2-10A0-4472-9361-1D54A6A5516B}" destId="{6A60EBB6-8C9B-4419-BE2A-F25858018345}" srcOrd="1" destOrd="0" presId="urn:microsoft.com/office/officeart/2005/8/layout/orgChart1"/>
    <dgm:cxn modelId="{E902348D-F1D3-4AC3-866C-3C0BF3C0AE68}" type="presParOf" srcId="{6A60EBB6-8C9B-4419-BE2A-F25858018345}" destId="{CA506AB6-B6C2-4AFF-B420-80365B2222E4}" srcOrd="0" destOrd="0" presId="urn:microsoft.com/office/officeart/2005/8/layout/orgChart1"/>
    <dgm:cxn modelId="{4B253BA4-C923-469E-A3E9-935B9802AF4C}" type="presParOf" srcId="{CA506AB6-B6C2-4AFF-B420-80365B2222E4}" destId="{C3D2D1BE-8815-4217-B492-C776B2E59D3D}" srcOrd="0" destOrd="0" presId="urn:microsoft.com/office/officeart/2005/8/layout/orgChart1"/>
    <dgm:cxn modelId="{1B08EE43-1CD1-499B-BF36-FE692953AB85}" type="presParOf" srcId="{CA506AB6-B6C2-4AFF-B420-80365B2222E4}" destId="{9F14F018-0B31-40F2-AB10-C1C8A52920D4}" srcOrd="1" destOrd="0" presId="urn:microsoft.com/office/officeart/2005/8/layout/orgChart1"/>
    <dgm:cxn modelId="{8E51330E-DA93-49FF-A2ED-D294DDB82B87}" type="presParOf" srcId="{6A60EBB6-8C9B-4419-BE2A-F25858018345}" destId="{8C568DF9-06A2-40BC-8697-B5723713FB80}" srcOrd="1" destOrd="0" presId="urn:microsoft.com/office/officeart/2005/8/layout/orgChart1"/>
    <dgm:cxn modelId="{92A383B2-F77B-478B-AB5E-C4D09CC28FD1}" type="presParOf" srcId="{6A60EBB6-8C9B-4419-BE2A-F25858018345}" destId="{0534CF4A-31B2-4FED-8EA9-AF2B2E0C0667}" srcOrd="2" destOrd="0" presId="urn:microsoft.com/office/officeart/2005/8/layout/orgChart1"/>
    <dgm:cxn modelId="{A9730E47-9D39-476B-9494-914958F02ADF}" type="presParOf" srcId="{0534CF4A-31B2-4FED-8EA9-AF2B2E0C0667}" destId="{2AE88028-4A08-47A0-92B3-5AF4D2840503}" srcOrd="0" destOrd="0" presId="urn:microsoft.com/office/officeart/2005/8/layout/orgChart1"/>
    <dgm:cxn modelId="{05FCCA33-CE7A-4038-9183-AE78832F5A0C}" type="presParOf" srcId="{0534CF4A-31B2-4FED-8EA9-AF2B2E0C0667}" destId="{39EB5A77-D8D4-4548-A768-A6D052E3A5E7}" srcOrd="1" destOrd="0" presId="urn:microsoft.com/office/officeart/2005/8/layout/orgChart1"/>
    <dgm:cxn modelId="{527099DF-7533-447A-940C-EC745FA4D728}" type="presParOf" srcId="{39EB5A77-D8D4-4548-A768-A6D052E3A5E7}" destId="{4AEC9D3C-A155-43FA-BF06-99A93E988328}" srcOrd="0" destOrd="0" presId="urn:microsoft.com/office/officeart/2005/8/layout/orgChart1"/>
    <dgm:cxn modelId="{9E5A6E66-02E0-453F-9DAE-12E2FD2489F6}" type="presParOf" srcId="{4AEC9D3C-A155-43FA-BF06-99A93E988328}" destId="{E5FAF8D1-8FB8-4077-8107-2044FF6C6BA9}" srcOrd="0" destOrd="0" presId="urn:microsoft.com/office/officeart/2005/8/layout/orgChart1"/>
    <dgm:cxn modelId="{FB93BD77-2D22-4815-8DDE-6F9542137927}" type="presParOf" srcId="{4AEC9D3C-A155-43FA-BF06-99A93E988328}" destId="{8BACECD8-4EC5-48B1-AB62-A8C4627939AE}" srcOrd="1" destOrd="0" presId="urn:microsoft.com/office/officeart/2005/8/layout/orgChart1"/>
    <dgm:cxn modelId="{C9BD10E5-11EE-42A3-90BA-66D655C9F88A}" type="presParOf" srcId="{39EB5A77-D8D4-4548-A768-A6D052E3A5E7}" destId="{08170931-92D7-42D4-8972-77AE2C004FE9}" srcOrd="1" destOrd="0" presId="urn:microsoft.com/office/officeart/2005/8/layout/orgChart1"/>
    <dgm:cxn modelId="{C01A8550-0AFA-41CB-809C-D49DF1B17DCA}" type="presParOf" srcId="{08170931-92D7-42D4-8972-77AE2C004FE9}" destId="{9DE6281D-A07B-4476-9320-37FC26CAC50E}" srcOrd="0" destOrd="0" presId="urn:microsoft.com/office/officeart/2005/8/layout/orgChart1"/>
    <dgm:cxn modelId="{65B2F1A9-03E1-4B04-8184-292D634D3B3D}" type="presParOf" srcId="{08170931-92D7-42D4-8972-77AE2C004FE9}" destId="{C7FD93AE-6911-431C-B906-F14B03C762F7}" srcOrd="1" destOrd="0" presId="urn:microsoft.com/office/officeart/2005/8/layout/orgChart1"/>
    <dgm:cxn modelId="{32658FE0-FDBC-46F9-AB73-74917797448E}" type="presParOf" srcId="{C7FD93AE-6911-431C-B906-F14B03C762F7}" destId="{9AA496EE-4CE1-4370-97F3-46CA20BE5AA5}" srcOrd="0" destOrd="0" presId="urn:microsoft.com/office/officeart/2005/8/layout/orgChart1"/>
    <dgm:cxn modelId="{97FD8564-91AB-48F3-8953-6D7F6EA2DB74}" type="presParOf" srcId="{9AA496EE-4CE1-4370-97F3-46CA20BE5AA5}" destId="{FBCE55C9-0817-4470-95D1-C7A767CF8157}" srcOrd="0" destOrd="0" presId="urn:microsoft.com/office/officeart/2005/8/layout/orgChart1"/>
    <dgm:cxn modelId="{E83265DF-B195-4DB1-AE65-628B917F9825}" type="presParOf" srcId="{9AA496EE-4CE1-4370-97F3-46CA20BE5AA5}" destId="{A6F67182-1A36-4D2B-9C56-BB0D884809CA}" srcOrd="1" destOrd="0" presId="urn:microsoft.com/office/officeart/2005/8/layout/orgChart1"/>
    <dgm:cxn modelId="{35FF7092-B113-43CE-81E1-5680D331B990}" type="presParOf" srcId="{C7FD93AE-6911-431C-B906-F14B03C762F7}" destId="{BC041B7B-C0A3-4F62-9643-E4C85E3F95A3}" srcOrd="1" destOrd="0" presId="urn:microsoft.com/office/officeart/2005/8/layout/orgChart1"/>
    <dgm:cxn modelId="{1F6137C2-3270-44D6-9863-470A52D12868}" type="presParOf" srcId="{C7FD93AE-6911-431C-B906-F14B03C762F7}" destId="{B41DC157-CB9D-40E4-AD6A-56681195A5B9}" srcOrd="2" destOrd="0" presId="urn:microsoft.com/office/officeart/2005/8/layout/orgChart1"/>
    <dgm:cxn modelId="{116A871D-B596-49FF-B813-72A096BBA4B6}" type="presParOf" srcId="{39EB5A77-D8D4-4548-A768-A6D052E3A5E7}" destId="{87D0D026-EA8F-45F8-AE3C-01071ECAF2A7}" srcOrd="2" destOrd="0" presId="urn:microsoft.com/office/officeart/2005/8/layout/orgChart1"/>
    <dgm:cxn modelId="{3CF18C55-57D8-44C3-98E0-E97F252BC8F1}" type="presParOf" srcId="{82E6CCA2-10A0-4472-9361-1D54A6A5516B}" destId="{E2A3C38D-6E04-4933-A349-9623F818FF2A}" srcOrd="2" destOrd="0" presId="urn:microsoft.com/office/officeart/2005/8/layout/orgChart1"/>
    <dgm:cxn modelId="{C9F476CD-8FDF-47A6-BAB2-C058CBEDBD32}" type="presParOf" srcId="{82E6CCA2-10A0-4472-9361-1D54A6A5516B}" destId="{B1D9D73D-9791-42D8-83F3-85824D52862B}" srcOrd="3" destOrd="0" presId="urn:microsoft.com/office/officeart/2005/8/layout/orgChart1"/>
    <dgm:cxn modelId="{C28ACB23-06CD-45ED-AF33-EB81CEBA25FD}" type="presParOf" srcId="{B1D9D73D-9791-42D8-83F3-85824D52862B}" destId="{5F84FF5B-FD2E-4073-8A47-0307FC8FA5A9}" srcOrd="0" destOrd="0" presId="urn:microsoft.com/office/officeart/2005/8/layout/orgChart1"/>
    <dgm:cxn modelId="{A0DECE69-3457-4CD8-8A2C-F61481BA7192}" type="presParOf" srcId="{5F84FF5B-FD2E-4073-8A47-0307FC8FA5A9}" destId="{D25194D9-B0D7-4292-AD74-9E4B4804B817}" srcOrd="0" destOrd="0" presId="urn:microsoft.com/office/officeart/2005/8/layout/orgChart1"/>
    <dgm:cxn modelId="{0FCAF154-043B-4C21-99B7-BAD89363B6D3}" type="presParOf" srcId="{5F84FF5B-FD2E-4073-8A47-0307FC8FA5A9}" destId="{D221093D-8C4C-41BB-9405-201CF3BC089C}" srcOrd="1" destOrd="0" presId="urn:microsoft.com/office/officeart/2005/8/layout/orgChart1"/>
    <dgm:cxn modelId="{DDAEE0F5-7554-4EFA-8F6E-8B1CEB751B30}" type="presParOf" srcId="{B1D9D73D-9791-42D8-83F3-85824D52862B}" destId="{09ACDA1D-5440-4696-9406-4E51744C77FA}" srcOrd="1" destOrd="0" presId="urn:microsoft.com/office/officeart/2005/8/layout/orgChart1"/>
    <dgm:cxn modelId="{4EF0776C-DAE4-4AF9-A4CD-015ED4FA93CB}" type="presParOf" srcId="{09ACDA1D-5440-4696-9406-4E51744C77FA}" destId="{BB91DE85-A7A0-4F7D-95FB-5C445AFA72A6}" srcOrd="0" destOrd="0" presId="urn:microsoft.com/office/officeart/2005/8/layout/orgChart1"/>
    <dgm:cxn modelId="{C04A9DBF-B641-4115-8DB8-B282805DE708}" type="presParOf" srcId="{09ACDA1D-5440-4696-9406-4E51744C77FA}" destId="{16C1FA74-0977-4EF4-9138-4F1B238392E6}" srcOrd="1" destOrd="0" presId="urn:microsoft.com/office/officeart/2005/8/layout/orgChart1"/>
    <dgm:cxn modelId="{F6BB4B9D-E203-4E67-B8F9-E0C96057E7EF}" type="presParOf" srcId="{16C1FA74-0977-4EF4-9138-4F1B238392E6}" destId="{76E8726F-434E-47B1-BCBE-8FD8188D4905}" srcOrd="0" destOrd="0" presId="urn:microsoft.com/office/officeart/2005/8/layout/orgChart1"/>
    <dgm:cxn modelId="{47852614-B7A7-4782-84B4-1811236D20B0}" type="presParOf" srcId="{76E8726F-434E-47B1-BCBE-8FD8188D4905}" destId="{ACF8B433-A712-495D-80CF-19E81999DBB6}" srcOrd="0" destOrd="0" presId="urn:microsoft.com/office/officeart/2005/8/layout/orgChart1"/>
    <dgm:cxn modelId="{883F5FEF-718F-45AF-9B95-AF6FE46AB4AF}" type="presParOf" srcId="{76E8726F-434E-47B1-BCBE-8FD8188D4905}" destId="{7AC0F3E6-E9A4-4C9C-8DEE-042CFA19DD9A}" srcOrd="1" destOrd="0" presId="urn:microsoft.com/office/officeart/2005/8/layout/orgChart1"/>
    <dgm:cxn modelId="{CF379C6F-BC25-4BD2-83F7-D07568A9F507}" type="presParOf" srcId="{16C1FA74-0977-4EF4-9138-4F1B238392E6}" destId="{94FC8E00-1C2F-4840-9F67-A1618424815C}" srcOrd="1" destOrd="0" presId="urn:microsoft.com/office/officeart/2005/8/layout/orgChart1"/>
    <dgm:cxn modelId="{861DD75B-666D-4F9D-B116-B2EE017392B1}" type="presParOf" srcId="{16C1FA74-0977-4EF4-9138-4F1B238392E6}" destId="{B8B51EF6-4B31-4EA9-BE1C-ACA978A5E8F3}" srcOrd="2" destOrd="0" presId="urn:microsoft.com/office/officeart/2005/8/layout/orgChart1"/>
    <dgm:cxn modelId="{2CE84301-1A36-433E-941E-F80C3162520B}" type="presParOf" srcId="{B1D9D73D-9791-42D8-83F3-85824D52862B}" destId="{31B5EF7B-ABC3-4A3A-9251-E75894760BFE}" srcOrd="2" destOrd="0" presId="urn:microsoft.com/office/officeart/2005/8/layout/orgChart1"/>
    <dgm:cxn modelId="{DCFB0062-65C7-40CE-B176-D87C19849767}" type="presParOf" srcId="{82E6CCA2-10A0-4472-9361-1D54A6A5516B}" destId="{672C63B7-7697-4AA9-B5DF-AC5ADC5036EC}" srcOrd="4" destOrd="0" presId="urn:microsoft.com/office/officeart/2005/8/layout/orgChart1"/>
    <dgm:cxn modelId="{A1EB7A89-4E29-4E3F-89E1-68F5ADF35A5F}" type="presParOf" srcId="{82E6CCA2-10A0-4472-9361-1D54A6A5516B}" destId="{59F1963D-1F0D-478A-9ABF-B10B543A0D6B}" srcOrd="5" destOrd="0" presId="urn:microsoft.com/office/officeart/2005/8/layout/orgChart1"/>
    <dgm:cxn modelId="{046C725C-8447-4B8A-B5EF-CC862F6191F7}" type="presParOf" srcId="{59F1963D-1F0D-478A-9ABF-B10B543A0D6B}" destId="{B7B520F9-58AE-4E6E-BF47-A2E8AF4FBB2E}" srcOrd="0" destOrd="0" presId="urn:microsoft.com/office/officeart/2005/8/layout/orgChart1"/>
    <dgm:cxn modelId="{B09885A1-B76E-4CAB-B408-BCA3C170742F}" type="presParOf" srcId="{B7B520F9-58AE-4E6E-BF47-A2E8AF4FBB2E}" destId="{AF5B0922-BE65-40DB-8348-F0D8F5496F36}" srcOrd="0" destOrd="0" presId="urn:microsoft.com/office/officeart/2005/8/layout/orgChart1"/>
    <dgm:cxn modelId="{49CFBF2D-7165-47A3-832C-1D2CAB54F4F7}" type="presParOf" srcId="{B7B520F9-58AE-4E6E-BF47-A2E8AF4FBB2E}" destId="{22B0EAB9-2153-4F6B-AB9C-5EE2253754EA}" srcOrd="1" destOrd="0" presId="urn:microsoft.com/office/officeart/2005/8/layout/orgChart1"/>
    <dgm:cxn modelId="{BA8293DA-45EA-46F2-A815-C3D8CE124027}" type="presParOf" srcId="{59F1963D-1F0D-478A-9ABF-B10B543A0D6B}" destId="{81E9503D-BA13-4B21-B568-A30BEF862A0F}" srcOrd="1" destOrd="0" presId="urn:microsoft.com/office/officeart/2005/8/layout/orgChart1"/>
    <dgm:cxn modelId="{23593C5F-41DB-40A3-87A0-A3D8EA561EC2}" type="presParOf" srcId="{59F1963D-1F0D-478A-9ABF-B10B543A0D6B}" destId="{65751505-EAC0-49D0-A52F-75E354BDDB56}" srcOrd="2" destOrd="0" presId="urn:microsoft.com/office/officeart/2005/8/layout/orgChart1"/>
    <dgm:cxn modelId="{6CCB0493-4F78-42D7-8524-805D71BEC255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DD97E4B8-FDAB-4A94-9593-9FC25032878D}" type="presOf" srcId="{4B383FBC-A164-4CD8-B859-B08510560060}" destId="{D25194D9-B0D7-4292-AD74-9E4B4804B817}" srcOrd="0" destOrd="0" presId="urn:microsoft.com/office/officeart/2005/8/layout/orgChart1"/>
    <dgm:cxn modelId="{2FC7BA64-975D-4A28-A178-BE5B15E93C3D}" type="presOf" srcId="{F9030AD6-1791-451D-B079-D64D83B141C4}" destId="{2AE88028-4A08-47A0-92B3-5AF4D2840503}" srcOrd="0" destOrd="0" presId="urn:microsoft.com/office/officeart/2005/8/layout/orgChart1"/>
    <dgm:cxn modelId="{6AECB8AA-3D77-4430-B369-A985B262CD43}" type="presOf" srcId="{4B383FBC-A164-4CD8-B859-B08510560060}" destId="{D221093D-8C4C-41BB-9405-201CF3BC089C}" srcOrd="1" destOrd="0" presId="urn:microsoft.com/office/officeart/2005/8/layout/orgChart1"/>
    <dgm:cxn modelId="{169306DB-34D3-4644-BEE8-C4F130ED8D90}" type="presOf" srcId="{C3BC28B8-F38E-45DC-8282-76C85C9E8C52}" destId="{FBCE55C9-0817-4470-95D1-C7A767CF8157}" srcOrd="0" destOrd="0" presId="urn:microsoft.com/office/officeart/2005/8/layout/orgChart1"/>
    <dgm:cxn modelId="{0E04746C-AA23-4B53-B661-455084EE3EB5}" type="presOf" srcId="{90DEE5C4-8985-4F8C-A769-E0E0C3E19E69}" destId="{E2A3C38D-6E04-4933-A349-9623F818FF2A}" srcOrd="0" destOrd="0" presId="urn:microsoft.com/office/officeart/2005/8/layout/orgChart1"/>
    <dgm:cxn modelId="{E70403A1-A729-44D7-8E96-B36EB45F70E0}" type="presOf" srcId="{4B7C7A81-9268-4CA8-92E4-5B9ADE4A14E2}" destId="{ACF8B433-A712-495D-80CF-19E81999DBB6}" srcOrd="0" destOrd="0" presId="urn:microsoft.com/office/officeart/2005/8/layout/orgChart1"/>
    <dgm:cxn modelId="{251C6839-A824-4F5F-B145-BA28B72186D7}" type="presOf" srcId="{5D12E55B-A886-4C5B-B11A-E603FE334198}" destId="{4EB67754-555F-4A2A-9D60-2E6D6B7D16C4}" srcOrd="0" destOrd="0" presId="urn:microsoft.com/office/officeart/2005/8/layout/orgChart1"/>
    <dgm:cxn modelId="{666C017E-7CAE-481A-84A5-6ADF4D8EAD41}" type="presOf" srcId="{DFB7C4F7-9D1E-4B7B-BD4E-03DDC1EF3356}" destId="{C3D2D1BE-8815-4217-B492-C776B2E59D3D}" srcOrd="0" destOrd="0" presId="urn:microsoft.com/office/officeart/2005/8/layout/orgChart1"/>
    <dgm:cxn modelId="{4EC2CF40-7C74-46AD-86F5-4801B35C9DAC}" type="presOf" srcId="{2459B897-7535-4281-97C1-EC0049C98E08}" destId="{2E49080A-1807-4BC9-8772-AC7E426D76E0}" srcOrd="0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E0657082-B5BA-465D-AF80-031229D4CF63}" type="presOf" srcId="{D30CC2E2-111B-4E7A-8669-55E68EA7D1F9}" destId="{22B0EAB9-2153-4F6B-AB9C-5EE2253754EA}" srcOrd="1" destOrd="0" presId="urn:microsoft.com/office/officeart/2005/8/layout/orgChart1"/>
    <dgm:cxn modelId="{630B9997-DC2E-4406-93AA-5FA2A4D13823}" type="presOf" srcId="{5C91FE83-E91F-4C3B-A53E-AEC1D443B64D}" destId="{8BACECD8-4EC5-48B1-AB62-A8C4627939AE}" srcOrd="1" destOrd="0" presId="urn:microsoft.com/office/officeart/2005/8/layout/orgChart1"/>
    <dgm:cxn modelId="{19D20B31-13C0-42EA-9156-AA5BA2520C54}" type="presOf" srcId="{CFC9C433-D1F1-4AF3-91A0-5524D5F50109}" destId="{5FB0BEE7-F58F-4BBA-942E-516B47AEF355}" srcOrd="0" destOrd="0" presId="urn:microsoft.com/office/officeart/2005/8/layout/orgChart1"/>
    <dgm:cxn modelId="{C8396E9D-8A7C-499B-B2DB-23A766B6D9C9}" type="presOf" srcId="{C3BC28B8-F38E-45DC-8282-76C85C9E8C52}" destId="{A6F67182-1A36-4D2B-9C56-BB0D884809CA}" srcOrd="1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E0C3150E-6E7D-4A73-946B-2F7DBCDEBF60}" type="presOf" srcId="{D30CC2E2-111B-4E7A-8669-55E68EA7D1F9}" destId="{AF5B0922-BE65-40DB-8348-F0D8F5496F36}" srcOrd="0" destOrd="0" presId="urn:microsoft.com/office/officeart/2005/8/layout/orgChart1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DCA96D5F-7177-40F2-9CEE-30B1982CB3DE}" type="presOf" srcId="{BA51EF4B-0ECD-446F-80ED-56E18964FE12}" destId="{672C63B7-7697-4AA9-B5DF-AC5ADC5036EC}" srcOrd="0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A7A683B9-DE4E-4312-A788-348A4367B01A}" type="presOf" srcId="{5C91FE83-E91F-4C3B-A53E-AEC1D443B64D}" destId="{E5FAF8D1-8FB8-4077-8107-2044FF6C6BA9}" srcOrd="0" destOrd="0" presId="urn:microsoft.com/office/officeart/2005/8/layout/orgChart1"/>
    <dgm:cxn modelId="{D17A6E49-A3F9-499F-B8D6-926277C2C845}" type="presOf" srcId="{4B7C7A81-9268-4CA8-92E4-5B9ADE4A14E2}" destId="{7AC0F3E6-E9A4-4C9C-8DEE-042CFA19DD9A}" srcOrd="1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F35BEB2C-AA54-4691-BB7E-BDDE85D2AB9F}" type="presOf" srcId="{7082DBD1-F7CB-48F2-8A18-5C866BF65632}" destId="{9DE6281D-A07B-4476-9320-37FC26CAC50E}" srcOrd="0" destOrd="0" presId="urn:microsoft.com/office/officeart/2005/8/layout/orgChart1"/>
    <dgm:cxn modelId="{D8FC6AF4-0DCA-4A01-810B-6A01E040990A}" type="presOf" srcId="{2459B897-7535-4281-97C1-EC0049C98E08}" destId="{62415599-03C7-4012-9BC2-E1215D60F3E7}" srcOrd="1" destOrd="0" presId="urn:microsoft.com/office/officeart/2005/8/layout/orgChart1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E66F9F5F-60F5-4F58-8692-D1536DADCFFE}" type="presOf" srcId="{C2D89B4E-BB2C-483A-BE9D-C384A4E61140}" destId="{BB91DE85-A7A0-4F7D-95FB-5C445AFA72A6}" srcOrd="0" destOrd="0" presId="urn:microsoft.com/office/officeart/2005/8/layout/orgChart1"/>
    <dgm:cxn modelId="{30C8B77B-E47B-4DA7-B454-09D9D8E3625D}" type="presOf" srcId="{DFB7C4F7-9D1E-4B7B-BD4E-03DDC1EF3356}" destId="{9F14F018-0B31-40F2-AB10-C1C8A52920D4}" srcOrd="1" destOrd="0" presId="urn:microsoft.com/office/officeart/2005/8/layout/orgChart1"/>
    <dgm:cxn modelId="{5DE040D2-60C1-4C11-BAC1-2FBE9C8E9936}" type="presParOf" srcId="{4EB67754-555F-4A2A-9D60-2E6D6B7D16C4}" destId="{43219BFF-1A17-47C1-BBEE-6F9185A063EA}" srcOrd="0" destOrd="0" presId="urn:microsoft.com/office/officeart/2005/8/layout/orgChart1"/>
    <dgm:cxn modelId="{E74BCF24-4BD9-45BD-AA9C-A2EA5B430E6C}" type="presParOf" srcId="{43219BFF-1A17-47C1-BBEE-6F9185A063EA}" destId="{D4F79477-AF4F-4CCC-80E1-A2C4B3A3D74E}" srcOrd="0" destOrd="0" presId="urn:microsoft.com/office/officeart/2005/8/layout/orgChart1"/>
    <dgm:cxn modelId="{C4FE00EB-0D07-4D54-8D5E-955A1684B1C5}" type="presParOf" srcId="{D4F79477-AF4F-4CCC-80E1-A2C4B3A3D74E}" destId="{2E49080A-1807-4BC9-8772-AC7E426D76E0}" srcOrd="0" destOrd="0" presId="urn:microsoft.com/office/officeart/2005/8/layout/orgChart1"/>
    <dgm:cxn modelId="{1758726E-D58B-4E29-8645-9E8B769B5BA9}" type="presParOf" srcId="{D4F79477-AF4F-4CCC-80E1-A2C4B3A3D74E}" destId="{62415599-03C7-4012-9BC2-E1215D60F3E7}" srcOrd="1" destOrd="0" presId="urn:microsoft.com/office/officeart/2005/8/layout/orgChart1"/>
    <dgm:cxn modelId="{47131C8D-BD72-4EEF-B6F3-51378625B0B1}" type="presParOf" srcId="{43219BFF-1A17-47C1-BBEE-6F9185A063EA}" destId="{82E6CCA2-10A0-4472-9361-1D54A6A5516B}" srcOrd="1" destOrd="0" presId="urn:microsoft.com/office/officeart/2005/8/layout/orgChart1"/>
    <dgm:cxn modelId="{C59F772D-CB9B-4F74-9865-E279AA36264A}" type="presParOf" srcId="{82E6CCA2-10A0-4472-9361-1D54A6A5516B}" destId="{5FB0BEE7-F58F-4BBA-942E-516B47AEF355}" srcOrd="0" destOrd="0" presId="urn:microsoft.com/office/officeart/2005/8/layout/orgChart1"/>
    <dgm:cxn modelId="{7934ECD9-4EDB-4862-BB34-6ED1F331C014}" type="presParOf" srcId="{82E6CCA2-10A0-4472-9361-1D54A6A5516B}" destId="{6A60EBB6-8C9B-4419-BE2A-F25858018345}" srcOrd="1" destOrd="0" presId="urn:microsoft.com/office/officeart/2005/8/layout/orgChart1"/>
    <dgm:cxn modelId="{AA661209-F70E-4461-9B84-1A2DA408284A}" type="presParOf" srcId="{6A60EBB6-8C9B-4419-BE2A-F25858018345}" destId="{CA506AB6-B6C2-4AFF-B420-80365B2222E4}" srcOrd="0" destOrd="0" presId="urn:microsoft.com/office/officeart/2005/8/layout/orgChart1"/>
    <dgm:cxn modelId="{491AD6A2-886C-4F20-AE73-D1E457371244}" type="presParOf" srcId="{CA506AB6-B6C2-4AFF-B420-80365B2222E4}" destId="{C3D2D1BE-8815-4217-B492-C776B2E59D3D}" srcOrd="0" destOrd="0" presId="urn:microsoft.com/office/officeart/2005/8/layout/orgChart1"/>
    <dgm:cxn modelId="{CF7537B9-63AD-4766-AE86-6037EDCFB55E}" type="presParOf" srcId="{CA506AB6-B6C2-4AFF-B420-80365B2222E4}" destId="{9F14F018-0B31-40F2-AB10-C1C8A52920D4}" srcOrd="1" destOrd="0" presId="urn:microsoft.com/office/officeart/2005/8/layout/orgChart1"/>
    <dgm:cxn modelId="{F940A1AA-BF25-449A-8AE7-D52C6212F7C6}" type="presParOf" srcId="{6A60EBB6-8C9B-4419-BE2A-F25858018345}" destId="{8C568DF9-06A2-40BC-8697-B5723713FB80}" srcOrd="1" destOrd="0" presId="urn:microsoft.com/office/officeart/2005/8/layout/orgChart1"/>
    <dgm:cxn modelId="{AE10F3EE-79F1-4B2C-BDD0-6E13D23C5F4F}" type="presParOf" srcId="{6A60EBB6-8C9B-4419-BE2A-F25858018345}" destId="{0534CF4A-31B2-4FED-8EA9-AF2B2E0C0667}" srcOrd="2" destOrd="0" presId="urn:microsoft.com/office/officeart/2005/8/layout/orgChart1"/>
    <dgm:cxn modelId="{6C405FB3-8A03-467B-8E9A-734EA5D392AB}" type="presParOf" srcId="{0534CF4A-31B2-4FED-8EA9-AF2B2E0C0667}" destId="{2AE88028-4A08-47A0-92B3-5AF4D2840503}" srcOrd="0" destOrd="0" presId="urn:microsoft.com/office/officeart/2005/8/layout/orgChart1"/>
    <dgm:cxn modelId="{AF8DB9D0-5628-47D9-90F8-0A50968E49F8}" type="presParOf" srcId="{0534CF4A-31B2-4FED-8EA9-AF2B2E0C0667}" destId="{39EB5A77-D8D4-4548-A768-A6D052E3A5E7}" srcOrd="1" destOrd="0" presId="urn:microsoft.com/office/officeart/2005/8/layout/orgChart1"/>
    <dgm:cxn modelId="{F64A836C-47BD-44C3-8B49-2C6DB34EFD70}" type="presParOf" srcId="{39EB5A77-D8D4-4548-A768-A6D052E3A5E7}" destId="{4AEC9D3C-A155-43FA-BF06-99A93E988328}" srcOrd="0" destOrd="0" presId="urn:microsoft.com/office/officeart/2005/8/layout/orgChart1"/>
    <dgm:cxn modelId="{CAFA984C-688F-4A0F-9555-69A6A3C06707}" type="presParOf" srcId="{4AEC9D3C-A155-43FA-BF06-99A93E988328}" destId="{E5FAF8D1-8FB8-4077-8107-2044FF6C6BA9}" srcOrd="0" destOrd="0" presId="urn:microsoft.com/office/officeart/2005/8/layout/orgChart1"/>
    <dgm:cxn modelId="{BD115553-D6A2-4DF0-A06D-678A7A5F5498}" type="presParOf" srcId="{4AEC9D3C-A155-43FA-BF06-99A93E988328}" destId="{8BACECD8-4EC5-48B1-AB62-A8C4627939AE}" srcOrd="1" destOrd="0" presId="urn:microsoft.com/office/officeart/2005/8/layout/orgChart1"/>
    <dgm:cxn modelId="{B6CD4F0C-D881-48F8-8531-159464CBCAC7}" type="presParOf" srcId="{39EB5A77-D8D4-4548-A768-A6D052E3A5E7}" destId="{08170931-92D7-42D4-8972-77AE2C004FE9}" srcOrd="1" destOrd="0" presId="urn:microsoft.com/office/officeart/2005/8/layout/orgChart1"/>
    <dgm:cxn modelId="{969C7536-3492-4E71-8B6D-832B9BD93147}" type="presParOf" srcId="{08170931-92D7-42D4-8972-77AE2C004FE9}" destId="{9DE6281D-A07B-4476-9320-37FC26CAC50E}" srcOrd="0" destOrd="0" presId="urn:microsoft.com/office/officeart/2005/8/layout/orgChart1"/>
    <dgm:cxn modelId="{C3ADCBCE-7665-4D6D-8337-3C03C5F35D3B}" type="presParOf" srcId="{08170931-92D7-42D4-8972-77AE2C004FE9}" destId="{C7FD93AE-6911-431C-B906-F14B03C762F7}" srcOrd="1" destOrd="0" presId="urn:microsoft.com/office/officeart/2005/8/layout/orgChart1"/>
    <dgm:cxn modelId="{7B788DD1-3558-4B53-B593-4C2ECC2C6F0B}" type="presParOf" srcId="{C7FD93AE-6911-431C-B906-F14B03C762F7}" destId="{9AA496EE-4CE1-4370-97F3-46CA20BE5AA5}" srcOrd="0" destOrd="0" presId="urn:microsoft.com/office/officeart/2005/8/layout/orgChart1"/>
    <dgm:cxn modelId="{517C97DE-0665-4132-8DEC-E42D4C9B9C87}" type="presParOf" srcId="{9AA496EE-4CE1-4370-97F3-46CA20BE5AA5}" destId="{FBCE55C9-0817-4470-95D1-C7A767CF8157}" srcOrd="0" destOrd="0" presId="urn:microsoft.com/office/officeart/2005/8/layout/orgChart1"/>
    <dgm:cxn modelId="{A334CD1B-8AA1-4B9C-A11F-71BF1254C5EF}" type="presParOf" srcId="{9AA496EE-4CE1-4370-97F3-46CA20BE5AA5}" destId="{A6F67182-1A36-4D2B-9C56-BB0D884809CA}" srcOrd="1" destOrd="0" presId="urn:microsoft.com/office/officeart/2005/8/layout/orgChart1"/>
    <dgm:cxn modelId="{BF886C28-DB3E-4694-A0FC-739A661EACC4}" type="presParOf" srcId="{C7FD93AE-6911-431C-B906-F14B03C762F7}" destId="{BC041B7B-C0A3-4F62-9643-E4C85E3F95A3}" srcOrd="1" destOrd="0" presId="urn:microsoft.com/office/officeart/2005/8/layout/orgChart1"/>
    <dgm:cxn modelId="{7C4F0A9F-BBCD-4044-BFAC-1AD97E014CE8}" type="presParOf" srcId="{C7FD93AE-6911-431C-B906-F14B03C762F7}" destId="{B41DC157-CB9D-40E4-AD6A-56681195A5B9}" srcOrd="2" destOrd="0" presId="urn:microsoft.com/office/officeart/2005/8/layout/orgChart1"/>
    <dgm:cxn modelId="{788D6AA2-7A34-41E4-8C56-B7B4B3F16958}" type="presParOf" srcId="{39EB5A77-D8D4-4548-A768-A6D052E3A5E7}" destId="{87D0D026-EA8F-45F8-AE3C-01071ECAF2A7}" srcOrd="2" destOrd="0" presId="urn:microsoft.com/office/officeart/2005/8/layout/orgChart1"/>
    <dgm:cxn modelId="{25964098-74E2-4798-AD5D-9E63FA5CCF3E}" type="presParOf" srcId="{82E6CCA2-10A0-4472-9361-1D54A6A5516B}" destId="{E2A3C38D-6E04-4933-A349-9623F818FF2A}" srcOrd="2" destOrd="0" presId="urn:microsoft.com/office/officeart/2005/8/layout/orgChart1"/>
    <dgm:cxn modelId="{ABC585A4-FB98-4175-9294-CEDA0FA6B92A}" type="presParOf" srcId="{82E6CCA2-10A0-4472-9361-1D54A6A5516B}" destId="{B1D9D73D-9791-42D8-83F3-85824D52862B}" srcOrd="3" destOrd="0" presId="urn:microsoft.com/office/officeart/2005/8/layout/orgChart1"/>
    <dgm:cxn modelId="{EB963844-A417-4D9F-B6F3-7D1C25404C5B}" type="presParOf" srcId="{B1D9D73D-9791-42D8-83F3-85824D52862B}" destId="{5F84FF5B-FD2E-4073-8A47-0307FC8FA5A9}" srcOrd="0" destOrd="0" presId="urn:microsoft.com/office/officeart/2005/8/layout/orgChart1"/>
    <dgm:cxn modelId="{CD6A6991-CEE3-4B63-9110-143956D821BB}" type="presParOf" srcId="{5F84FF5B-FD2E-4073-8A47-0307FC8FA5A9}" destId="{D25194D9-B0D7-4292-AD74-9E4B4804B817}" srcOrd="0" destOrd="0" presId="urn:microsoft.com/office/officeart/2005/8/layout/orgChart1"/>
    <dgm:cxn modelId="{1F01F208-09C2-4AEC-93C1-55776DF2E607}" type="presParOf" srcId="{5F84FF5B-FD2E-4073-8A47-0307FC8FA5A9}" destId="{D221093D-8C4C-41BB-9405-201CF3BC089C}" srcOrd="1" destOrd="0" presId="urn:microsoft.com/office/officeart/2005/8/layout/orgChart1"/>
    <dgm:cxn modelId="{2A056057-423B-48D3-83D3-CF164EF5BAA9}" type="presParOf" srcId="{B1D9D73D-9791-42D8-83F3-85824D52862B}" destId="{09ACDA1D-5440-4696-9406-4E51744C77FA}" srcOrd="1" destOrd="0" presId="urn:microsoft.com/office/officeart/2005/8/layout/orgChart1"/>
    <dgm:cxn modelId="{99C4410E-B453-43A4-B9A6-575E65DCBF8B}" type="presParOf" srcId="{09ACDA1D-5440-4696-9406-4E51744C77FA}" destId="{BB91DE85-A7A0-4F7D-95FB-5C445AFA72A6}" srcOrd="0" destOrd="0" presId="urn:microsoft.com/office/officeart/2005/8/layout/orgChart1"/>
    <dgm:cxn modelId="{3F4C6F20-5472-4835-B288-63B8298463A5}" type="presParOf" srcId="{09ACDA1D-5440-4696-9406-4E51744C77FA}" destId="{16C1FA74-0977-4EF4-9138-4F1B238392E6}" srcOrd="1" destOrd="0" presId="urn:microsoft.com/office/officeart/2005/8/layout/orgChart1"/>
    <dgm:cxn modelId="{2A50A73D-4ECD-4FB9-AA20-CD52627E7D1A}" type="presParOf" srcId="{16C1FA74-0977-4EF4-9138-4F1B238392E6}" destId="{76E8726F-434E-47B1-BCBE-8FD8188D4905}" srcOrd="0" destOrd="0" presId="urn:microsoft.com/office/officeart/2005/8/layout/orgChart1"/>
    <dgm:cxn modelId="{F04A412D-6C2B-46B2-93DA-47D61F29CCC1}" type="presParOf" srcId="{76E8726F-434E-47B1-BCBE-8FD8188D4905}" destId="{ACF8B433-A712-495D-80CF-19E81999DBB6}" srcOrd="0" destOrd="0" presId="urn:microsoft.com/office/officeart/2005/8/layout/orgChart1"/>
    <dgm:cxn modelId="{56EE3EAA-F6B1-4E30-ACB0-FAC474958E27}" type="presParOf" srcId="{76E8726F-434E-47B1-BCBE-8FD8188D4905}" destId="{7AC0F3E6-E9A4-4C9C-8DEE-042CFA19DD9A}" srcOrd="1" destOrd="0" presId="urn:microsoft.com/office/officeart/2005/8/layout/orgChart1"/>
    <dgm:cxn modelId="{F722F20F-BA60-4018-8515-DCA0875F94E7}" type="presParOf" srcId="{16C1FA74-0977-4EF4-9138-4F1B238392E6}" destId="{94FC8E00-1C2F-4840-9F67-A1618424815C}" srcOrd="1" destOrd="0" presId="urn:microsoft.com/office/officeart/2005/8/layout/orgChart1"/>
    <dgm:cxn modelId="{CE1EDA7B-B04E-4219-B115-931F4E006E6E}" type="presParOf" srcId="{16C1FA74-0977-4EF4-9138-4F1B238392E6}" destId="{B8B51EF6-4B31-4EA9-BE1C-ACA978A5E8F3}" srcOrd="2" destOrd="0" presId="urn:microsoft.com/office/officeart/2005/8/layout/orgChart1"/>
    <dgm:cxn modelId="{6D2FA7CF-339B-49FC-A99D-0B7321D80E91}" type="presParOf" srcId="{B1D9D73D-9791-42D8-83F3-85824D52862B}" destId="{31B5EF7B-ABC3-4A3A-9251-E75894760BFE}" srcOrd="2" destOrd="0" presId="urn:microsoft.com/office/officeart/2005/8/layout/orgChart1"/>
    <dgm:cxn modelId="{08B5339C-94D9-4DF5-B884-737BE83A63CB}" type="presParOf" srcId="{82E6CCA2-10A0-4472-9361-1D54A6A5516B}" destId="{672C63B7-7697-4AA9-B5DF-AC5ADC5036EC}" srcOrd="4" destOrd="0" presId="urn:microsoft.com/office/officeart/2005/8/layout/orgChart1"/>
    <dgm:cxn modelId="{38B4C4AE-84D3-4C24-B96B-4EF3E91A3660}" type="presParOf" srcId="{82E6CCA2-10A0-4472-9361-1D54A6A5516B}" destId="{59F1963D-1F0D-478A-9ABF-B10B543A0D6B}" srcOrd="5" destOrd="0" presId="urn:microsoft.com/office/officeart/2005/8/layout/orgChart1"/>
    <dgm:cxn modelId="{62E418AB-7DDC-4E1E-8CF1-A68C784E6E69}" type="presParOf" srcId="{59F1963D-1F0D-478A-9ABF-B10B543A0D6B}" destId="{B7B520F9-58AE-4E6E-BF47-A2E8AF4FBB2E}" srcOrd="0" destOrd="0" presId="urn:microsoft.com/office/officeart/2005/8/layout/orgChart1"/>
    <dgm:cxn modelId="{FF2ADDD2-4C01-43E9-88E9-D9AE867B70D6}" type="presParOf" srcId="{B7B520F9-58AE-4E6E-BF47-A2E8AF4FBB2E}" destId="{AF5B0922-BE65-40DB-8348-F0D8F5496F36}" srcOrd="0" destOrd="0" presId="urn:microsoft.com/office/officeart/2005/8/layout/orgChart1"/>
    <dgm:cxn modelId="{83DF1231-0111-4B12-85DF-236C47DEE592}" type="presParOf" srcId="{B7B520F9-58AE-4E6E-BF47-A2E8AF4FBB2E}" destId="{22B0EAB9-2153-4F6B-AB9C-5EE2253754EA}" srcOrd="1" destOrd="0" presId="urn:microsoft.com/office/officeart/2005/8/layout/orgChart1"/>
    <dgm:cxn modelId="{28EC1F1E-6157-43CF-9AFB-0D6E78485C86}" type="presParOf" srcId="{59F1963D-1F0D-478A-9ABF-B10B543A0D6B}" destId="{81E9503D-BA13-4B21-B568-A30BEF862A0F}" srcOrd="1" destOrd="0" presId="urn:microsoft.com/office/officeart/2005/8/layout/orgChart1"/>
    <dgm:cxn modelId="{2FA8C422-84EB-4691-B171-54BE06ED2763}" type="presParOf" srcId="{59F1963D-1F0D-478A-9ABF-B10B543A0D6B}" destId="{65751505-EAC0-49D0-A52F-75E354BDDB56}" srcOrd="2" destOrd="0" presId="urn:microsoft.com/office/officeart/2005/8/layout/orgChart1"/>
    <dgm:cxn modelId="{46599E32-A4BB-4C9E-AF2A-DFDF186D2D98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FC641676-1B65-4865-BDB9-495828DFFFC8}" type="presOf" srcId="{C2D89B4E-BB2C-483A-BE9D-C384A4E61140}" destId="{BB91DE85-A7A0-4F7D-95FB-5C445AFA72A6}" srcOrd="0" destOrd="0" presId="urn:microsoft.com/office/officeart/2005/8/layout/orgChart1"/>
    <dgm:cxn modelId="{F9E339B0-4327-44EE-88A0-0ACC431585C2}" type="presOf" srcId="{5D12E55B-A886-4C5B-B11A-E603FE334198}" destId="{4EB67754-555F-4A2A-9D60-2E6D6B7D16C4}" srcOrd="0" destOrd="0" presId="urn:microsoft.com/office/officeart/2005/8/layout/orgChart1"/>
    <dgm:cxn modelId="{47BEF08B-E9C1-4A69-9118-8057ECBDB54C}" type="presOf" srcId="{2459B897-7535-4281-97C1-EC0049C98E08}" destId="{2E49080A-1807-4BC9-8772-AC7E426D76E0}" srcOrd="0" destOrd="0" presId="urn:microsoft.com/office/officeart/2005/8/layout/orgChart1"/>
    <dgm:cxn modelId="{7663B559-C4BE-4A8F-91CA-33C643E834EE}" type="presOf" srcId="{90DEE5C4-8985-4F8C-A769-E0E0C3E19E69}" destId="{E2A3C38D-6E04-4933-A349-9623F818FF2A}" srcOrd="0" destOrd="0" presId="urn:microsoft.com/office/officeart/2005/8/layout/orgChart1"/>
    <dgm:cxn modelId="{2213A84D-AF64-4175-86BF-AA43F13DD3E9}" type="presOf" srcId="{4B7C7A81-9268-4CA8-92E4-5B9ADE4A14E2}" destId="{7AC0F3E6-E9A4-4C9C-8DEE-042CFA19DD9A}" srcOrd="1" destOrd="0" presId="urn:microsoft.com/office/officeart/2005/8/layout/orgChart1"/>
    <dgm:cxn modelId="{03058723-D27E-4149-BC77-4B8FB3E431F2}" type="presOf" srcId="{D30CC2E2-111B-4E7A-8669-55E68EA7D1F9}" destId="{AF5B0922-BE65-40DB-8348-F0D8F5496F36}" srcOrd="0" destOrd="0" presId="urn:microsoft.com/office/officeart/2005/8/layout/orgChart1"/>
    <dgm:cxn modelId="{59D61B81-BF36-4ECB-8365-0925E378D534}" type="presOf" srcId="{2459B897-7535-4281-97C1-EC0049C98E08}" destId="{62415599-03C7-4012-9BC2-E1215D60F3E7}" srcOrd="1" destOrd="0" presId="urn:microsoft.com/office/officeart/2005/8/layout/orgChart1"/>
    <dgm:cxn modelId="{6E7A7297-E7E7-4D51-93ED-94E0CA0EF36B}" type="presOf" srcId="{7082DBD1-F7CB-48F2-8A18-5C866BF65632}" destId="{9DE6281D-A07B-4476-9320-37FC26CAC50E}" srcOrd="0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EE4CBE37-22A1-44D5-8D93-72B59070A37E}" type="presOf" srcId="{BA51EF4B-0ECD-446F-80ED-56E18964FE12}" destId="{672C63B7-7697-4AA9-B5DF-AC5ADC5036EC}" srcOrd="0" destOrd="0" presId="urn:microsoft.com/office/officeart/2005/8/layout/orgChart1"/>
    <dgm:cxn modelId="{AC4FFA95-AE32-4537-BFF0-2F03FCBFB568}" type="presOf" srcId="{DFB7C4F7-9D1E-4B7B-BD4E-03DDC1EF3356}" destId="{9F14F018-0B31-40F2-AB10-C1C8A52920D4}" srcOrd="1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A72F1BE5-DD21-4174-9F52-55C0FFF00974}" type="presOf" srcId="{DFB7C4F7-9D1E-4B7B-BD4E-03DDC1EF3356}" destId="{C3D2D1BE-8815-4217-B492-C776B2E59D3D}" srcOrd="0" destOrd="0" presId="urn:microsoft.com/office/officeart/2005/8/layout/orgChart1"/>
    <dgm:cxn modelId="{4ED2FB21-E3EE-415E-9C52-5F9243A5CD75}" type="presOf" srcId="{C3BC28B8-F38E-45DC-8282-76C85C9E8C52}" destId="{FBCE55C9-0817-4470-95D1-C7A767CF8157}" srcOrd="0" destOrd="0" presId="urn:microsoft.com/office/officeart/2005/8/layout/orgChart1"/>
    <dgm:cxn modelId="{02B4AE2D-D828-4710-8EF7-B5B747CF371B}" type="presOf" srcId="{4B383FBC-A164-4CD8-B859-B08510560060}" destId="{D25194D9-B0D7-4292-AD74-9E4B4804B817}" srcOrd="0" destOrd="0" presId="urn:microsoft.com/office/officeart/2005/8/layout/orgChart1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DE90C3F9-1A0A-4AB8-80C0-9A982327565E}" type="presOf" srcId="{CFC9C433-D1F1-4AF3-91A0-5524D5F50109}" destId="{5FB0BEE7-F58F-4BBA-942E-516B47AEF355}" srcOrd="0" destOrd="0" presId="urn:microsoft.com/office/officeart/2005/8/layout/orgChart1"/>
    <dgm:cxn modelId="{E0B78338-BF65-4858-964B-83FD319E8110}" type="presOf" srcId="{D30CC2E2-111B-4E7A-8669-55E68EA7D1F9}" destId="{22B0EAB9-2153-4F6B-AB9C-5EE2253754EA}" srcOrd="1" destOrd="0" presId="urn:microsoft.com/office/officeart/2005/8/layout/orgChart1"/>
    <dgm:cxn modelId="{B1F00D19-F9CC-4917-8B9C-D477C2E8369C}" type="presOf" srcId="{4B383FBC-A164-4CD8-B859-B08510560060}" destId="{D221093D-8C4C-41BB-9405-201CF3BC089C}" srcOrd="1" destOrd="0" presId="urn:microsoft.com/office/officeart/2005/8/layout/orgChart1"/>
    <dgm:cxn modelId="{245F3F49-38D4-48E2-8B9A-99AA73EF6E28}" type="presOf" srcId="{5C91FE83-E91F-4C3B-A53E-AEC1D443B64D}" destId="{8BACECD8-4EC5-48B1-AB62-A8C4627939AE}" srcOrd="1" destOrd="0" presId="urn:microsoft.com/office/officeart/2005/8/layout/orgChart1"/>
    <dgm:cxn modelId="{7F1B3422-D75D-4CAF-9452-6ED22B470E0C}" type="presOf" srcId="{4B7C7A81-9268-4CA8-92E4-5B9ADE4A14E2}" destId="{ACF8B433-A712-495D-80CF-19E81999DBB6}" srcOrd="0" destOrd="0" presId="urn:microsoft.com/office/officeart/2005/8/layout/orgChart1"/>
    <dgm:cxn modelId="{FC7D614B-4911-4604-99B4-BE6A18737166}" type="presOf" srcId="{F9030AD6-1791-451D-B079-D64D83B141C4}" destId="{2AE88028-4A08-47A0-92B3-5AF4D2840503}" srcOrd="0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85FB15BE-3BA0-468D-B830-E8E1763A8B87}" type="presOf" srcId="{C3BC28B8-F38E-45DC-8282-76C85C9E8C52}" destId="{A6F67182-1A36-4D2B-9C56-BB0D884809CA}" srcOrd="1" destOrd="0" presId="urn:microsoft.com/office/officeart/2005/8/layout/orgChart1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22380369-EA7A-4944-8447-308BEDB43596}" type="presOf" srcId="{5C91FE83-E91F-4C3B-A53E-AEC1D443B64D}" destId="{E5FAF8D1-8FB8-4077-8107-2044FF6C6BA9}" srcOrd="0" destOrd="0" presId="urn:microsoft.com/office/officeart/2005/8/layout/orgChart1"/>
    <dgm:cxn modelId="{C1F6BB1C-F00F-483F-A01A-A17CB22C416D}" type="presParOf" srcId="{4EB67754-555F-4A2A-9D60-2E6D6B7D16C4}" destId="{43219BFF-1A17-47C1-BBEE-6F9185A063EA}" srcOrd="0" destOrd="0" presId="urn:microsoft.com/office/officeart/2005/8/layout/orgChart1"/>
    <dgm:cxn modelId="{04A11FC4-7EE1-4FAF-8E92-8FA89D17E0C8}" type="presParOf" srcId="{43219BFF-1A17-47C1-BBEE-6F9185A063EA}" destId="{D4F79477-AF4F-4CCC-80E1-A2C4B3A3D74E}" srcOrd="0" destOrd="0" presId="urn:microsoft.com/office/officeart/2005/8/layout/orgChart1"/>
    <dgm:cxn modelId="{C105B64C-5481-4C76-8B83-9C3BF4836EBA}" type="presParOf" srcId="{D4F79477-AF4F-4CCC-80E1-A2C4B3A3D74E}" destId="{2E49080A-1807-4BC9-8772-AC7E426D76E0}" srcOrd="0" destOrd="0" presId="urn:microsoft.com/office/officeart/2005/8/layout/orgChart1"/>
    <dgm:cxn modelId="{C557EB4B-6874-436D-807F-BBE151D701F5}" type="presParOf" srcId="{D4F79477-AF4F-4CCC-80E1-A2C4B3A3D74E}" destId="{62415599-03C7-4012-9BC2-E1215D60F3E7}" srcOrd="1" destOrd="0" presId="urn:microsoft.com/office/officeart/2005/8/layout/orgChart1"/>
    <dgm:cxn modelId="{B0321A64-75ED-42C4-AADB-A106174A8FC3}" type="presParOf" srcId="{43219BFF-1A17-47C1-BBEE-6F9185A063EA}" destId="{82E6CCA2-10A0-4472-9361-1D54A6A5516B}" srcOrd="1" destOrd="0" presId="urn:microsoft.com/office/officeart/2005/8/layout/orgChart1"/>
    <dgm:cxn modelId="{43640D29-E895-4EAD-ADB6-949C0270F623}" type="presParOf" srcId="{82E6CCA2-10A0-4472-9361-1D54A6A5516B}" destId="{5FB0BEE7-F58F-4BBA-942E-516B47AEF355}" srcOrd="0" destOrd="0" presId="urn:microsoft.com/office/officeart/2005/8/layout/orgChart1"/>
    <dgm:cxn modelId="{5BA7279E-DB51-43E8-A5DF-287AC9B3736C}" type="presParOf" srcId="{82E6CCA2-10A0-4472-9361-1D54A6A5516B}" destId="{6A60EBB6-8C9B-4419-BE2A-F25858018345}" srcOrd="1" destOrd="0" presId="urn:microsoft.com/office/officeart/2005/8/layout/orgChart1"/>
    <dgm:cxn modelId="{BF8AD1C1-C0F7-40A4-8DB8-D38D8767939C}" type="presParOf" srcId="{6A60EBB6-8C9B-4419-BE2A-F25858018345}" destId="{CA506AB6-B6C2-4AFF-B420-80365B2222E4}" srcOrd="0" destOrd="0" presId="urn:microsoft.com/office/officeart/2005/8/layout/orgChart1"/>
    <dgm:cxn modelId="{1123373C-A867-4CD7-B251-C6B624924E3E}" type="presParOf" srcId="{CA506AB6-B6C2-4AFF-B420-80365B2222E4}" destId="{C3D2D1BE-8815-4217-B492-C776B2E59D3D}" srcOrd="0" destOrd="0" presId="urn:microsoft.com/office/officeart/2005/8/layout/orgChart1"/>
    <dgm:cxn modelId="{1F55AACA-DF95-4A3C-8D0B-FCB89C5ECDA4}" type="presParOf" srcId="{CA506AB6-B6C2-4AFF-B420-80365B2222E4}" destId="{9F14F018-0B31-40F2-AB10-C1C8A52920D4}" srcOrd="1" destOrd="0" presId="urn:microsoft.com/office/officeart/2005/8/layout/orgChart1"/>
    <dgm:cxn modelId="{1AC62DE3-B143-4D86-B5C2-24F14CD6D3EA}" type="presParOf" srcId="{6A60EBB6-8C9B-4419-BE2A-F25858018345}" destId="{8C568DF9-06A2-40BC-8697-B5723713FB80}" srcOrd="1" destOrd="0" presId="urn:microsoft.com/office/officeart/2005/8/layout/orgChart1"/>
    <dgm:cxn modelId="{784CF623-D33A-438C-BD42-38CFDE35D25F}" type="presParOf" srcId="{6A60EBB6-8C9B-4419-BE2A-F25858018345}" destId="{0534CF4A-31B2-4FED-8EA9-AF2B2E0C0667}" srcOrd="2" destOrd="0" presId="urn:microsoft.com/office/officeart/2005/8/layout/orgChart1"/>
    <dgm:cxn modelId="{5C37B27F-3F64-4EDF-A7E0-A4008365A8F3}" type="presParOf" srcId="{0534CF4A-31B2-4FED-8EA9-AF2B2E0C0667}" destId="{2AE88028-4A08-47A0-92B3-5AF4D2840503}" srcOrd="0" destOrd="0" presId="urn:microsoft.com/office/officeart/2005/8/layout/orgChart1"/>
    <dgm:cxn modelId="{144DE6C8-AB45-45A6-8234-C79137D62679}" type="presParOf" srcId="{0534CF4A-31B2-4FED-8EA9-AF2B2E0C0667}" destId="{39EB5A77-D8D4-4548-A768-A6D052E3A5E7}" srcOrd="1" destOrd="0" presId="urn:microsoft.com/office/officeart/2005/8/layout/orgChart1"/>
    <dgm:cxn modelId="{36BB6C88-C3A2-4DDE-97B1-903794D27606}" type="presParOf" srcId="{39EB5A77-D8D4-4548-A768-A6D052E3A5E7}" destId="{4AEC9D3C-A155-43FA-BF06-99A93E988328}" srcOrd="0" destOrd="0" presId="urn:microsoft.com/office/officeart/2005/8/layout/orgChart1"/>
    <dgm:cxn modelId="{B84F6776-858B-41B0-B75E-EB069196B3DB}" type="presParOf" srcId="{4AEC9D3C-A155-43FA-BF06-99A93E988328}" destId="{E5FAF8D1-8FB8-4077-8107-2044FF6C6BA9}" srcOrd="0" destOrd="0" presId="urn:microsoft.com/office/officeart/2005/8/layout/orgChart1"/>
    <dgm:cxn modelId="{CFCBB404-8810-4787-B930-51B8079ACC67}" type="presParOf" srcId="{4AEC9D3C-A155-43FA-BF06-99A93E988328}" destId="{8BACECD8-4EC5-48B1-AB62-A8C4627939AE}" srcOrd="1" destOrd="0" presId="urn:microsoft.com/office/officeart/2005/8/layout/orgChart1"/>
    <dgm:cxn modelId="{C5DFFB39-3965-4760-80B0-7CD62FF69DD2}" type="presParOf" srcId="{39EB5A77-D8D4-4548-A768-A6D052E3A5E7}" destId="{08170931-92D7-42D4-8972-77AE2C004FE9}" srcOrd="1" destOrd="0" presId="urn:microsoft.com/office/officeart/2005/8/layout/orgChart1"/>
    <dgm:cxn modelId="{20D0A2F5-0AFF-4BB9-97A8-A52B41FE0554}" type="presParOf" srcId="{08170931-92D7-42D4-8972-77AE2C004FE9}" destId="{9DE6281D-A07B-4476-9320-37FC26CAC50E}" srcOrd="0" destOrd="0" presId="urn:microsoft.com/office/officeart/2005/8/layout/orgChart1"/>
    <dgm:cxn modelId="{39A46C9E-16B7-4772-BD54-CC49E2796501}" type="presParOf" srcId="{08170931-92D7-42D4-8972-77AE2C004FE9}" destId="{C7FD93AE-6911-431C-B906-F14B03C762F7}" srcOrd="1" destOrd="0" presId="urn:microsoft.com/office/officeart/2005/8/layout/orgChart1"/>
    <dgm:cxn modelId="{535545A8-DF4A-4003-BE3F-D0F5AA3658B7}" type="presParOf" srcId="{C7FD93AE-6911-431C-B906-F14B03C762F7}" destId="{9AA496EE-4CE1-4370-97F3-46CA20BE5AA5}" srcOrd="0" destOrd="0" presId="urn:microsoft.com/office/officeart/2005/8/layout/orgChart1"/>
    <dgm:cxn modelId="{EBFBC09C-D4A9-49A5-BF83-6D8BEA40C8B6}" type="presParOf" srcId="{9AA496EE-4CE1-4370-97F3-46CA20BE5AA5}" destId="{FBCE55C9-0817-4470-95D1-C7A767CF8157}" srcOrd="0" destOrd="0" presId="urn:microsoft.com/office/officeart/2005/8/layout/orgChart1"/>
    <dgm:cxn modelId="{8CBBAE3E-C171-426B-B546-06463A582403}" type="presParOf" srcId="{9AA496EE-4CE1-4370-97F3-46CA20BE5AA5}" destId="{A6F67182-1A36-4D2B-9C56-BB0D884809CA}" srcOrd="1" destOrd="0" presId="urn:microsoft.com/office/officeart/2005/8/layout/orgChart1"/>
    <dgm:cxn modelId="{B94516A9-340A-4667-AD3B-E9112ABE1CA1}" type="presParOf" srcId="{C7FD93AE-6911-431C-B906-F14B03C762F7}" destId="{BC041B7B-C0A3-4F62-9643-E4C85E3F95A3}" srcOrd="1" destOrd="0" presId="urn:microsoft.com/office/officeart/2005/8/layout/orgChart1"/>
    <dgm:cxn modelId="{9FBA5C7B-B840-4791-A11E-1EEFC85FD586}" type="presParOf" srcId="{C7FD93AE-6911-431C-B906-F14B03C762F7}" destId="{B41DC157-CB9D-40E4-AD6A-56681195A5B9}" srcOrd="2" destOrd="0" presId="urn:microsoft.com/office/officeart/2005/8/layout/orgChart1"/>
    <dgm:cxn modelId="{D877CC2E-ACC6-49B9-8E06-A067DA184D3E}" type="presParOf" srcId="{39EB5A77-D8D4-4548-A768-A6D052E3A5E7}" destId="{87D0D026-EA8F-45F8-AE3C-01071ECAF2A7}" srcOrd="2" destOrd="0" presId="urn:microsoft.com/office/officeart/2005/8/layout/orgChart1"/>
    <dgm:cxn modelId="{966D853D-7297-4B49-BCC5-C6586897EF6E}" type="presParOf" srcId="{82E6CCA2-10A0-4472-9361-1D54A6A5516B}" destId="{E2A3C38D-6E04-4933-A349-9623F818FF2A}" srcOrd="2" destOrd="0" presId="urn:microsoft.com/office/officeart/2005/8/layout/orgChart1"/>
    <dgm:cxn modelId="{D9872316-1779-462C-984E-C9BBDC2E38D1}" type="presParOf" srcId="{82E6CCA2-10A0-4472-9361-1D54A6A5516B}" destId="{B1D9D73D-9791-42D8-83F3-85824D52862B}" srcOrd="3" destOrd="0" presId="urn:microsoft.com/office/officeart/2005/8/layout/orgChart1"/>
    <dgm:cxn modelId="{7A63193D-48CA-4DCE-9519-B8C5114818E9}" type="presParOf" srcId="{B1D9D73D-9791-42D8-83F3-85824D52862B}" destId="{5F84FF5B-FD2E-4073-8A47-0307FC8FA5A9}" srcOrd="0" destOrd="0" presId="urn:microsoft.com/office/officeart/2005/8/layout/orgChart1"/>
    <dgm:cxn modelId="{CD75EEEC-DD46-4676-A523-626255547972}" type="presParOf" srcId="{5F84FF5B-FD2E-4073-8A47-0307FC8FA5A9}" destId="{D25194D9-B0D7-4292-AD74-9E4B4804B817}" srcOrd="0" destOrd="0" presId="urn:microsoft.com/office/officeart/2005/8/layout/orgChart1"/>
    <dgm:cxn modelId="{9AFDB360-EBD8-4A4F-9451-168F940A4628}" type="presParOf" srcId="{5F84FF5B-FD2E-4073-8A47-0307FC8FA5A9}" destId="{D221093D-8C4C-41BB-9405-201CF3BC089C}" srcOrd="1" destOrd="0" presId="urn:microsoft.com/office/officeart/2005/8/layout/orgChart1"/>
    <dgm:cxn modelId="{02EBC6F9-0DEB-4A33-B760-162646307497}" type="presParOf" srcId="{B1D9D73D-9791-42D8-83F3-85824D52862B}" destId="{09ACDA1D-5440-4696-9406-4E51744C77FA}" srcOrd="1" destOrd="0" presId="urn:microsoft.com/office/officeart/2005/8/layout/orgChart1"/>
    <dgm:cxn modelId="{4D3C6F6D-D06F-4BE4-A946-89170A1BF16B}" type="presParOf" srcId="{09ACDA1D-5440-4696-9406-4E51744C77FA}" destId="{BB91DE85-A7A0-4F7D-95FB-5C445AFA72A6}" srcOrd="0" destOrd="0" presId="urn:microsoft.com/office/officeart/2005/8/layout/orgChart1"/>
    <dgm:cxn modelId="{710E2E45-7334-4403-A1D3-98A9E34386C7}" type="presParOf" srcId="{09ACDA1D-5440-4696-9406-4E51744C77FA}" destId="{16C1FA74-0977-4EF4-9138-4F1B238392E6}" srcOrd="1" destOrd="0" presId="urn:microsoft.com/office/officeart/2005/8/layout/orgChart1"/>
    <dgm:cxn modelId="{A76A7872-7D18-429F-9233-3EDEA3E5CAFE}" type="presParOf" srcId="{16C1FA74-0977-4EF4-9138-4F1B238392E6}" destId="{76E8726F-434E-47B1-BCBE-8FD8188D4905}" srcOrd="0" destOrd="0" presId="urn:microsoft.com/office/officeart/2005/8/layout/orgChart1"/>
    <dgm:cxn modelId="{A0C3FC28-0FFB-4B39-88A7-D56AB5A5CCF4}" type="presParOf" srcId="{76E8726F-434E-47B1-BCBE-8FD8188D4905}" destId="{ACF8B433-A712-495D-80CF-19E81999DBB6}" srcOrd="0" destOrd="0" presId="urn:microsoft.com/office/officeart/2005/8/layout/orgChart1"/>
    <dgm:cxn modelId="{5256256B-129C-4FE5-9962-60029F2E377B}" type="presParOf" srcId="{76E8726F-434E-47B1-BCBE-8FD8188D4905}" destId="{7AC0F3E6-E9A4-4C9C-8DEE-042CFA19DD9A}" srcOrd="1" destOrd="0" presId="urn:microsoft.com/office/officeart/2005/8/layout/orgChart1"/>
    <dgm:cxn modelId="{9F93476C-6CDB-4CFE-B3C4-7C116A37C9FB}" type="presParOf" srcId="{16C1FA74-0977-4EF4-9138-4F1B238392E6}" destId="{94FC8E00-1C2F-4840-9F67-A1618424815C}" srcOrd="1" destOrd="0" presId="urn:microsoft.com/office/officeart/2005/8/layout/orgChart1"/>
    <dgm:cxn modelId="{E56D7C28-2B89-44FC-B45A-9CEFBCAF138E}" type="presParOf" srcId="{16C1FA74-0977-4EF4-9138-4F1B238392E6}" destId="{B8B51EF6-4B31-4EA9-BE1C-ACA978A5E8F3}" srcOrd="2" destOrd="0" presId="urn:microsoft.com/office/officeart/2005/8/layout/orgChart1"/>
    <dgm:cxn modelId="{8A7C765B-73B1-41EC-87B0-6E7BD267CFE5}" type="presParOf" srcId="{B1D9D73D-9791-42D8-83F3-85824D52862B}" destId="{31B5EF7B-ABC3-4A3A-9251-E75894760BFE}" srcOrd="2" destOrd="0" presId="urn:microsoft.com/office/officeart/2005/8/layout/orgChart1"/>
    <dgm:cxn modelId="{102D9347-B516-4F9B-86F4-042E6E175C29}" type="presParOf" srcId="{82E6CCA2-10A0-4472-9361-1D54A6A5516B}" destId="{672C63B7-7697-4AA9-B5DF-AC5ADC5036EC}" srcOrd="4" destOrd="0" presId="urn:microsoft.com/office/officeart/2005/8/layout/orgChart1"/>
    <dgm:cxn modelId="{5A75CD49-6D38-4B38-B78F-E067E65C5DE5}" type="presParOf" srcId="{82E6CCA2-10A0-4472-9361-1D54A6A5516B}" destId="{59F1963D-1F0D-478A-9ABF-B10B543A0D6B}" srcOrd="5" destOrd="0" presId="urn:microsoft.com/office/officeart/2005/8/layout/orgChart1"/>
    <dgm:cxn modelId="{FB0AEB50-6A04-4E08-B187-AAA7AA0D6F4A}" type="presParOf" srcId="{59F1963D-1F0D-478A-9ABF-B10B543A0D6B}" destId="{B7B520F9-58AE-4E6E-BF47-A2E8AF4FBB2E}" srcOrd="0" destOrd="0" presId="urn:microsoft.com/office/officeart/2005/8/layout/orgChart1"/>
    <dgm:cxn modelId="{C4BF32E3-9BCE-4565-B2DF-3378F1B60DAB}" type="presParOf" srcId="{B7B520F9-58AE-4E6E-BF47-A2E8AF4FBB2E}" destId="{AF5B0922-BE65-40DB-8348-F0D8F5496F36}" srcOrd="0" destOrd="0" presId="urn:microsoft.com/office/officeart/2005/8/layout/orgChart1"/>
    <dgm:cxn modelId="{A5C29682-1413-495C-9183-D02475556FFE}" type="presParOf" srcId="{B7B520F9-58AE-4E6E-BF47-A2E8AF4FBB2E}" destId="{22B0EAB9-2153-4F6B-AB9C-5EE2253754EA}" srcOrd="1" destOrd="0" presId="urn:microsoft.com/office/officeart/2005/8/layout/orgChart1"/>
    <dgm:cxn modelId="{BC0790AC-1495-4D01-8E17-DCC406D57B99}" type="presParOf" srcId="{59F1963D-1F0D-478A-9ABF-B10B543A0D6B}" destId="{81E9503D-BA13-4B21-B568-A30BEF862A0F}" srcOrd="1" destOrd="0" presId="urn:microsoft.com/office/officeart/2005/8/layout/orgChart1"/>
    <dgm:cxn modelId="{F1BCF9F0-7442-496A-92DF-168D9F0FDF44}" type="presParOf" srcId="{59F1963D-1F0D-478A-9ABF-B10B543A0D6B}" destId="{65751505-EAC0-49D0-A52F-75E354BDDB56}" srcOrd="2" destOrd="0" presId="urn:microsoft.com/office/officeart/2005/8/layout/orgChart1"/>
    <dgm:cxn modelId="{A1A91CB6-0F05-444C-81F2-5A81008E664B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1BF2F0B6-7403-4467-95EF-7A4A2840A341}" type="presOf" srcId="{DFB7C4F7-9D1E-4B7B-BD4E-03DDC1EF3356}" destId="{C3D2D1BE-8815-4217-B492-C776B2E59D3D}" srcOrd="0" destOrd="0" presId="urn:microsoft.com/office/officeart/2005/8/layout/orgChart1"/>
    <dgm:cxn modelId="{2CA98096-4B50-45A5-A5F0-FD7BC8E2AB25}" type="presOf" srcId="{D30CC2E2-111B-4E7A-8669-55E68EA7D1F9}" destId="{AF5B0922-BE65-40DB-8348-F0D8F5496F36}" srcOrd="0" destOrd="0" presId="urn:microsoft.com/office/officeart/2005/8/layout/orgChart1"/>
    <dgm:cxn modelId="{86B47D18-BDC0-4ECA-BFC3-47003DA59B73}" type="presOf" srcId="{D30CC2E2-111B-4E7A-8669-55E68EA7D1F9}" destId="{22B0EAB9-2153-4F6B-AB9C-5EE2253754EA}" srcOrd="1" destOrd="0" presId="urn:microsoft.com/office/officeart/2005/8/layout/orgChart1"/>
    <dgm:cxn modelId="{3A151F58-A65D-4C56-BA0E-63F2CA4AC8C1}" type="presOf" srcId="{CFC9C433-D1F1-4AF3-91A0-5524D5F50109}" destId="{5FB0BEE7-F58F-4BBA-942E-516B47AEF355}" srcOrd="0" destOrd="0" presId="urn:microsoft.com/office/officeart/2005/8/layout/orgChart1"/>
    <dgm:cxn modelId="{95EB4F8E-DEF9-45D5-90C4-55479D3E3982}" type="presOf" srcId="{5C91FE83-E91F-4C3B-A53E-AEC1D443B64D}" destId="{8BACECD8-4EC5-48B1-AB62-A8C4627939AE}" srcOrd="1" destOrd="0" presId="urn:microsoft.com/office/officeart/2005/8/layout/orgChart1"/>
    <dgm:cxn modelId="{BC6A6B75-F5D6-4B48-8BDC-809AAA6E1A01}" type="presOf" srcId="{90DEE5C4-8985-4F8C-A769-E0E0C3E19E69}" destId="{E2A3C38D-6E04-4933-A349-9623F818FF2A}" srcOrd="0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FF202BEB-EB42-4649-9DD7-76B53A39D500}" type="presOf" srcId="{4B383FBC-A164-4CD8-B859-B08510560060}" destId="{D221093D-8C4C-41BB-9405-201CF3BC089C}" srcOrd="1" destOrd="0" presId="urn:microsoft.com/office/officeart/2005/8/layout/orgChart1"/>
    <dgm:cxn modelId="{D4158374-B691-48FA-89C0-A0F0F1D39308}" type="presOf" srcId="{7082DBD1-F7CB-48F2-8A18-5C866BF65632}" destId="{9DE6281D-A07B-4476-9320-37FC26CAC50E}" srcOrd="0" destOrd="0" presId="urn:microsoft.com/office/officeart/2005/8/layout/orgChart1"/>
    <dgm:cxn modelId="{3AF22DA1-EB8D-4FF4-A04C-075E39A8A19B}" type="presOf" srcId="{F9030AD6-1791-451D-B079-D64D83B141C4}" destId="{2AE88028-4A08-47A0-92B3-5AF4D2840503}" srcOrd="0" destOrd="0" presId="urn:microsoft.com/office/officeart/2005/8/layout/orgChart1"/>
    <dgm:cxn modelId="{09EB8384-0DFC-4E6E-902C-4C4DFEB21C12}" type="presOf" srcId="{2459B897-7535-4281-97C1-EC0049C98E08}" destId="{2E49080A-1807-4BC9-8772-AC7E426D76E0}" srcOrd="0" destOrd="0" presId="urn:microsoft.com/office/officeart/2005/8/layout/orgChart1"/>
    <dgm:cxn modelId="{87B7C994-D7DB-421A-80F3-A544BE9CF0E4}" type="presOf" srcId="{DFB7C4F7-9D1E-4B7B-BD4E-03DDC1EF3356}" destId="{9F14F018-0B31-40F2-AB10-C1C8A52920D4}" srcOrd="1" destOrd="0" presId="urn:microsoft.com/office/officeart/2005/8/layout/orgChart1"/>
    <dgm:cxn modelId="{BCAFE7CE-D7EE-4624-9C28-BA5F11199E29}" type="presOf" srcId="{BA51EF4B-0ECD-446F-80ED-56E18964FE12}" destId="{672C63B7-7697-4AA9-B5DF-AC5ADC5036EC}" srcOrd="0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765ABD89-EEFD-4737-B859-C2F2BCE801E0}" type="presOf" srcId="{5D12E55B-A886-4C5B-B11A-E603FE334198}" destId="{4EB67754-555F-4A2A-9D60-2E6D6B7D16C4}" srcOrd="0" destOrd="0" presId="urn:microsoft.com/office/officeart/2005/8/layout/orgChart1"/>
    <dgm:cxn modelId="{2DBD15E2-ECF1-48FB-A0BE-AA5FE491D46C}" type="presOf" srcId="{C3BC28B8-F38E-45DC-8282-76C85C9E8C52}" destId="{A6F67182-1A36-4D2B-9C56-BB0D884809CA}" srcOrd="1" destOrd="0" presId="urn:microsoft.com/office/officeart/2005/8/layout/orgChart1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BE790AEC-42D0-4157-A950-EBE72552FEDC}" type="presOf" srcId="{4B7C7A81-9268-4CA8-92E4-5B9ADE4A14E2}" destId="{7AC0F3E6-E9A4-4C9C-8DEE-042CFA19DD9A}" srcOrd="1" destOrd="0" presId="urn:microsoft.com/office/officeart/2005/8/layout/orgChart1"/>
    <dgm:cxn modelId="{E505D785-AA1E-42A6-BFA5-388B24D66589}" type="presOf" srcId="{4B383FBC-A164-4CD8-B859-B08510560060}" destId="{D25194D9-B0D7-4292-AD74-9E4B4804B817}" srcOrd="0" destOrd="0" presId="urn:microsoft.com/office/officeart/2005/8/layout/orgChart1"/>
    <dgm:cxn modelId="{B6080159-7CF4-4D41-AB4F-6322D89AC927}" type="presOf" srcId="{C2D89B4E-BB2C-483A-BE9D-C384A4E61140}" destId="{BB91DE85-A7A0-4F7D-95FB-5C445AFA72A6}" srcOrd="0" destOrd="0" presId="urn:microsoft.com/office/officeart/2005/8/layout/orgChart1"/>
    <dgm:cxn modelId="{A44E9EB7-17E9-447D-B351-DA3777B8F64E}" type="presOf" srcId="{C3BC28B8-F38E-45DC-8282-76C85C9E8C52}" destId="{FBCE55C9-0817-4470-95D1-C7A767CF8157}" srcOrd="0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CC626DE2-593C-415B-A15C-3E0FDE7B08F4}" type="presOf" srcId="{5C91FE83-E91F-4C3B-A53E-AEC1D443B64D}" destId="{E5FAF8D1-8FB8-4077-8107-2044FF6C6BA9}" srcOrd="0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E64600DA-20D5-458A-9F8D-5F4B68879E4D}" type="presOf" srcId="{2459B897-7535-4281-97C1-EC0049C98E08}" destId="{62415599-03C7-4012-9BC2-E1215D60F3E7}" srcOrd="1" destOrd="0" presId="urn:microsoft.com/office/officeart/2005/8/layout/orgChart1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196DDC6E-2099-435B-BDE9-6F223D176172}" type="presOf" srcId="{4B7C7A81-9268-4CA8-92E4-5B9ADE4A14E2}" destId="{ACF8B433-A712-495D-80CF-19E81999DBB6}" srcOrd="0" destOrd="0" presId="urn:microsoft.com/office/officeart/2005/8/layout/orgChart1"/>
    <dgm:cxn modelId="{7533A807-2EC8-4996-ABD3-8D171DFE6606}" type="presParOf" srcId="{4EB67754-555F-4A2A-9D60-2E6D6B7D16C4}" destId="{43219BFF-1A17-47C1-BBEE-6F9185A063EA}" srcOrd="0" destOrd="0" presId="urn:microsoft.com/office/officeart/2005/8/layout/orgChart1"/>
    <dgm:cxn modelId="{588A816B-ACB7-443E-B042-9002311264CF}" type="presParOf" srcId="{43219BFF-1A17-47C1-BBEE-6F9185A063EA}" destId="{D4F79477-AF4F-4CCC-80E1-A2C4B3A3D74E}" srcOrd="0" destOrd="0" presId="urn:microsoft.com/office/officeart/2005/8/layout/orgChart1"/>
    <dgm:cxn modelId="{0117B40E-8595-4CD6-9D19-E03E1FA6FED3}" type="presParOf" srcId="{D4F79477-AF4F-4CCC-80E1-A2C4B3A3D74E}" destId="{2E49080A-1807-4BC9-8772-AC7E426D76E0}" srcOrd="0" destOrd="0" presId="urn:microsoft.com/office/officeart/2005/8/layout/orgChart1"/>
    <dgm:cxn modelId="{E5CD6EC6-5DEF-4B1E-AC8E-54DF0302A706}" type="presParOf" srcId="{D4F79477-AF4F-4CCC-80E1-A2C4B3A3D74E}" destId="{62415599-03C7-4012-9BC2-E1215D60F3E7}" srcOrd="1" destOrd="0" presId="urn:microsoft.com/office/officeart/2005/8/layout/orgChart1"/>
    <dgm:cxn modelId="{BC4F3EE5-22C5-4E1D-B652-CD52BD559F26}" type="presParOf" srcId="{43219BFF-1A17-47C1-BBEE-6F9185A063EA}" destId="{82E6CCA2-10A0-4472-9361-1D54A6A5516B}" srcOrd="1" destOrd="0" presId="urn:microsoft.com/office/officeart/2005/8/layout/orgChart1"/>
    <dgm:cxn modelId="{32007D96-6D22-42AB-8E4C-AC2FC507DC1F}" type="presParOf" srcId="{82E6CCA2-10A0-4472-9361-1D54A6A5516B}" destId="{5FB0BEE7-F58F-4BBA-942E-516B47AEF355}" srcOrd="0" destOrd="0" presId="urn:microsoft.com/office/officeart/2005/8/layout/orgChart1"/>
    <dgm:cxn modelId="{BCB3701D-E3DE-4683-B6E4-69FA13E934EB}" type="presParOf" srcId="{82E6CCA2-10A0-4472-9361-1D54A6A5516B}" destId="{6A60EBB6-8C9B-4419-BE2A-F25858018345}" srcOrd="1" destOrd="0" presId="urn:microsoft.com/office/officeart/2005/8/layout/orgChart1"/>
    <dgm:cxn modelId="{0E367D91-2E77-4B7E-803C-5F4CEB2AF079}" type="presParOf" srcId="{6A60EBB6-8C9B-4419-BE2A-F25858018345}" destId="{CA506AB6-B6C2-4AFF-B420-80365B2222E4}" srcOrd="0" destOrd="0" presId="urn:microsoft.com/office/officeart/2005/8/layout/orgChart1"/>
    <dgm:cxn modelId="{78720753-0261-40E8-ACC7-03C9726A2EE5}" type="presParOf" srcId="{CA506AB6-B6C2-4AFF-B420-80365B2222E4}" destId="{C3D2D1BE-8815-4217-B492-C776B2E59D3D}" srcOrd="0" destOrd="0" presId="urn:microsoft.com/office/officeart/2005/8/layout/orgChart1"/>
    <dgm:cxn modelId="{847A33A1-E784-4AA5-B85B-2A47AD13F6B1}" type="presParOf" srcId="{CA506AB6-B6C2-4AFF-B420-80365B2222E4}" destId="{9F14F018-0B31-40F2-AB10-C1C8A52920D4}" srcOrd="1" destOrd="0" presId="urn:microsoft.com/office/officeart/2005/8/layout/orgChart1"/>
    <dgm:cxn modelId="{AF8E1FCC-6E11-4ACF-9E82-25542321F0F4}" type="presParOf" srcId="{6A60EBB6-8C9B-4419-BE2A-F25858018345}" destId="{8C568DF9-06A2-40BC-8697-B5723713FB80}" srcOrd="1" destOrd="0" presId="urn:microsoft.com/office/officeart/2005/8/layout/orgChart1"/>
    <dgm:cxn modelId="{0FC6554A-5564-4418-BC22-79E482EA2AB6}" type="presParOf" srcId="{6A60EBB6-8C9B-4419-BE2A-F25858018345}" destId="{0534CF4A-31B2-4FED-8EA9-AF2B2E0C0667}" srcOrd="2" destOrd="0" presId="urn:microsoft.com/office/officeart/2005/8/layout/orgChart1"/>
    <dgm:cxn modelId="{F4E26C13-276A-4281-9606-96A35F6F142E}" type="presParOf" srcId="{0534CF4A-31B2-4FED-8EA9-AF2B2E0C0667}" destId="{2AE88028-4A08-47A0-92B3-5AF4D2840503}" srcOrd="0" destOrd="0" presId="urn:microsoft.com/office/officeart/2005/8/layout/orgChart1"/>
    <dgm:cxn modelId="{467EC62F-A189-4562-9EC5-FFBA0C59870D}" type="presParOf" srcId="{0534CF4A-31B2-4FED-8EA9-AF2B2E0C0667}" destId="{39EB5A77-D8D4-4548-A768-A6D052E3A5E7}" srcOrd="1" destOrd="0" presId="urn:microsoft.com/office/officeart/2005/8/layout/orgChart1"/>
    <dgm:cxn modelId="{067F109C-7415-4C64-BBE1-C9F1DE00BBCA}" type="presParOf" srcId="{39EB5A77-D8D4-4548-A768-A6D052E3A5E7}" destId="{4AEC9D3C-A155-43FA-BF06-99A93E988328}" srcOrd="0" destOrd="0" presId="urn:microsoft.com/office/officeart/2005/8/layout/orgChart1"/>
    <dgm:cxn modelId="{8DC53DE9-824E-48F7-BEFF-573C5ED9EF4B}" type="presParOf" srcId="{4AEC9D3C-A155-43FA-BF06-99A93E988328}" destId="{E5FAF8D1-8FB8-4077-8107-2044FF6C6BA9}" srcOrd="0" destOrd="0" presId="urn:microsoft.com/office/officeart/2005/8/layout/orgChart1"/>
    <dgm:cxn modelId="{B4748BF5-BEBE-430E-9464-6BA4BC2D25C9}" type="presParOf" srcId="{4AEC9D3C-A155-43FA-BF06-99A93E988328}" destId="{8BACECD8-4EC5-48B1-AB62-A8C4627939AE}" srcOrd="1" destOrd="0" presId="urn:microsoft.com/office/officeart/2005/8/layout/orgChart1"/>
    <dgm:cxn modelId="{1064A26D-36C1-470F-BFC2-130945FA0CA2}" type="presParOf" srcId="{39EB5A77-D8D4-4548-A768-A6D052E3A5E7}" destId="{08170931-92D7-42D4-8972-77AE2C004FE9}" srcOrd="1" destOrd="0" presId="urn:microsoft.com/office/officeart/2005/8/layout/orgChart1"/>
    <dgm:cxn modelId="{09BB24FA-C1D0-457F-A75B-71E01B2839F7}" type="presParOf" srcId="{08170931-92D7-42D4-8972-77AE2C004FE9}" destId="{9DE6281D-A07B-4476-9320-37FC26CAC50E}" srcOrd="0" destOrd="0" presId="urn:microsoft.com/office/officeart/2005/8/layout/orgChart1"/>
    <dgm:cxn modelId="{E99395CF-7584-4836-A223-355F65ACB5B0}" type="presParOf" srcId="{08170931-92D7-42D4-8972-77AE2C004FE9}" destId="{C7FD93AE-6911-431C-B906-F14B03C762F7}" srcOrd="1" destOrd="0" presId="urn:microsoft.com/office/officeart/2005/8/layout/orgChart1"/>
    <dgm:cxn modelId="{5A477193-D9D8-44BA-A9E3-D59866B56918}" type="presParOf" srcId="{C7FD93AE-6911-431C-B906-F14B03C762F7}" destId="{9AA496EE-4CE1-4370-97F3-46CA20BE5AA5}" srcOrd="0" destOrd="0" presId="urn:microsoft.com/office/officeart/2005/8/layout/orgChart1"/>
    <dgm:cxn modelId="{77DD1373-39CF-4B9A-9071-9A3E7144CFC4}" type="presParOf" srcId="{9AA496EE-4CE1-4370-97F3-46CA20BE5AA5}" destId="{FBCE55C9-0817-4470-95D1-C7A767CF8157}" srcOrd="0" destOrd="0" presId="urn:microsoft.com/office/officeart/2005/8/layout/orgChart1"/>
    <dgm:cxn modelId="{E985B3DA-BA22-44FF-8389-5E6F2A61C372}" type="presParOf" srcId="{9AA496EE-4CE1-4370-97F3-46CA20BE5AA5}" destId="{A6F67182-1A36-4D2B-9C56-BB0D884809CA}" srcOrd="1" destOrd="0" presId="urn:microsoft.com/office/officeart/2005/8/layout/orgChart1"/>
    <dgm:cxn modelId="{C5BCABEC-3551-4353-B6E9-18D54F8DB781}" type="presParOf" srcId="{C7FD93AE-6911-431C-B906-F14B03C762F7}" destId="{BC041B7B-C0A3-4F62-9643-E4C85E3F95A3}" srcOrd="1" destOrd="0" presId="urn:microsoft.com/office/officeart/2005/8/layout/orgChart1"/>
    <dgm:cxn modelId="{E365FA24-C968-4EC5-B5A7-EA0381748B93}" type="presParOf" srcId="{C7FD93AE-6911-431C-B906-F14B03C762F7}" destId="{B41DC157-CB9D-40E4-AD6A-56681195A5B9}" srcOrd="2" destOrd="0" presId="urn:microsoft.com/office/officeart/2005/8/layout/orgChart1"/>
    <dgm:cxn modelId="{FD41B008-3CAC-4D56-8114-6B671F305F78}" type="presParOf" srcId="{39EB5A77-D8D4-4548-A768-A6D052E3A5E7}" destId="{87D0D026-EA8F-45F8-AE3C-01071ECAF2A7}" srcOrd="2" destOrd="0" presId="urn:microsoft.com/office/officeart/2005/8/layout/orgChart1"/>
    <dgm:cxn modelId="{A18B562D-9E01-4007-9180-CF8269F33B6E}" type="presParOf" srcId="{82E6CCA2-10A0-4472-9361-1D54A6A5516B}" destId="{E2A3C38D-6E04-4933-A349-9623F818FF2A}" srcOrd="2" destOrd="0" presId="urn:microsoft.com/office/officeart/2005/8/layout/orgChart1"/>
    <dgm:cxn modelId="{14D7A903-3476-407E-8DC2-544D374316F3}" type="presParOf" srcId="{82E6CCA2-10A0-4472-9361-1D54A6A5516B}" destId="{B1D9D73D-9791-42D8-83F3-85824D52862B}" srcOrd="3" destOrd="0" presId="urn:microsoft.com/office/officeart/2005/8/layout/orgChart1"/>
    <dgm:cxn modelId="{BF2ACD5E-8A6D-40DD-8E2A-B52BAC3F8DD3}" type="presParOf" srcId="{B1D9D73D-9791-42D8-83F3-85824D52862B}" destId="{5F84FF5B-FD2E-4073-8A47-0307FC8FA5A9}" srcOrd="0" destOrd="0" presId="urn:microsoft.com/office/officeart/2005/8/layout/orgChart1"/>
    <dgm:cxn modelId="{9619D284-5C69-4B53-83A3-8B71D5135ECD}" type="presParOf" srcId="{5F84FF5B-FD2E-4073-8A47-0307FC8FA5A9}" destId="{D25194D9-B0D7-4292-AD74-9E4B4804B817}" srcOrd="0" destOrd="0" presId="urn:microsoft.com/office/officeart/2005/8/layout/orgChart1"/>
    <dgm:cxn modelId="{2E2A4B0D-972F-48A5-8E6C-C6497EB879D2}" type="presParOf" srcId="{5F84FF5B-FD2E-4073-8A47-0307FC8FA5A9}" destId="{D221093D-8C4C-41BB-9405-201CF3BC089C}" srcOrd="1" destOrd="0" presId="urn:microsoft.com/office/officeart/2005/8/layout/orgChart1"/>
    <dgm:cxn modelId="{5BA693D8-C1BC-4D44-8EA5-3060FE22FA80}" type="presParOf" srcId="{B1D9D73D-9791-42D8-83F3-85824D52862B}" destId="{09ACDA1D-5440-4696-9406-4E51744C77FA}" srcOrd="1" destOrd="0" presId="urn:microsoft.com/office/officeart/2005/8/layout/orgChart1"/>
    <dgm:cxn modelId="{EC280A77-1638-45E3-A9F6-3C08A4BF3ACA}" type="presParOf" srcId="{09ACDA1D-5440-4696-9406-4E51744C77FA}" destId="{BB91DE85-A7A0-4F7D-95FB-5C445AFA72A6}" srcOrd="0" destOrd="0" presId="urn:microsoft.com/office/officeart/2005/8/layout/orgChart1"/>
    <dgm:cxn modelId="{1ABD3F3C-90EB-4CEC-A344-2D240EBF49A0}" type="presParOf" srcId="{09ACDA1D-5440-4696-9406-4E51744C77FA}" destId="{16C1FA74-0977-4EF4-9138-4F1B238392E6}" srcOrd="1" destOrd="0" presId="urn:microsoft.com/office/officeart/2005/8/layout/orgChart1"/>
    <dgm:cxn modelId="{98E90AF0-90EB-49D4-B32C-BBB31F1DA42D}" type="presParOf" srcId="{16C1FA74-0977-4EF4-9138-4F1B238392E6}" destId="{76E8726F-434E-47B1-BCBE-8FD8188D4905}" srcOrd="0" destOrd="0" presId="urn:microsoft.com/office/officeart/2005/8/layout/orgChart1"/>
    <dgm:cxn modelId="{B8612C71-B9EB-4907-BD79-EAF13416719C}" type="presParOf" srcId="{76E8726F-434E-47B1-BCBE-8FD8188D4905}" destId="{ACF8B433-A712-495D-80CF-19E81999DBB6}" srcOrd="0" destOrd="0" presId="urn:microsoft.com/office/officeart/2005/8/layout/orgChart1"/>
    <dgm:cxn modelId="{1D04DA7D-CB78-4BD3-A96D-5BCF67961550}" type="presParOf" srcId="{76E8726F-434E-47B1-BCBE-8FD8188D4905}" destId="{7AC0F3E6-E9A4-4C9C-8DEE-042CFA19DD9A}" srcOrd="1" destOrd="0" presId="urn:microsoft.com/office/officeart/2005/8/layout/orgChart1"/>
    <dgm:cxn modelId="{FC3F45BD-A1CB-42A9-B20A-7804DC5322DB}" type="presParOf" srcId="{16C1FA74-0977-4EF4-9138-4F1B238392E6}" destId="{94FC8E00-1C2F-4840-9F67-A1618424815C}" srcOrd="1" destOrd="0" presId="urn:microsoft.com/office/officeart/2005/8/layout/orgChart1"/>
    <dgm:cxn modelId="{86021D32-2EEF-4BFE-AF1A-7F72A2E98C08}" type="presParOf" srcId="{16C1FA74-0977-4EF4-9138-4F1B238392E6}" destId="{B8B51EF6-4B31-4EA9-BE1C-ACA978A5E8F3}" srcOrd="2" destOrd="0" presId="urn:microsoft.com/office/officeart/2005/8/layout/orgChart1"/>
    <dgm:cxn modelId="{5635D8F0-5C3D-4B6B-84C8-5D9F2A2F3536}" type="presParOf" srcId="{B1D9D73D-9791-42D8-83F3-85824D52862B}" destId="{31B5EF7B-ABC3-4A3A-9251-E75894760BFE}" srcOrd="2" destOrd="0" presId="urn:microsoft.com/office/officeart/2005/8/layout/orgChart1"/>
    <dgm:cxn modelId="{5A03241E-90B3-48DC-9E42-235CA08F57C8}" type="presParOf" srcId="{82E6CCA2-10A0-4472-9361-1D54A6A5516B}" destId="{672C63B7-7697-4AA9-B5DF-AC5ADC5036EC}" srcOrd="4" destOrd="0" presId="urn:microsoft.com/office/officeart/2005/8/layout/orgChart1"/>
    <dgm:cxn modelId="{C78F8620-1D53-4125-BD87-6E87A961D965}" type="presParOf" srcId="{82E6CCA2-10A0-4472-9361-1D54A6A5516B}" destId="{59F1963D-1F0D-478A-9ABF-B10B543A0D6B}" srcOrd="5" destOrd="0" presId="urn:microsoft.com/office/officeart/2005/8/layout/orgChart1"/>
    <dgm:cxn modelId="{67431C3F-97AB-4CB8-924A-141AEFC442AD}" type="presParOf" srcId="{59F1963D-1F0D-478A-9ABF-B10B543A0D6B}" destId="{B7B520F9-58AE-4E6E-BF47-A2E8AF4FBB2E}" srcOrd="0" destOrd="0" presId="urn:microsoft.com/office/officeart/2005/8/layout/orgChart1"/>
    <dgm:cxn modelId="{B5C942D7-922A-4986-BAF6-37D25AB9A7E8}" type="presParOf" srcId="{B7B520F9-58AE-4E6E-BF47-A2E8AF4FBB2E}" destId="{AF5B0922-BE65-40DB-8348-F0D8F5496F36}" srcOrd="0" destOrd="0" presId="urn:microsoft.com/office/officeart/2005/8/layout/orgChart1"/>
    <dgm:cxn modelId="{EBE81EB9-3F05-48E8-891B-3F5134060216}" type="presParOf" srcId="{B7B520F9-58AE-4E6E-BF47-A2E8AF4FBB2E}" destId="{22B0EAB9-2153-4F6B-AB9C-5EE2253754EA}" srcOrd="1" destOrd="0" presId="urn:microsoft.com/office/officeart/2005/8/layout/orgChart1"/>
    <dgm:cxn modelId="{45268B6C-F210-4DB2-AA19-10738482BA22}" type="presParOf" srcId="{59F1963D-1F0D-478A-9ABF-B10B543A0D6B}" destId="{81E9503D-BA13-4B21-B568-A30BEF862A0F}" srcOrd="1" destOrd="0" presId="urn:microsoft.com/office/officeart/2005/8/layout/orgChart1"/>
    <dgm:cxn modelId="{B7FCD623-5DD3-47DE-8D9B-45B1B3CEE775}" type="presParOf" srcId="{59F1963D-1F0D-478A-9ABF-B10B543A0D6B}" destId="{65751505-EAC0-49D0-A52F-75E354BDDB56}" srcOrd="2" destOrd="0" presId="urn:microsoft.com/office/officeart/2005/8/layout/orgChart1"/>
    <dgm:cxn modelId="{1C9420CA-D438-488D-861C-9D1AFE7E6444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B2376703-0D46-4B17-B2FB-5F9F0A7B285E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C3CD71CA-13B2-4B8D-8BFD-5C8C16FDB3D2}" type="parTrans" cxnId="{5425DD16-FE0F-433A-905A-342BE238EA9A}">
      <dgm:prSet/>
      <dgm:spPr/>
      <dgm:t>
        <a:bodyPr/>
        <a:lstStyle/>
        <a:p>
          <a:endParaRPr lang="es-MX"/>
        </a:p>
      </dgm:t>
    </dgm:pt>
    <dgm:pt modelId="{2FC31A45-7999-4A18-AAC3-68DB345B8C10}" type="sibTrans" cxnId="{5425DD16-FE0F-433A-905A-342BE238EA9A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2" custScaleX="153886" custLinFactX="-84356" custLinFactNeighborX="-100000" custLinFactNeighborY="119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209782" custScaleY="174917" custLinFactX="31577" custLinFactNeighborX="100000" custLinFactNeighborY="-83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  <dgm:pt modelId="{221FBCE9-9EBF-4B7F-9CAE-5300DBC1D8A3}" type="pres">
      <dgm:prSet presAssocID="{B2376703-0D46-4B17-B2FB-5F9F0A7B285E}" presName="hierRoot1" presStyleCnt="0">
        <dgm:presLayoutVars>
          <dgm:hierBranch val="init"/>
        </dgm:presLayoutVars>
      </dgm:prSet>
      <dgm:spPr/>
    </dgm:pt>
    <dgm:pt modelId="{1E060252-1FAB-483F-AAF5-02DA0D99F6CE}" type="pres">
      <dgm:prSet presAssocID="{B2376703-0D46-4B17-B2FB-5F9F0A7B285E}" presName="rootComposite1" presStyleCnt="0"/>
      <dgm:spPr/>
    </dgm:pt>
    <dgm:pt modelId="{539FDD80-51E8-453B-9F77-2324A23A1C23}" type="pres">
      <dgm:prSet presAssocID="{B2376703-0D46-4B17-B2FB-5F9F0A7B285E}" presName="rootText1" presStyleLbl="node0" presStyleIdx="1" presStyleCnt="2" custScaleX="404781" custScaleY="225567" custLinFactX="-234600" custLinFactY="-229374" custLinFactNeighborX="-300000" custLinFactNeighborY="-3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E553A75-9BE8-468A-9D04-02FB09241A04}" type="pres">
      <dgm:prSet presAssocID="{B2376703-0D46-4B17-B2FB-5F9F0A7B285E}" presName="rootConnector1" presStyleLbl="node1" presStyleIdx="0" presStyleCnt="0"/>
      <dgm:spPr/>
      <dgm:t>
        <a:bodyPr/>
        <a:lstStyle/>
        <a:p>
          <a:endParaRPr lang="es-MX"/>
        </a:p>
      </dgm:t>
    </dgm:pt>
    <dgm:pt modelId="{402C806E-128E-4EBF-8344-A3B2D593BBBC}" type="pres">
      <dgm:prSet presAssocID="{B2376703-0D46-4B17-B2FB-5F9F0A7B285E}" presName="hierChild2" presStyleCnt="0"/>
      <dgm:spPr/>
    </dgm:pt>
    <dgm:pt modelId="{1DC3EA5C-7BEC-4339-8AB1-8CB803A5EB5F}" type="pres">
      <dgm:prSet presAssocID="{B2376703-0D46-4B17-B2FB-5F9F0A7B285E}" presName="hierChild3" presStyleCnt="0"/>
      <dgm:spPr/>
    </dgm:pt>
  </dgm:ptLst>
  <dgm:cxnLst>
    <dgm:cxn modelId="{A2728ED3-31FF-490C-804B-3ADAC691F341}" type="presOf" srcId="{39F25257-A737-4ADD-93B9-7F637210135D}" destId="{EFCA8A7F-DA60-4DFE-91D9-8D570365127E}" srcOrd="0" destOrd="0" presId="urn:microsoft.com/office/officeart/2005/8/layout/orgChart1"/>
    <dgm:cxn modelId="{F2643149-188C-4502-BA89-198FDB0E6802}" type="presOf" srcId="{0ACE607C-430D-4D29-8F73-1029EAFEBE55}" destId="{AC2C61AC-AC60-438F-898E-0FB7854199B1}" srcOrd="0" destOrd="0" presId="urn:microsoft.com/office/officeart/2005/8/layout/orgChart1"/>
    <dgm:cxn modelId="{65E8A25F-5246-4219-B96F-682FD021012E}" type="presOf" srcId="{C3EB261C-B9E9-4505-8A00-3E9FB3FFBC56}" destId="{46141452-D9D9-4DCE-9FD3-C661BB207AC2}" srcOrd="0" destOrd="0" presId="urn:microsoft.com/office/officeart/2005/8/layout/orgChart1"/>
    <dgm:cxn modelId="{FCF89E65-25A9-4E3B-815F-472893A25DDC}" type="presOf" srcId="{5D12E55B-A886-4C5B-B11A-E603FE334198}" destId="{4EB67754-555F-4A2A-9D60-2E6D6B7D16C4}" srcOrd="0" destOrd="0" presId="urn:microsoft.com/office/officeart/2005/8/layout/orgChart1"/>
    <dgm:cxn modelId="{017A215C-0A4C-4FE1-8904-97BB16D21F70}" type="presOf" srcId="{0ACE607C-430D-4D29-8F73-1029EAFEBE55}" destId="{EC893C17-48E3-46C3-BB7A-9F0D9B7D5090}" srcOrd="1" destOrd="0" presId="urn:microsoft.com/office/officeart/2005/8/layout/orgChart1"/>
    <dgm:cxn modelId="{5425DD16-FE0F-433A-905A-342BE238EA9A}" srcId="{5D12E55B-A886-4C5B-B11A-E603FE334198}" destId="{B2376703-0D46-4B17-B2FB-5F9F0A7B285E}" srcOrd="1" destOrd="0" parTransId="{C3CD71CA-13B2-4B8D-8BFD-5C8C16FDB3D2}" sibTransId="{2FC31A45-7999-4A18-AAC3-68DB345B8C10}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AC4903EC-4477-4F20-A292-D255ED716749}" type="presOf" srcId="{B2376703-0D46-4B17-B2FB-5F9F0A7B285E}" destId="{539FDD80-51E8-453B-9F77-2324A23A1C23}" srcOrd="0" destOrd="0" presId="urn:microsoft.com/office/officeart/2005/8/layout/orgChart1"/>
    <dgm:cxn modelId="{CAF1B406-2C1A-4075-8154-58256A0A7B87}" type="presOf" srcId="{B2376703-0D46-4B17-B2FB-5F9F0A7B285E}" destId="{2E553A75-9BE8-468A-9D04-02FB09241A04}" srcOrd="1" destOrd="0" presId="urn:microsoft.com/office/officeart/2005/8/layout/orgChart1"/>
    <dgm:cxn modelId="{5E5E1029-084C-48EB-9040-CBEA97048A47}" type="presOf" srcId="{C3EB261C-B9E9-4505-8A00-3E9FB3FFBC56}" destId="{F1F022DA-E303-498D-BD6B-657CB7DFD703}" srcOrd="1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39D41DB6-CFA6-471C-942D-11F51B623734}" type="presParOf" srcId="{4EB67754-555F-4A2A-9D60-2E6D6B7D16C4}" destId="{0CE505AA-8015-43D7-8B53-9807F78FC652}" srcOrd="0" destOrd="0" presId="urn:microsoft.com/office/officeart/2005/8/layout/orgChart1"/>
    <dgm:cxn modelId="{7C960797-A410-4776-8D97-C06AB3EA75A2}" type="presParOf" srcId="{0CE505AA-8015-43D7-8B53-9807F78FC652}" destId="{5B9C2470-F442-4F5B-A750-2D0C0C51FA14}" srcOrd="0" destOrd="0" presId="urn:microsoft.com/office/officeart/2005/8/layout/orgChart1"/>
    <dgm:cxn modelId="{3BF55AB2-A22B-43BB-ACA4-C0525B26BA48}" type="presParOf" srcId="{5B9C2470-F442-4F5B-A750-2D0C0C51FA14}" destId="{AC2C61AC-AC60-438F-898E-0FB7854199B1}" srcOrd="0" destOrd="0" presId="urn:microsoft.com/office/officeart/2005/8/layout/orgChart1"/>
    <dgm:cxn modelId="{676CD3DB-6F22-4CD3-8CE6-7FF72F62B670}" type="presParOf" srcId="{5B9C2470-F442-4F5B-A750-2D0C0C51FA14}" destId="{EC893C17-48E3-46C3-BB7A-9F0D9B7D5090}" srcOrd="1" destOrd="0" presId="urn:microsoft.com/office/officeart/2005/8/layout/orgChart1"/>
    <dgm:cxn modelId="{52016BD0-DB65-4890-93DB-801931FBCE4D}" type="presParOf" srcId="{0CE505AA-8015-43D7-8B53-9807F78FC652}" destId="{3DB06FC2-29A7-483B-A21D-40D57DD391E8}" srcOrd="1" destOrd="0" presId="urn:microsoft.com/office/officeart/2005/8/layout/orgChart1"/>
    <dgm:cxn modelId="{832BB590-D85B-4A7C-9EB5-202B15501392}" type="presParOf" srcId="{0CE505AA-8015-43D7-8B53-9807F78FC652}" destId="{45787262-34A5-459C-A4FB-0F029182CA0F}" srcOrd="2" destOrd="0" presId="urn:microsoft.com/office/officeart/2005/8/layout/orgChart1"/>
    <dgm:cxn modelId="{314C937F-1150-4BEC-9C64-BB504A7E8587}" type="presParOf" srcId="{45787262-34A5-459C-A4FB-0F029182CA0F}" destId="{EFCA8A7F-DA60-4DFE-91D9-8D570365127E}" srcOrd="0" destOrd="0" presId="urn:microsoft.com/office/officeart/2005/8/layout/orgChart1"/>
    <dgm:cxn modelId="{2C25FC9E-186C-4D5A-ADA1-638FB3F7A075}" type="presParOf" srcId="{45787262-34A5-459C-A4FB-0F029182CA0F}" destId="{92C00296-779B-4F79-ABE7-EA888E8F9520}" srcOrd="1" destOrd="0" presId="urn:microsoft.com/office/officeart/2005/8/layout/orgChart1"/>
    <dgm:cxn modelId="{28B39606-C166-4DD0-8445-D27CFA49B920}" type="presParOf" srcId="{92C00296-779B-4F79-ABE7-EA888E8F9520}" destId="{461C12E1-BFBC-4264-BF3C-D16F2093CDCA}" srcOrd="0" destOrd="0" presId="urn:microsoft.com/office/officeart/2005/8/layout/orgChart1"/>
    <dgm:cxn modelId="{E2E5E625-CD4D-4AE3-97A0-FF1AAA1819C7}" type="presParOf" srcId="{461C12E1-BFBC-4264-BF3C-D16F2093CDCA}" destId="{46141452-D9D9-4DCE-9FD3-C661BB207AC2}" srcOrd="0" destOrd="0" presId="urn:microsoft.com/office/officeart/2005/8/layout/orgChart1"/>
    <dgm:cxn modelId="{C4274CE6-D80A-4C22-8828-1878B116E336}" type="presParOf" srcId="{461C12E1-BFBC-4264-BF3C-D16F2093CDCA}" destId="{F1F022DA-E303-498D-BD6B-657CB7DFD703}" srcOrd="1" destOrd="0" presId="urn:microsoft.com/office/officeart/2005/8/layout/orgChart1"/>
    <dgm:cxn modelId="{DB0B2610-EC6A-4EB1-B809-166DCFC25F26}" type="presParOf" srcId="{92C00296-779B-4F79-ABE7-EA888E8F9520}" destId="{3FCE3DA8-FE07-4406-98A1-6A669DA6356E}" srcOrd="1" destOrd="0" presId="urn:microsoft.com/office/officeart/2005/8/layout/orgChart1"/>
    <dgm:cxn modelId="{2F8D4A05-5F54-46D7-ACB0-B9E086DEF5F3}" type="presParOf" srcId="{92C00296-779B-4F79-ABE7-EA888E8F9520}" destId="{1E4B9B2D-9C82-49B3-B115-C8A712EAAC11}" srcOrd="2" destOrd="0" presId="urn:microsoft.com/office/officeart/2005/8/layout/orgChart1"/>
    <dgm:cxn modelId="{E4B960F8-966A-46B2-A55D-857BF604161A}" type="presParOf" srcId="{4EB67754-555F-4A2A-9D60-2E6D6B7D16C4}" destId="{221FBCE9-9EBF-4B7F-9CAE-5300DBC1D8A3}" srcOrd="1" destOrd="0" presId="urn:microsoft.com/office/officeart/2005/8/layout/orgChart1"/>
    <dgm:cxn modelId="{A32535EC-0D93-428C-A4C9-F9A9BCB4E568}" type="presParOf" srcId="{221FBCE9-9EBF-4B7F-9CAE-5300DBC1D8A3}" destId="{1E060252-1FAB-483F-AAF5-02DA0D99F6CE}" srcOrd="0" destOrd="0" presId="urn:microsoft.com/office/officeart/2005/8/layout/orgChart1"/>
    <dgm:cxn modelId="{523F9F0C-65E5-4430-B0AD-72EB9CE12265}" type="presParOf" srcId="{1E060252-1FAB-483F-AAF5-02DA0D99F6CE}" destId="{539FDD80-51E8-453B-9F77-2324A23A1C23}" srcOrd="0" destOrd="0" presId="urn:microsoft.com/office/officeart/2005/8/layout/orgChart1"/>
    <dgm:cxn modelId="{6E1F8449-2246-4382-BC0D-F684133978D7}" type="presParOf" srcId="{1E060252-1FAB-483F-AAF5-02DA0D99F6CE}" destId="{2E553A75-9BE8-468A-9D04-02FB09241A04}" srcOrd="1" destOrd="0" presId="urn:microsoft.com/office/officeart/2005/8/layout/orgChart1"/>
    <dgm:cxn modelId="{B5066320-06A2-4095-8E66-E00B3CCF2C6C}" type="presParOf" srcId="{221FBCE9-9EBF-4B7F-9CAE-5300DBC1D8A3}" destId="{402C806E-128E-4EBF-8344-A3B2D593BBBC}" srcOrd="1" destOrd="0" presId="urn:microsoft.com/office/officeart/2005/8/layout/orgChart1"/>
    <dgm:cxn modelId="{3719DBFF-F65A-4ADC-A26C-A8E99F0BE3F7}" type="presParOf" srcId="{221FBCE9-9EBF-4B7F-9CAE-5300DBC1D8A3}" destId="{1DC3EA5C-7BEC-4339-8AB1-8CB803A5EB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B2376703-0D46-4B17-B2FB-5F9F0A7B285E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C3CD71CA-13B2-4B8D-8BFD-5C8C16FDB3D2}" type="parTrans" cxnId="{5425DD16-FE0F-433A-905A-342BE238EA9A}">
      <dgm:prSet/>
      <dgm:spPr/>
      <dgm:t>
        <a:bodyPr/>
        <a:lstStyle/>
        <a:p>
          <a:endParaRPr lang="es-MX"/>
        </a:p>
      </dgm:t>
    </dgm:pt>
    <dgm:pt modelId="{2FC31A45-7999-4A18-AAC3-68DB345B8C10}" type="sibTrans" cxnId="{5425DD16-FE0F-433A-905A-342BE238EA9A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2" custScaleX="153886" custLinFactX="-84356" custLinFactNeighborX="-100000" custLinFactNeighborY="119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209782" custScaleY="174917" custLinFactX="31577" custLinFactNeighborX="100000" custLinFactNeighborY="-83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  <dgm:pt modelId="{221FBCE9-9EBF-4B7F-9CAE-5300DBC1D8A3}" type="pres">
      <dgm:prSet presAssocID="{B2376703-0D46-4B17-B2FB-5F9F0A7B285E}" presName="hierRoot1" presStyleCnt="0">
        <dgm:presLayoutVars>
          <dgm:hierBranch val="init"/>
        </dgm:presLayoutVars>
      </dgm:prSet>
      <dgm:spPr/>
    </dgm:pt>
    <dgm:pt modelId="{1E060252-1FAB-483F-AAF5-02DA0D99F6CE}" type="pres">
      <dgm:prSet presAssocID="{B2376703-0D46-4B17-B2FB-5F9F0A7B285E}" presName="rootComposite1" presStyleCnt="0"/>
      <dgm:spPr/>
    </dgm:pt>
    <dgm:pt modelId="{539FDD80-51E8-453B-9F77-2324A23A1C23}" type="pres">
      <dgm:prSet presAssocID="{B2376703-0D46-4B17-B2FB-5F9F0A7B285E}" presName="rootText1" presStyleLbl="node0" presStyleIdx="1" presStyleCnt="2" custScaleX="404781" custScaleY="225567" custLinFactX="-234600" custLinFactY="-229374" custLinFactNeighborX="-300000" custLinFactNeighborY="-3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E553A75-9BE8-468A-9D04-02FB09241A04}" type="pres">
      <dgm:prSet presAssocID="{B2376703-0D46-4B17-B2FB-5F9F0A7B285E}" presName="rootConnector1" presStyleLbl="node1" presStyleIdx="0" presStyleCnt="0"/>
      <dgm:spPr/>
      <dgm:t>
        <a:bodyPr/>
        <a:lstStyle/>
        <a:p>
          <a:endParaRPr lang="es-MX"/>
        </a:p>
      </dgm:t>
    </dgm:pt>
    <dgm:pt modelId="{402C806E-128E-4EBF-8344-A3B2D593BBBC}" type="pres">
      <dgm:prSet presAssocID="{B2376703-0D46-4B17-B2FB-5F9F0A7B285E}" presName="hierChild2" presStyleCnt="0"/>
      <dgm:spPr/>
    </dgm:pt>
    <dgm:pt modelId="{1DC3EA5C-7BEC-4339-8AB1-8CB803A5EB5F}" type="pres">
      <dgm:prSet presAssocID="{B2376703-0D46-4B17-B2FB-5F9F0A7B285E}" presName="hierChild3" presStyleCnt="0"/>
      <dgm:spPr/>
    </dgm:pt>
  </dgm:ptLst>
  <dgm:cxnLst>
    <dgm:cxn modelId="{8A91050F-AE65-4544-B38F-E5303E9F583F}" type="presOf" srcId="{39F25257-A737-4ADD-93B9-7F637210135D}" destId="{EFCA8A7F-DA60-4DFE-91D9-8D570365127E}" srcOrd="0" destOrd="0" presId="urn:microsoft.com/office/officeart/2005/8/layout/orgChart1"/>
    <dgm:cxn modelId="{5425DD16-FE0F-433A-905A-342BE238EA9A}" srcId="{5D12E55B-A886-4C5B-B11A-E603FE334198}" destId="{B2376703-0D46-4B17-B2FB-5F9F0A7B285E}" srcOrd="1" destOrd="0" parTransId="{C3CD71CA-13B2-4B8D-8BFD-5C8C16FDB3D2}" sibTransId="{2FC31A45-7999-4A18-AAC3-68DB345B8C10}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E061705E-6339-4223-9F0E-488B5BCBCAEE}" type="presOf" srcId="{0ACE607C-430D-4D29-8F73-1029EAFEBE55}" destId="{AC2C61AC-AC60-438F-898E-0FB7854199B1}" srcOrd="0" destOrd="0" presId="urn:microsoft.com/office/officeart/2005/8/layout/orgChart1"/>
    <dgm:cxn modelId="{E9A128D9-3E8D-4002-98DD-34FC2D40804D}" type="presOf" srcId="{C3EB261C-B9E9-4505-8A00-3E9FB3FFBC56}" destId="{46141452-D9D9-4DCE-9FD3-C661BB207AC2}" srcOrd="0" destOrd="0" presId="urn:microsoft.com/office/officeart/2005/8/layout/orgChart1"/>
    <dgm:cxn modelId="{9146CEFB-CDC5-4322-861D-E64354ED48CF}" type="presOf" srcId="{B2376703-0D46-4B17-B2FB-5F9F0A7B285E}" destId="{539FDD80-51E8-453B-9F77-2324A23A1C23}" srcOrd="0" destOrd="0" presId="urn:microsoft.com/office/officeart/2005/8/layout/orgChart1"/>
    <dgm:cxn modelId="{944E36E6-CA00-4CE9-82F2-EADE3E5E6783}" type="presOf" srcId="{5D12E55B-A886-4C5B-B11A-E603FE334198}" destId="{4EB67754-555F-4A2A-9D60-2E6D6B7D16C4}" srcOrd="0" destOrd="0" presId="urn:microsoft.com/office/officeart/2005/8/layout/orgChart1"/>
    <dgm:cxn modelId="{67E2A343-E2EA-4BFF-9D56-8F385BD054CC}" type="presOf" srcId="{C3EB261C-B9E9-4505-8A00-3E9FB3FFBC56}" destId="{F1F022DA-E303-498D-BD6B-657CB7DFD703}" srcOrd="1" destOrd="0" presId="urn:microsoft.com/office/officeart/2005/8/layout/orgChart1"/>
    <dgm:cxn modelId="{E7200915-9A94-44F2-B348-79C297933B91}" type="presOf" srcId="{B2376703-0D46-4B17-B2FB-5F9F0A7B285E}" destId="{2E553A75-9BE8-468A-9D04-02FB09241A04}" srcOrd="1" destOrd="0" presId="urn:microsoft.com/office/officeart/2005/8/layout/orgChart1"/>
    <dgm:cxn modelId="{E22B7ED4-6867-4931-A07F-6E75BA70AAF9}" type="presOf" srcId="{0ACE607C-430D-4D29-8F73-1029EAFEBE55}" destId="{EC893C17-48E3-46C3-BB7A-9F0D9B7D5090}" srcOrd="1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73F5DAAA-C897-46F0-A0E7-6D07282B1205}" type="presParOf" srcId="{4EB67754-555F-4A2A-9D60-2E6D6B7D16C4}" destId="{0CE505AA-8015-43D7-8B53-9807F78FC652}" srcOrd="0" destOrd="0" presId="urn:microsoft.com/office/officeart/2005/8/layout/orgChart1"/>
    <dgm:cxn modelId="{FA541B4E-739E-43D9-B59F-9C117EDC5963}" type="presParOf" srcId="{0CE505AA-8015-43D7-8B53-9807F78FC652}" destId="{5B9C2470-F442-4F5B-A750-2D0C0C51FA14}" srcOrd="0" destOrd="0" presId="urn:microsoft.com/office/officeart/2005/8/layout/orgChart1"/>
    <dgm:cxn modelId="{B8530FD9-8113-41DA-A858-CB22D817D121}" type="presParOf" srcId="{5B9C2470-F442-4F5B-A750-2D0C0C51FA14}" destId="{AC2C61AC-AC60-438F-898E-0FB7854199B1}" srcOrd="0" destOrd="0" presId="urn:microsoft.com/office/officeart/2005/8/layout/orgChart1"/>
    <dgm:cxn modelId="{DA455BB7-23C7-4557-9AA1-6F6AE90E3B88}" type="presParOf" srcId="{5B9C2470-F442-4F5B-A750-2D0C0C51FA14}" destId="{EC893C17-48E3-46C3-BB7A-9F0D9B7D5090}" srcOrd="1" destOrd="0" presId="urn:microsoft.com/office/officeart/2005/8/layout/orgChart1"/>
    <dgm:cxn modelId="{8359AF59-9A49-4212-AC79-B81561E61C13}" type="presParOf" srcId="{0CE505AA-8015-43D7-8B53-9807F78FC652}" destId="{3DB06FC2-29A7-483B-A21D-40D57DD391E8}" srcOrd="1" destOrd="0" presId="urn:microsoft.com/office/officeart/2005/8/layout/orgChart1"/>
    <dgm:cxn modelId="{732F4A53-2EED-439C-8EC0-AE92DE707A92}" type="presParOf" srcId="{0CE505AA-8015-43D7-8B53-9807F78FC652}" destId="{45787262-34A5-459C-A4FB-0F029182CA0F}" srcOrd="2" destOrd="0" presId="urn:microsoft.com/office/officeart/2005/8/layout/orgChart1"/>
    <dgm:cxn modelId="{D99A55BA-D85C-425F-ABFD-042ADD3304E8}" type="presParOf" srcId="{45787262-34A5-459C-A4FB-0F029182CA0F}" destId="{EFCA8A7F-DA60-4DFE-91D9-8D570365127E}" srcOrd="0" destOrd="0" presId="urn:microsoft.com/office/officeart/2005/8/layout/orgChart1"/>
    <dgm:cxn modelId="{CA36C260-0ED1-4FB1-ACA2-523B252AFA63}" type="presParOf" srcId="{45787262-34A5-459C-A4FB-0F029182CA0F}" destId="{92C00296-779B-4F79-ABE7-EA888E8F9520}" srcOrd="1" destOrd="0" presId="urn:microsoft.com/office/officeart/2005/8/layout/orgChart1"/>
    <dgm:cxn modelId="{A7135146-F305-4430-8AA4-E1F0EFD98059}" type="presParOf" srcId="{92C00296-779B-4F79-ABE7-EA888E8F9520}" destId="{461C12E1-BFBC-4264-BF3C-D16F2093CDCA}" srcOrd="0" destOrd="0" presId="urn:microsoft.com/office/officeart/2005/8/layout/orgChart1"/>
    <dgm:cxn modelId="{4F6FD31E-88A7-4B2C-B8FA-998B9032D98F}" type="presParOf" srcId="{461C12E1-BFBC-4264-BF3C-D16F2093CDCA}" destId="{46141452-D9D9-4DCE-9FD3-C661BB207AC2}" srcOrd="0" destOrd="0" presId="urn:microsoft.com/office/officeart/2005/8/layout/orgChart1"/>
    <dgm:cxn modelId="{1BE262CB-DA0B-4B3F-AB07-8F6798673AAA}" type="presParOf" srcId="{461C12E1-BFBC-4264-BF3C-D16F2093CDCA}" destId="{F1F022DA-E303-498D-BD6B-657CB7DFD703}" srcOrd="1" destOrd="0" presId="urn:microsoft.com/office/officeart/2005/8/layout/orgChart1"/>
    <dgm:cxn modelId="{E6CE2DF5-3C2A-489A-A690-A55B2DB317C5}" type="presParOf" srcId="{92C00296-779B-4F79-ABE7-EA888E8F9520}" destId="{3FCE3DA8-FE07-4406-98A1-6A669DA6356E}" srcOrd="1" destOrd="0" presId="urn:microsoft.com/office/officeart/2005/8/layout/orgChart1"/>
    <dgm:cxn modelId="{388DD8E7-5C27-4DA6-9CC1-D2A22E3926D3}" type="presParOf" srcId="{92C00296-779B-4F79-ABE7-EA888E8F9520}" destId="{1E4B9B2D-9C82-49B3-B115-C8A712EAAC11}" srcOrd="2" destOrd="0" presId="urn:microsoft.com/office/officeart/2005/8/layout/orgChart1"/>
    <dgm:cxn modelId="{90840129-7C37-4E1B-8D44-42F7F8F54FD8}" type="presParOf" srcId="{4EB67754-555F-4A2A-9D60-2E6D6B7D16C4}" destId="{221FBCE9-9EBF-4B7F-9CAE-5300DBC1D8A3}" srcOrd="1" destOrd="0" presId="urn:microsoft.com/office/officeart/2005/8/layout/orgChart1"/>
    <dgm:cxn modelId="{4F6166BC-2C9C-4FF3-B5D3-F0D6808E14C9}" type="presParOf" srcId="{221FBCE9-9EBF-4B7F-9CAE-5300DBC1D8A3}" destId="{1E060252-1FAB-483F-AAF5-02DA0D99F6CE}" srcOrd="0" destOrd="0" presId="urn:microsoft.com/office/officeart/2005/8/layout/orgChart1"/>
    <dgm:cxn modelId="{7EA44DDE-893E-4B38-85D7-770C530709D0}" type="presParOf" srcId="{1E060252-1FAB-483F-AAF5-02DA0D99F6CE}" destId="{539FDD80-51E8-453B-9F77-2324A23A1C23}" srcOrd="0" destOrd="0" presId="urn:microsoft.com/office/officeart/2005/8/layout/orgChart1"/>
    <dgm:cxn modelId="{E56E13D6-5285-4CC8-8672-B2DF54042C1F}" type="presParOf" srcId="{1E060252-1FAB-483F-AAF5-02DA0D99F6CE}" destId="{2E553A75-9BE8-468A-9D04-02FB09241A04}" srcOrd="1" destOrd="0" presId="urn:microsoft.com/office/officeart/2005/8/layout/orgChart1"/>
    <dgm:cxn modelId="{929F9742-47BF-47F0-930A-D1C57A9341B9}" type="presParOf" srcId="{221FBCE9-9EBF-4B7F-9CAE-5300DBC1D8A3}" destId="{402C806E-128E-4EBF-8344-A3B2D593BBBC}" srcOrd="1" destOrd="0" presId="urn:microsoft.com/office/officeart/2005/8/layout/orgChart1"/>
    <dgm:cxn modelId="{E22CF33A-AB55-411F-8F53-50E1BD504258}" type="presParOf" srcId="{221FBCE9-9EBF-4B7F-9CAE-5300DBC1D8A3}" destId="{1DC3EA5C-7BEC-4339-8AB1-8CB803A5EB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04BC28F5-2C72-467E-BC0C-A350FA0EC540}" type="presOf" srcId="{F9030AD6-1791-451D-B079-D64D83B141C4}" destId="{2AE88028-4A08-47A0-92B3-5AF4D2840503}" srcOrd="0" destOrd="0" presId="urn:microsoft.com/office/officeart/2005/8/layout/orgChart1"/>
    <dgm:cxn modelId="{7B5F8992-6FD3-4E59-BB03-5242B85D0277}" type="presOf" srcId="{C3BC28B8-F38E-45DC-8282-76C85C9E8C52}" destId="{FBCE55C9-0817-4470-95D1-C7A767CF8157}" srcOrd="0" destOrd="0" presId="urn:microsoft.com/office/officeart/2005/8/layout/orgChart1"/>
    <dgm:cxn modelId="{22B701D4-E3F3-4AFB-A888-5B9B47C1FEBF}" type="presOf" srcId="{5C91FE83-E91F-4C3B-A53E-AEC1D443B64D}" destId="{E5FAF8D1-8FB8-4077-8107-2044FF6C6BA9}" srcOrd="0" destOrd="0" presId="urn:microsoft.com/office/officeart/2005/8/layout/orgChart1"/>
    <dgm:cxn modelId="{B1E4DFA6-F356-4B78-BE48-BB0EBAE35818}" type="presOf" srcId="{DFB7C4F7-9D1E-4B7B-BD4E-03DDC1EF3356}" destId="{9F14F018-0B31-40F2-AB10-C1C8A52920D4}" srcOrd="1" destOrd="0" presId="urn:microsoft.com/office/officeart/2005/8/layout/orgChart1"/>
    <dgm:cxn modelId="{88F0A952-D958-4AF3-8E46-493203981DA3}" type="presOf" srcId="{2459B897-7535-4281-97C1-EC0049C98E08}" destId="{2E49080A-1807-4BC9-8772-AC7E426D76E0}" srcOrd="0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DD8A6092-9AFE-4BAB-B7B1-387A88C9A5AC}" type="presOf" srcId="{7082DBD1-F7CB-48F2-8A18-5C866BF65632}" destId="{9DE6281D-A07B-4476-9320-37FC26CAC50E}" srcOrd="0" destOrd="0" presId="urn:microsoft.com/office/officeart/2005/8/layout/orgChart1"/>
    <dgm:cxn modelId="{3B6AFFFB-6AA8-4F51-8EF2-0524C2D07E86}" type="presOf" srcId="{2459B897-7535-4281-97C1-EC0049C98E08}" destId="{62415599-03C7-4012-9BC2-E1215D60F3E7}" srcOrd="1" destOrd="0" presId="urn:microsoft.com/office/officeart/2005/8/layout/orgChart1"/>
    <dgm:cxn modelId="{CAF36C48-3597-48C2-B6A4-8719CCF80E7D}" type="presOf" srcId="{D30CC2E2-111B-4E7A-8669-55E68EA7D1F9}" destId="{22B0EAB9-2153-4F6B-AB9C-5EE2253754EA}" srcOrd="1" destOrd="0" presId="urn:microsoft.com/office/officeart/2005/8/layout/orgChart1"/>
    <dgm:cxn modelId="{337FB5D6-E5DA-460F-BB1A-4804903D585A}" type="presOf" srcId="{5D12E55B-A886-4C5B-B11A-E603FE334198}" destId="{4EB67754-555F-4A2A-9D60-2E6D6B7D16C4}" srcOrd="0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3CD84092-C8DC-49F9-9B8B-A6A0F4C54F30}" type="presOf" srcId="{4B383FBC-A164-4CD8-B859-B08510560060}" destId="{D221093D-8C4C-41BB-9405-201CF3BC089C}" srcOrd="1" destOrd="0" presId="urn:microsoft.com/office/officeart/2005/8/layout/orgChart1"/>
    <dgm:cxn modelId="{DC33DE11-0CF1-4BB1-826B-3AE0B0DAD228}" type="presOf" srcId="{BA51EF4B-0ECD-446F-80ED-56E18964FE12}" destId="{672C63B7-7697-4AA9-B5DF-AC5ADC5036EC}" srcOrd="0" destOrd="0" presId="urn:microsoft.com/office/officeart/2005/8/layout/orgChart1"/>
    <dgm:cxn modelId="{0F3EA91E-CE46-47BA-A56F-369059DEED93}" type="presOf" srcId="{D30CC2E2-111B-4E7A-8669-55E68EA7D1F9}" destId="{AF5B0922-BE65-40DB-8348-F0D8F5496F36}" srcOrd="0" destOrd="0" presId="urn:microsoft.com/office/officeart/2005/8/layout/orgChart1"/>
    <dgm:cxn modelId="{239DD8C9-8089-46AC-AB04-786CAAC8F7D9}" type="presOf" srcId="{4B7C7A81-9268-4CA8-92E4-5B9ADE4A14E2}" destId="{7AC0F3E6-E9A4-4C9C-8DEE-042CFA19DD9A}" srcOrd="1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B0620547-A381-484E-9293-E6DD95F665C0}" type="presOf" srcId="{CFC9C433-D1F1-4AF3-91A0-5524D5F50109}" destId="{5FB0BEE7-F58F-4BBA-942E-516B47AEF355}" srcOrd="0" destOrd="0" presId="urn:microsoft.com/office/officeart/2005/8/layout/orgChart1"/>
    <dgm:cxn modelId="{63E30229-5473-48F3-9BAC-4F60B835FF90}" type="presOf" srcId="{4B7C7A81-9268-4CA8-92E4-5B9ADE4A14E2}" destId="{ACF8B433-A712-495D-80CF-19E81999DBB6}" srcOrd="0" destOrd="0" presId="urn:microsoft.com/office/officeart/2005/8/layout/orgChart1"/>
    <dgm:cxn modelId="{C7D4600F-27F0-4A04-9F91-30AFD89B4B8F}" type="presOf" srcId="{C3BC28B8-F38E-45DC-8282-76C85C9E8C52}" destId="{A6F67182-1A36-4D2B-9C56-BB0D884809CA}" srcOrd="1" destOrd="0" presId="urn:microsoft.com/office/officeart/2005/8/layout/orgChart1"/>
    <dgm:cxn modelId="{34B44F75-7D93-4544-8A1D-A927C8453173}" type="presOf" srcId="{90DEE5C4-8985-4F8C-A769-E0E0C3E19E69}" destId="{E2A3C38D-6E04-4933-A349-9623F818FF2A}" srcOrd="0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094D2134-A1B2-48AD-A65D-FA2728FF2B66}" type="presOf" srcId="{DFB7C4F7-9D1E-4B7B-BD4E-03DDC1EF3356}" destId="{C3D2D1BE-8815-4217-B492-C776B2E59D3D}" srcOrd="0" destOrd="0" presId="urn:microsoft.com/office/officeart/2005/8/layout/orgChart1"/>
    <dgm:cxn modelId="{B6B133A1-E7A2-4C00-A03D-93C9694C44B2}" type="presOf" srcId="{5C91FE83-E91F-4C3B-A53E-AEC1D443B64D}" destId="{8BACECD8-4EC5-48B1-AB62-A8C4627939AE}" srcOrd="1" destOrd="0" presId="urn:microsoft.com/office/officeart/2005/8/layout/orgChart1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C00E14AB-47D0-4A49-85FB-4AC6E0ED3CD5}" type="presOf" srcId="{C2D89B4E-BB2C-483A-BE9D-C384A4E61140}" destId="{BB91DE85-A7A0-4F7D-95FB-5C445AFA72A6}" srcOrd="0" destOrd="0" presId="urn:microsoft.com/office/officeart/2005/8/layout/orgChart1"/>
    <dgm:cxn modelId="{8FFBF7E5-3CD5-42D0-83C4-31B8BDD5B4E0}" type="presOf" srcId="{4B383FBC-A164-4CD8-B859-B08510560060}" destId="{D25194D9-B0D7-4292-AD74-9E4B4804B817}" srcOrd="0" destOrd="0" presId="urn:microsoft.com/office/officeart/2005/8/layout/orgChart1"/>
    <dgm:cxn modelId="{FD188080-21CA-428F-98E5-5FA648DA2E78}" type="presParOf" srcId="{4EB67754-555F-4A2A-9D60-2E6D6B7D16C4}" destId="{43219BFF-1A17-47C1-BBEE-6F9185A063EA}" srcOrd="0" destOrd="0" presId="urn:microsoft.com/office/officeart/2005/8/layout/orgChart1"/>
    <dgm:cxn modelId="{9E81C4FE-91BD-4007-891A-A5747CB7C1CC}" type="presParOf" srcId="{43219BFF-1A17-47C1-BBEE-6F9185A063EA}" destId="{D4F79477-AF4F-4CCC-80E1-A2C4B3A3D74E}" srcOrd="0" destOrd="0" presId="urn:microsoft.com/office/officeart/2005/8/layout/orgChart1"/>
    <dgm:cxn modelId="{104E6A5A-76E5-4C4F-A0A4-136694D2719A}" type="presParOf" srcId="{D4F79477-AF4F-4CCC-80E1-A2C4B3A3D74E}" destId="{2E49080A-1807-4BC9-8772-AC7E426D76E0}" srcOrd="0" destOrd="0" presId="urn:microsoft.com/office/officeart/2005/8/layout/orgChart1"/>
    <dgm:cxn modelId="{18377A9B-A6DB-40A4-814B-7E8ACF3809C0}" type="presParOf" srcId="{D4F79477-AF4F-4CCC-80E1-A2C4B3A3D74E}" destId="{62415599-03C7-4012-9BC2-E1215D60F3E7}" srcOrd="1" destOrd="0" presId="urn:microsoft.com/office/officeart/2005/8/layout/orgChart1"/>
    <dgm:cxn modelId="{859B6CA1-FA6B-4107-879C-F744DDCAB525}" type="presParOf" srcId="{43219BFF-1A17-47C1-BBEE-6F9185A063EA}" destId="{82E6CCA2-10A0-4472-9361-1D54A6A5516B}" srcOrd="1" destOrd="0" presId="urn:microsoft.com/office/officeart/2005/8/layout/orgChart1"/>
    <dgm:cxn modelId="{D3945AFB-8BB8-470D-A9A0-EC0C293CF53A}" type="presParOf" srcId="{82E6CCA2-10A0-4472-9361-1D54A6A5516B}" destId="{5FB0BEE7-F58F-4BBA-942E-516B47AEF355}" srcOrd="0" destOrd="0" presId="urn:microsoft.com/office/officeart/2005/8/layout/orgChart1"/>
    <dgm:cxn modelId="{52CB0367-7045-4E5E-979A-AB6A19B018A7}" type="presParOf" srcId="{82E6CCA2-10A0-4472-9361-1D54A6A5516B}" destId="{6A60EBB6-8C9B-4419-BE2A-F25858018345}" srcOrd="1" destOrd="0" presId="urn:microsoft.com/office/officeart/2005/8/layout/orgChart1"/>
    <dgm:cxn modelId="{689E5C8B-A0C4-4B92-B305-59499BAE1B7F}" type="presParOf" srcId="{6A60EBB6-8C9B-4419-BE2A-F25858018345}" destId="{CA506AB6-B6C2-4AFF-B420-80365B2222E4}" srcOrd="0" destOrd="0" presId="urn:microsoft.com/office/officeart/2005/8/layout/orgChart1"/>
    <dgm:cxn modelId="{B4077604-81D0-4554-B382-F78577FC88F9}" type="presParOf" srcId="{CA506AB6-B6C2-4AFF-B420-80365B2222E4}" destId="{C3D2D1BE-8815-4217-B492-C776B2E59D3D}" srcOrd="0" destOrd="0" presId="urn:microsoft.com/office/officeart/2005/8/layout/orgChart1"/>
    <dgm:cxn modelId="{20CC9AF1-F4B0-42B5-B1F0-3A8CEA10AE22}" type="presParOf" srcId="{CA506AB6-B6C2-4AFF-B420-80365B2222E4}" destId="{9F14F018-0B31-40F2-AB10-C1C8A52920D4}" srcOrd="1" destOrd="0" presId="urn:microsoft.com/office/officeart/2005/8/layout/orgChart1"/>
    <dgm:cxn modelId="{A07AEBF1-7C99-4979-8310-3B4F9A0D485A}" type="presParOf" srcId="{6A60EBB6-8C9B-4419-BE2A-F25858018345}" destId="{8C568DF9-06A2-40BC-8697-B5723713FB80}" srcOrd="1" destOrd="0" presId="urn:microsoft.com/office/officeart/2005/8/layout/orgChart1"/>
    <dgm:cxn modelId="{844F9D73-FD76-45CF-BD61-F09294336227}" type="presParOf" srcId="{6A60EBB6-8C9B-4419-BE2A-F25858018345}" destId="{0534CF4A-31B2-4FED-8EA9-AF2B2E0C0667}" srcOrd="2" destOrd="0" presId="urn:microsoft.com/office/officeart/2005/8/layout/orgChart1"/>
    <dgm:cxn modelId="{3AD15236-AD88-4B8B-99AB-273495A09AE1}" type="presParOf" srcId="{0534CF4A-31B2-4FED-8EA9-AF2B2E0C0667}" destId="{2AE88028-4A08-47A0-92B3-5AF4D2840503}" srcOrd="0" destOrd="0" presId="urn:microsoft.com/office/officeart/2005/8/layout/orgChart1"/>
    <dgm:cxn modelId="{4E970199-1C50-4516-A842-817E340C1BBA}" type="presParOf" srcId="{0534CF4A-31B2-4FED-8EA9-AF2B2E0C0667}" destId="{39EB5A77-D8D4-4548-A768-A6D052E3A5E7}" srcOrd="1" destOrd="0" presId="urn:microsoft.com/office/officeart/2005/8/layout/orgChart1"/>
    <dgm:cxn modelId="{472933BB-86C1-4734-9AA6-469EE7EDA62F}" type="presParOf" srcId="{39EB5A77-D8D4-4548-A768-A6D052E3A5E7}" destId="{4AEC9D3C-A155-43FA-BF06-99A93E988328}" srcOrd="0" destOrd="0" presId="urn:microsoft.com/office/officeart/2005/8/layout/orgChart1"/>
    <dgm:cxn modelId="{5BB1901A-4DB7-4811-8A43-7CF598361FD2}" type="presParOf" srcId="{4AEC9D3C-A155-43FA-BF06-99A93E988328}" destId="{E5FAF8D1-8FB8-4077-8107-2044FF6C6BA9}" srcOrd="0" destOrd="0" presId="urn:microsoft.com/office/officeart/2005/8/layout/orgChart1"/>
    <dgm:cxn modelId="{212D75A7-CDA3-4277-8C1A-C065A8C6B5F9}" type="presParOf" srcId="{4AEC9D3C-A155-43FA-BF06-99A93E988328}" destId="{8BACECD8-4EC5-48B1-AB62-A8C4627939AE}" srcOrd="1" destOrd="0" presId="urn:microsoft.com/office/officeart/2005/8/layout/orgChart1"/>
    <dgm:cxn modelId="{0ED0D45E-CF26-4A0A-AD16-AA1B017BE45C}" type="presParOf" srcId="{39EB5A77-D8D4-4548-A768-A6D052E3A5E7}" destId="{08170931-92D7-42D4-8972-77AE2C004FE9}" srcOrd="1" destOrd="0" presId="urn:microsoft.com/office/officeart/2005/8/layout/orgChart1"/>
    <dgm:cxn modelId="{0A03D0FC-3CAE-4784-B5C9-B2D12A9B5FB3}" type="presParOf" srcId="{08170931-92D7-42D4-8972-77AE2C004FE9}" destId="{9DE6281D-A07B-4476-9320-37FC26CAC50E}" srcOrd="0" destOrd="0" presId="urn:microsoft.com/office/officeart/2005/8/layout/orgChart1"/>
    <dgm:cxn modelId="{A76F8DDD-32EE-4D81-96BB-7E8C6B09A1F0}" type="presParOf" srcId="{08170931-92D7-42D4-8972-77AE2C004FE9}" destId="{C7FD93AE-6911-431C-B906-F14B03C762F7}" srcOrd="1" destOrd="0" presId="urn:microsoft.com/office/officeart/2005/8/layout/orgChart1"/>
    <dgm:cxn modelId="{34FE84C2-E028-4D24-A031-F7C471E3E1D5}" type="presParOf" srcId="{C7FD93AE-6911-431C-B906-F14B03C762F7}" destId="{9AA496EE-4CE1-4370-97F3-46CA20BE5AA5}" srcOrd="0" destOrd="0" presId="urn:microsoft.com/office/officeart/2005/8/layout/orgChart1"/>
    <dgm:cxn modelId="{C2740A39-502F-4663-8325-80C1AFD3A1C6}" type="presParOf" srcId="{9AA496EE-4CE1-4370-97F3-46CA20BE5AA5}" destId="{FBCE55C9-0817-4470-95D1-C7A767CF8157}" srcOrd="0" destOrd="0" presId="urn:microsoft.com/office/officeart/2005/8/layout/orgChart1"/>
    <dgm:cxn modelId="{1C9CF62B-8602-421A-8133-4368E532440E}" type="presParOf" srcId="{9AA496EE-4CE1-4370-97F3-46CA20BE5AA5}" destId="{A6F67182-1A36-4D2B-9C56-BB0D884809CA}" srcOrd="1" destOrd="0" presId="urn:microsoft.com/office/officeart/2005/8/layout/orgChart1"/>
    <dgm:cxn modelId="{16EA8753-75B9-4886-9873-C8C4FE40FFA2}" type="presParOf" srcId="{C7FD93AE-6911-431C-B906-F14B03C762F7}" destId="{BC041B7B-C0A3-4F62-9643-E4C85E3F95A3}" srcOrd="1" destOrd="0" presId="urn:microsoft.com/office/officeart/2005/8/layout/orgChart1"/>
    <dgm:cxn modelId="{E007241D-E1C9-405C-AD64-B5603E09096F}" type="presParOf" srcId="{C7FD93AE-6911-431C-B906-F14B03C762F7}" destId="{B41DC157-CB9D-40E4-AD6A-56681195A5B9}" srcOrd="2" destOrd="0" presId="urn:microsoft.com/office/officeart/2005/8/layout/orgChart1"/>
    <dgm:cxn modelId="{93C9CDEF-7DD5-4DDE-A40C-163B936D8813}" type="presParOf" srcId="{39EB5A77-D8D4-4548-A768-A6D052E3A5E7}" destId="{87D0D026-EA8F-45F8-AE3C-01071ECAF2A7}" srcOrd="2" destOrd="0" presId="urn:microsoft.com/office/officeart/2005/8/layout/orgChart1"/>
    <dgm:cxn modelId="{C93A800D-0297-4A9A-90E0-6B209E5E2946}" type="presParOf" srcId="{82E6CCA2-10A0-4472-9361-1D54A6A5516B}" destId="{E2A3C38D-6E04-4933-A349-9623F818FF2A}" srcOrd="2" destOrd="0" presId="urn:microsoft.com/office/officeart/2005/8/layout/orgChart1"/>
    <dgm:cxn modelId="{1BDC08EF-36CA-41CA-A236-5FFDF4C575FF}" type="presParOf" srcId="{82E6CCA2-10A0-4472-9361-1D54A6A5516B}" destId="{B1D9D73D-9791-42D8-83F3-85824D52862B}" srcOrd="3" destOrd="0" presId="urn:microsoft.com/office/officeart/2005/8/layout/orgChart1"/>
    <dgm:cxn modelId="{06F6EFC5-A0DD-4859-B93B-EF92C66680D0}" type="presParOf" srcId="{B1D9D73D-9791-42D8-83F3-85824D52862B}" destId="{5F84FF5B-FD2E-4073-8A47-0307FC8FA5A9}" srcOrd="0" destOrd="0" presId="urn:microsoft.com/office/officeart/2005/8/layout/orgChart1"/>
    <dgm:cxn modelId="{977F39D3-8ECD-4179-B7BC-0A11FE9752C2}" type="presParOf" srcId="{5F84FF5B-FD2E-4073-8A47-0307FC8FA5A9}" destId="{D25194D9-B0D7-4292-AD74-9E4B4804B817}" srcOrd="0" destOrd="0" presId="urn:microsoft.com/office/officeart/2005/8/layout/orgChart1"/>
    <dgm:cxn modelId="{7E812746-1DBE-477B-876E-52DCB759D690}" type="presParOf" srcId="{5F84FF5B-FD2E-4073-8A47-0307FC8FA5A9}" destId="{D221093D-8C4C-41BB-9405-201CF3BC089C}" srcOrd="1" destOrd="0" presId="urn:microsoft.com/office/officeart/2005/8/layout/orgChart1"/>
    <dgm:cxn modelId="{3BDB6F01-1A44-4787-9A72-91F31C14D755}" type="presParOf" srcId="{B1D9D73D-9791-42D8-83F3-85824D52862B}" destId="{09ACDA1D-5440-4696-9406-4E51744C77FA}" srcOrd="1" destOrd="0" presId="urn:microsoft.com/office/officeart/2005/8/layout/orgChart1"/>
    <dgm:cxn modelId="{79F3A46F-6F0A-42E3-A208-86F958A1BE8E}" type="presParOf" srcId="{09ACDA1D-5440-4696-9406-4E51744C77FA}" destId="{BB91DE85-A7A0-4F7D-95FB-5C445AFA72A6}" srcOrd="0" destOrd="0" presId="urn:microsoft.com/office/officeart/2005/8/layout/orgChart1"/>
    <dgm:cxn modelId="{74601490-4B8A-47FC-A4DA-847D7D763432}" type="presParOf" srcId="{09ACDA1D-5440-4696-9406-4E51744C77FA}" destId="{16C1FA74-0977-4EF4-9138-4F1B238392E6}" srcOrd="1" destOrd="0" presId="urn:microsoft.com/office/officeart/2005/8/layout/orgChart1"/>
    <dgm:cxn modelId="{16F00A15-961A-4F8A-A801-966C5D970264}" type="presParOf" srcId="{16C1FA74-0977-4EF4-9138-4F1B238392E6}" destId="{76E8726F-434E-47B1-BCBE-8FD8188D4905}" srcOrd="0" destOrd="0" presId="urn:microsoft.com/office/officeart/2005/8/layout/orgChart1"/>
    <dgm:cxn modelId="{BBD6BF29-C51A-41E1-BE62-D169319B2A77}" type="presParOf" srcId="{76E8726F-434E-47B1-BCBE-8FD8188D4905}" destId="{ACF8B433-A712-495D-80CF-19E81999DBB6}" srcOrd="0" destOrd="0" presId="urn:microsoft.com/office/officeart/2005/8/layout/orgChart1"/>
    <dgm:cxn modelId="{808A225D-76CF-471A-9688-D318DE98914B}" type="presParOf" srcId="{76E8726F-434E-47B1-BCBE-8FD8188D4905}" destId="{7AC0F3E6-E9A4-4C9C-8DEE-042CFA19DD9A}" srcOrd="1" destOrd="0" presId="urn:microsoft.com/office/officeart/2005/8/layout/orgChart1"/>
    <dgm:cxn modelId="{1937E5C4-C23B-4827-9ED8-8FE2D6BC3766}" type="presParOf" srcId="{16C1FA74-0977-4EF4-9138-4F1B238392E6}" destId="{94FC8E00-1C2F-4840-9F67-A1618424815C}" srcOrd="1" destOrd="0" presId="urn:microsoft.com/office/officeart/2005/8/layout/orgChart1"/>
    <dgm:cxn modelId="{F28391EE-9F85-4DAF-B0C0-54697A44F2E5}" type="presParOf" srcId="{16C1FA74-0977-4EF4-9138-4F1B238392E6}" destId="{B8B51EF6-4B31-4EA9-BE1C-ACA978A5E8F3}" srcOrd="2" destOrd="0" presId="urn:microsoft.com/office/officeart/2005/8/layout/orgChart1"/>
    <dgm:cxn modelId="{0EBFD06D-2273-4FB3-BA0C-2118D0294FD4}" type="presParOf" srcId="{B1D9D73D-9791-42D8-83F3-85824D52862B}" destId="{31B5EF7B-ABC3-4A3A-9251-E75894760BFE}" srcOrd="2" destOrd="0" presId="urn:microsoft.com/office/officeart/2005/8/layout/orgChart1"/>
    <dgm:cxn modelId="{FE4D259C-9891-4354-8F5A-D8E6B5B78AE7}" type="presParOf" srcId="{82E6CCA2-10A0-4472-9361-1D54A6A5516B}" destId="{672C63B7-7697-4AA9-B5DF-AC5ADC5036EC}" srcOrd="4" destOrd="0" presId="urn:microsoft.com/office/officeart/2005/8/layout/orgChart1"/>
    <dgm:cxn modelId="{348E61CE-1E3D-4905-9C10-1A34E87AEFF3}" type="presParOf" srcId="{82E6CCA2-10A0-4472-9361-1D54A6A5516B}" destId="{59F1963D-1F0D-478A-9ABF-B10B543A0D6B}" srcOrd="5" destOrd="0" presId="urn:microsoft.com/office/officeart/2005/8/layout/orgChart1"/>
    <dgm:cxn modelId="{FD9DD26F-E33E-40BE-98BE-77CA14C719C8}" type="presParOf" srcId="{59F1963D-1F0D-478A-9ABF-B10B543A0D6B}" destId="{B7B520F9-58AE-4E6E-BF47-A2E8AF4FBB2E}" srcOrd="0" destOrd="0" presId="urn:microsoft.com/office/officeart/2005/8/layout/orgChart1"/>
    <dgm:cxn modelId="{FC99629A-D6C6-4147-BBEC-2421F93DAB15}" type="presParOf" srcId="{B7B520F9-58AE-4E6E-BF47-A2E8AF4FBB2E}" destId="{AF5B0922-BE65-40DB-8348-F0D8F5496F36}" srcOrd="0" destOrd="0" presId="urn:microsoft.com/office/officeart/2005/8/layout/orgChart1"/>
    <dgm:cxn modelId="{93953425-A6D2-4373-9B3D-1166375E0D3A}" type="presParOf" srcId="{B7B520F9-58AE-4E6E-BF47-A2E8AF4FBB2E}" destId="{22B0EAB9-2153-4F6B-AB9C-5EE2253754EA}" srcOrd="1" destOrd="0" presId="urn:microsoft.com/office/officeart/2005/8/layout/orgChart1"/>
    <dgm:cxn modelId="{6307867F-C409-40E4-9383-AFDAB826F193}" type="presParOf" srcId="{59F1963D-1F0D-478A-9ABF-B10B543A0D6B}" destId="{81E9503D-BA13-4B21-B568-A30BEF862A0F}" srcOrd="1" destOrd="0" presId="urn:microsoft.com/office/officeart/2005/8/layout/orgChart1"/>
    <dgm:cxn modelId="{92FA869E-A05E-4162-99E8-D05CC10521B9}" type="presParOf" srcId="{59F1963D-1F0D-478A-9ABF-B10B543A0D6B}" destId="{65751505-EAC0-49D0-A52F-75E354BDDB56}" srcOrd="2" destOrd="0" presId="urn:microsoft.com/office/officeart/2005/8/layout/orgChart1"/>
    <dgm:cxn modelId="{40B361ED-C45A-4794-9E69-93FC37A296AE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F629566B-7985-437F-9AF4-57009BA21620}" type="pres">
      <dgm:prSet presAssocID="{5D12E55B-A886-4C5B-B11A-E603FE33419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35B2B8F-8134-4A55-9828-354845B0F6FF}" type="pres">
      <dgm:prSet presAssocID="{2459B897-7535-4281-97C1-EC0049C98E08}" presName="root1" presStyleCnt="0"/>
      <dgm:spPr/>
    </dgm:pt>
    <dgm:pt modelId="{82E43E41-8431-4F3B-A6D0-9430E89C3ED6}" type="pres">
      <dgm:prSet presAssocID="{2459B897-7535-4281-97C1-EC0049C98E0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E74BA07-0EFE-4015-B747-0A4ACC1B0321}" type="pres">
      <dgm:prSet presAssocID="{2459B897-7535-4281-97C1-EC0049C98E08}" presName="level2hierChild" presStyleCnt="0"/>
      <dgm:spPr/>
    </dgm:pt>
    <dgm:pt modelId="{B0E178C0-0D2B-4C81-ABED-078A6F0E5FDB}" type="pres">
      <dgm:prSet presAssocID="{CFC9C433-D1F1-4AF3-91A0-5524D5F50109}" presName="conn2-1" presStyleLbl="parChTrans1D2" presStyleIdx="0" presStyleCnt="3"/>
      <dgm:spPr/>
      <dgm:t>
        <a:bodyPr/>
        <a:lstStyle/>
        <a:p>
          <a:endParaRPr lang="es-MX"/>
        </a:p>
      </dgm:t>
    </dgm:pt>
    <dgm:pt modelId="{EE283466-DA3A-4AD8-AA1E-A04FFCC07E16}" type="pres">
      <dgm:prSet presAssocID="{CFC9C433-D1F1-4AF3-91A0-5524D5F50109}" presName="connTx" presStyleLbl="parChTrans1D2" presStyleIdx="0" presStyleCnt="3"/>
      <dgm:spPr/>
      <dgm:t>
        <a:bodyPr/>
        <a:lstStyle/>
        <a:p>
          <a:endParaRPr lang="es-MX"/>
        </a:p>
      </dgm:t>
    </dgm:pt>
    <dgm:pt modelId="{40BFB94C-A28B-4CAA-8BA0-96A4F2959D8B}" type="pres">
      <dgm:prSet presAssocID="{DFB7C4F7-9D1E-4B7B-BD4E-03DDC1EF3356}" presName="root2" presStyleCnt="0"/>
      <dgm:spPr/>
    </dgm:pt>
    <dgm:pt modelId="{8220ECBE-B180-4F7B-A32D-1145673D4919}" type="pres">
      <dgm:prSet presAssocID="{DFB7C4F7-9D1E-4B7B-BD4E-03DDC1EF3356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B363973-4AEC-4E46-AFE5-59D33155E145}" type="pres">
      <dgm:prSet presAssocID="{DFB7C4F7-9D1E-4B7B-BD4E-03DDC1EF3356}" presName="level3hierChild" presStyleCnt="0"/>
      <dgm:spPr/>
    </dgm:pt>
    <dgm:pt modelId="{8F2F0B4E-27ED-47C4-A3E8-D67B8567A915}" type="pres">
      <dgm:prSet presAssocID="{F9030AD6-1791-451D-B079-D64D83B141C4}" presName="conn2-1" presStyleLbl="parChTrans1D3" presStyleIdx="0" presStyleCnt="2"/>
      <dgm:spPr/>
      <dgm:t>
        <a:bodyPr/>
        <a:lstStyle/>
        <a:p>
          <a:endParaRPr lang="es-MX"/>
        </a:p>
      </dgm:t>
    </dgm:pt>
    <dgm:pt modelId="{3B8A0FFB-AE7E-49B4-850B-D5A056A67701}" type="pres">
      <dgm:prSet presAssocID="{F9030AD6-1791-451D-B079-D64D83B141C4}" presName="connTx" presStyleLbl="parChTrans1D3" presStyleIdx="0" presStyleCnt="2"/>
      <dgm:spPr/>
      <dgm:t>
        <a:bodyPr/>
        <a:lstStyle/>
        <a:p>
          <a:endParaRPr lang="es-MX"/>
        </a:p>
      </dgm:t>
    </dgm:pt>
    <dgm:pt modelId="{EBC8B926-A4C2-445E-ACCF-ECD7E7B54C30}" type="pres">
      <dgm:prSet presAssocID="{5C91FE83-E91F-4C3B-A53E-AEC1D443B64D}" presName="root2" presStyleCnt="0"/>
      <dgm:spPr/>
    </dgm:pt>
    <dgm:pt modelId="{2D9FD1F0-9064-4B97-B2A9-197E83780A16}" type="pres">
      <dgm:prSet presAssocID="{5C91FE83-E91F-4C3B-A53E-AEC1D443B64D}" presName="LevelTwoTextNode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F37F2C8-D512-4D5D-ABD9-A76DA374A382}" type="pres">
      <dgm:prSet presAssocID="{5C91FE83-E91F-4C3B-A53E-AEC1D443B64D}" presName="level3hierChild" presStyleCnt="0"/>
      <dgm:spPr/>
    </dgm:pt>
    <dgm:pt modelId="{BFC6CF07-13ED-4404-92B9-83ACD9B5542E}" type="pres">
      <dgm:prSet presAssocID="{7082DBD1-F7CB-48F2-8A18-5C866BF65632}" presName="conn2-1" presStyleLbl="parChTrans1D4" presStyleIdx="0" presStyleCnt="1"/>
      <dgm:spPr/>
      <dgm:t>
        <a:bodyPr/>
        <a:lstStyle/>
        <a:p>
          <a:endParaRPr lang="es-MX"/>
        </a:p>
      </dgm:t>
    </dgm:pt>
    <dgm:pt modelId="{FE3F3A32-8A31-4707-B8B4-05A28CB09613}" type="pres">
      <dgm:prSet presAssocID="{7082DBD1-F7CB-48F2-8A18-5C866BF65632}" presName="connTx" presStyleLbl="parChTrans1D4" presStyleIdx="0" presStyleCnt="1"/>
      <dgm:spPr/>
      <dgm:t>
        <a:bodyPr/>
        <a:lstStyle/>
        <a:p>
          <a:endParaRPr lang="es-MX"/>
        </a:p>
      </dgm:t>
    </dgm:pt>
    <dgm:pt modelId="{0221FAE3-F835-4767-A960-87E91D584F53}" type="pres">
      <dgm:prSet presAssocID="{C3BC28B8-F38E-45DC-8282-76C85C9E8C52}" presName="root2" presStyleCnt="0"/>
      <dgm:spPr/>
    </dgm:pt>
    <dgm:pt modelId="{828E0AFF-0CCA-46A2-BF4B-217FE3AC0EEF}" type="pres">
      <dgm:prSet presAssocID="{C3BC28B8-F38E-45DC-8282-76C85C9E8C52}" presName="LevelTwoTextNode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E776005-7F76-4DD5-83BF-B26CA55C1C99}" type="pres">
      <dgm:prSet presAssocID="{C3BC28B8-F38E-45DC-8282-76C85C9E8C52}" presName="level3hierChild" presStyleCnt="0"/>
      <dgm:spPr/>
    </dgm:pt>
    <dgm:pt modelId="{3F4632A5-A997-4FBC-9A4C-A5DE555CCB92}" type="pres">
      <dgm:prSet presAssocID="{90DEE5C4-8985-4F8C-A769-E0E0C3E19E69}" presName="conn2-1" presStyleLbl="parChTrans1D2" presStyleIdx="1" presStyleCnt="3"/>
      <dgm:spPr/>
      <dgm:t>
        <a:bodyPr/>
        <a:lstStyle/>
        <a:p>
          <a:endParaRPr lang="es-MX"/>
        </a:p>
      </dgm:t>
    </dgm:pt>
    <dgm:pt modelId="{8F2B9FCA-4899-4319-A3A4-90BEAE1799F7}" type="pres">
      <dgm:prSet presAssocID="{90DEE5C4-8985-4F8C-A769-E0E0C3E19E69}" presName="connTx" presStyleLbl="parChTrans1D2" presStyleIdx="1" presStyleCnt="3"/>
      <dgm:spPr/>
      <dgm:t>
        <a:bodyPr/>
        <a:lstStyle/>
        <a:p>
          <a:endParaRPr lang="es-MX"/>
        </a:p>
      </dgm:t>
    </dgm:pt>
    <dgm:pt modelId="{EB055701-2D86-4606-85CC-7BDC5DCB4CA4}" type="pres">
      <dgm:prSet presAssocID="{4B383FBC-A164-4CD8-B859-B08510560060}" presName="root2" presStyleCnt="0"/>
      <dgm:spPr/>
    </dgm:pt>
    <dgm:pt modelId="{6B7BF0BB-CC48-4500-8843-BBFE80C993AF}" type="pres">
      <dgm:prSet presAssocID="{4B383FBC-A164-4CD8-B859-B08510560060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E4CC525-0718-477B-A67F-074932B6978F}" type="pres">
      <dgm:prSet presAssocID="{4B383FBC-A164-4CD8-B859-B08510560060}" presName="level3hierChild" presStyleCnt="0"/>
      <dgm:spPr/>
    </dgm:pt>
    <dgm:pt modelId="{F49BC17F-672C-4BCE-A64F-076AE342DD15}" type="pres">
      <dgm:prSet presAssocID="{C2D89B4E-BB2C-483A-BE9D-C384A4E61140}" presName="conn2-1" presStyleLbl="parChTrans1D3" presStyleIdx="1" presStyleCnt="2"/>
      <dgm:spPr/>
      <dgm:t>
        <a:bodyPr/>
        <a:lstStyle/>
        <a:p>
          <a:endParaRPr lang="es-MX"/>
        </a:p>
      </dgm:t>
    </dgm:pt>
    <dgm:pt modelId="{648C3E27-AE3A-4608-87E2-342948A8C44D}" type="pres">
      <dgm:prSet presAssocID="{C2D89B4E-BB2C-483A-BE9D-C384A4E61140}" presName="connTx" presStyleLbl="parChTrans1D3" presStyleIdx="1" presStyleCnt="2"/>
      <dgm:spPr/>
      <dgm:t>
        <a:bodyPr/>
        <a:lstStyle/>
        <a:p>
          <a:endParaRPr lang="es-MX"/>
        </a:p>
      </dgm:t>
    </dgm:pt>
    <dgm:pt modelId="{3632BC43-94D2-467C-A418-000167C2F524}" type="pres">
      <dgm:prSet presAssocID="{4B7C7A81-9268-4CA8-92E4-5B9ADE4A14E2}" presName="root2" presStyleCnt="0"/>
      <dgm:spPr/>
    </dgm:pt>
    <dgm:pt modelId="{F4FB9B36-0620-48A4-A8E0-A053AE95F477}" type="pres">
      <dgm:prSet presAssocID="{4B7C7A81-9268-4CA8-92E4-5B9ADE4A14E2}" presName="LevelTwoTextNod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C45F0AA-F907-4CF6-AB48-1ADAECBB0E49}" type="pres">
      <dgm:prSet presAssocID="{4B7C7A81-9268-4CA8-92E4-5B9ADE4A14E2}" presName="level3hierChild" presStyleCnt="0"/>
      <dgm:spPr/>
    </dgm:pt>
    <dgm:pt modelId="{BBED0D8C-9E23-4368-8300-5BBFA1CC725C}" type="pres">
      <dgm:prSet presAssocID="{BA51EF4B-0ECD-446F-80ED-56E18964FE12}" presName="conn2-1" presStyleLbl="parChTrans1D2" presStyleIdx="2" presStyleCnt="3"/>
      <dgm:spPr/>
      <dgm:t>
        <a:bodyPr/>
        <a:lstStyle/>
        <a:p>
          <a:endParaRPr lang="es-MX"/>
        </a:p>
      </dgm:t>
    </dgm:pt>
    <dgm:pt modelId="{BBA7BD1F-F9EC-41B5-978F-41259568237A}" type="pres">
      <dgm:prSet presAssocID="{BA51EF4B-0ECD-446F-80ED-56E18964FE12}" presName="connTx" presStyleLbl="parChTrans1D2" presStyleIdx="2" presStyleCnt="3"/>
      <dgm:spPr/>
      <dgm:t>
        <a:bodyPr/>
        <a:lstStyle/>
        <a:p>
          <a:endParaRPr lang="es-MX"/>
        </a:p>
      </dgm:t>
    </dgm:pt>
    <dgm:pt modelId="{2AC742F9-CF15-41A3-A8F8-577834CFD5E0}" type="pres">
      <dgm:prSet presAssocID="{D30CC2E2-111B-4E7A-8669-55E68EA7D1F9}" presName="root2" presStyleCnt="0"/>
      <dgm:spPr/>
    </dgm:pt>
    <dgm:pt modelId="{2E7D9E61-9CC2-4734-86AE-92B24E409915}" type="pres">
      <dgm:prSet presAssocID="{D30CC2E2-111B-4E7A-8669-55E68EA7D1F9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617E6F9-E59B-4AA4-A43F-EB7878DD1C35}" type="pres">
      <dgm:prSet presAssocID="{D30CC2E2-111B-4E7A-8669-55E68EA7D1F9}" presName="level3hierChild" presStyleCnt="0"/>
      <dgm:spPr/>
    </dgm:pt>
  </dgm:ptLst>
  <dgm:cxnLst>
    <dgm:cxn modelId="{FF90559E-15C5-4387-BD42-3026BA8EB1D8}" type="presOf" srcId="{C2D89B4E-BB2C-483A-BE9D-C384A4E61140}" destId="{648C3E27-AE3A-4608-87E2-342948A8C44D}" srcOrd="1" destOrd="0" presId="urn:microsoft.com/office/officeart/2005/8/layout/hierarchy2"/>
    <dgm:cxn modelId="{E9DC0773-D66A-45C2-94EF-3D76F284BDCB}" type="presOf" srcId="{CFC9C433-D1F1-4AF3-91A0-5524D5F50109}" destId="{B0E178C0-0D2B-4C81-ABED-078A6F0E5FDB}" srcOrd="0" destOrd="0" presId="urn:microsoft.com/office/officeart/2005/8/layout/hierarchy2"/>
    <dgm:cxn modelId="{FF3E4E3C-131F-4132-8B12-853B8CE4BA0A}" type="presOf" srcId="{5D12E55B-A886-4C5B-B11A-E603FE334198}" destId="{F629566B-7985-437F-9AF4-57009BA21620}" srcOrd="0" destOrd="0" presId="urn:microsoft.com/office/officeart/2005/8/layout/hierarchy2"/>
    <dgm:cxn modelId="{A9F337A3-ED6D-4182-AC17-60FD33625207}" type="presOf" srcId="{F9030AD6-1791-451D-B079-D64D83B141C4}" destId="{3B8A0FFB-AE7E-49B4-850B-D5A056A67701}" srcOrd="1" destOrd="0" presId="urn:microsoft.com/office/officeart/2005/8/layout/hierarchy2"/>
    <dgm:cxn modelId="{47C88D4B-1FFA-43ED-9296-3814F5D8FDE7}" type="presOf" srcId="{C2D89B4E-BB2C-483A-BE9D-C384A4E61140}" destId="{F49BC17F-672C-4BCE-A64F-076AE342DD15}" srcOrd="0" destOrd="0" presId="urn:microsoft.com/office/officeart/2005/8/layout/hierarchy2"/>
    <dgm:cxn modelId="{10694816-CDF2-4359-BAAC-AD762FE3B318}" type="presOf" srcId="{5C91FE83-E91F-4C3B-A53E-AEC1D443B64D}" destId="{2D9FD1F0-9064-4B97-B2A9-197E83780A16}" srcOrd="0" destOrd="0" presId="urn:microsoft.com/office/officeart/2005/8/layout/hierarchy2"/>
    <dgm:cxn modelId="{621B2381-C37D-4556-88B7-5844787B5044}" type="presOf" srcId="{4B7C7A81-9268-4CA8-92E4-5B9ADE4A14E2}" destId="{F4FB9B36-0620-48A4-A8E0-A053AE95F477}" srcOrd="0" destOrd="0" presId="urn:microsoft.com/office/officeart/2005/8/layout/hierarchy2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C18372B0-3FF3-4E1E-8331-6252FC57E84F}" type="presOf" srcId="{BA51EF4B-0ECD-446F-80ED-56E18964FE12}" destId="{BBA7BD1F-F9EC-41B5-978F-41259568237A}" srcOrd="1" destOrd="0" presId="urn:microsoft.com/office/officeart/2005/8/layout/hierarchy2"/>
    <dgm:cxn modelId="{CA7FF9B1-188C-466B-898C-0B6FF4B354E6}" type="presOf" srcId="{90DEE5C4-8985-4F8C-A769-E0E0C3E19E69}" destId="{8F2B9FCA-4899-4319-A3A4-90BEAE1799F7}" srcOrd="1" destOrd="0" presId="urn:microsoft.com/office/officeart/2005/8/layout/hierarchy2"/>
    <dgm:cxn modelId="{A7209145-87C3-4C9F-B825-87819B228C73}" type="presOf" srcId="{4B383FBC-A164-4CD8-B859-B08510560060}" destId="{6B7BF0BB-CC48-4500-8843-BBFE80C993AF}" srcOrd="0" destOrd="0" presId="urn:microsoft.com/office/officeart/2005/8/layout/hierarchy2"/>
    <dgm:cxn modelId="{3525554A-D31E-4646-94CD-1557632D4895}" type="presOf" srcId="{2459B897-7535-4281-97C1-EC0049C98E08}" destId="{82E43E41-8431-4F3B-A6D0-9430E89C3ED6}" srcOrd="0" destOrd="0" presId="urn:microsoft.com/office/officeart/2005/8/layout/hierarchy2"/>
    <dgm:cxn modelId="{26EE887F-5634-484C-8030-887E02D34B4F}" type="presOf" srcId="{CFC9C433-D1F1-4AF3-91A0-5524D5F50109}" destId="{EE283466-DA3A-4AD8-AA1E-A04FFCC07E16}" srcOrd="1" destOrd="0" presId="urn:microsoft.com/office/officeart/2005/8/layout/hierarchy2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F1853446-3959-4345-90BD-55A08735FFA9}" type="presOf" srcId="{F9030AD6-1791-451D-B079-D64D83B141C4}" destId="{8F2F0B4E-27ED-47C4-A3E8-D67B8567A915}" srcOrd="0" destOrd="0" presId="urn:microsoft.com/office/officeart/2005/8/layout/hierarchy2"/>
    <dgm:cxn modelId="{92EC24DA-A6BF-4DA6-88AF-C5E2F7F2E098}" type="presOf" srcId="{90DEE5C4-8985-4F8C-A769-E0E0C3E19E69}" destId="{3F4632A5-A997-4FBC-9A4C-A5DE555CCB92}" srcOrd="0" destOrd="0" presId="urn:microsoft.com/office/officeart/2005/8/layout/hierarchy2"/>
    <dgm:cxn modelId="{22121EF8-D13C-4A1E-B21D-B6E4BFE24088}" type="presOf" srcId="{DFB7C4F7-9D1E-4B7B-BD4E-03DDC1EF3356}" destId="{8220ECBE-B180-4F7B-A32D-1145673D4919}" srcOrd="0" destOrd="0" presId="urn:microsoft.com/office/officeart/2005/8/layout/hierarchy2"/>
    <dgm:cxn modelId="{E694143D-EE26-41DE-8350-0D8B00637270}" type="presOf" srcId="{7082DBD1-F7CB-48F2-8A18-5C866BF65632}" destId="{BFC6CF07-13ED-4404-92B9-83ACD9B5542E}" srcOrd="0" destOrd="0" presId="urn:microsoft.com/office/officeart/2005/8/layout/hierarchy2"/>
    <dgm:cxn modelId="{560209B2-43B2-48A4-A76F-7270897C8002}" type="presOf" srcId="{D30CC2E2-111B-4E7A-8669-55E68EA7D1F9}" destId="{2E7D9E61-9CC2-4734-86AE-92B24E409915}" srcOrd="0" destOrd="0" presId="urn:microsoft.com/office/officeart/2005/8/layout/hierarchy2"/>
    <dgm:cxn modelId="{5E3D683F-7B9A-4A03-970C-6FBEDC86A7F6}" type="presOf" srcId="{BA51EF4B-0ECD-446F-80ED-56E18964FE12}" destId="{BBED0D8C-9E23-4368-8300-5BBFA1CC725C}" srcOrd="0" destOrd="0" presId="urn:microsoft.com/office/officeart/2005/8/layout/hierarchy2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75F205ED-15A4-4D69-88EB-6D2840647403}" type="presOf" srcId="{C3BC28B8-F38E-45DC-8282-76C85C9E8C52}" destId="{828E0AFF-0CCA-46A2-BF4B-217FE3AC0EEF}" srcOrd="0" destOrd="0" presId="urn:microsoft.com/office/officeart/2005/8/layout/hierarchy2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550824B3-D4F2-454A-A68C-139EF169D5FA}" type="presOf" srcId="{7082DBD1-F7CB-48F2-8A18-5C866BF65632}" destId="{FE3F3A32-8A31-4707-B8B4-05A28CB09613}" srcOrd="1" destOrd="0" presId="urn:microsoft.com/office/officeart/2005/8/layout/hierarchy2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5BB9C0AD-4942-411C-BE26-267CA62CEC1A}" type="presParOf" srcId="{F629566B-7985-437F-9AF4-57009BA21620}" destId="{D35B2B8F-8134-4A55-9828-354845B0F6FF}" srcOrd="0" destOrd="0" presId="urn:microsoft.com/office/officeart/2005/8/layout/hierarchy2"/>
    <dgm:cxn modelId="{3CD533DF-22F0-4898-B264-74CB9F4AA4B4}" type="presParOf" srcId="{D35B2B8F-8134-4A55-9828-354845B0F6FF}" destId="{82E43E41-8431-4F3B-A6D0-9430E89C3ED6}" srcOrd="0" destOrd="0" presId="urn:microsoft.com/office/officeart/2005/8/layout/hierarchy2"/>
    <dgm:cxn modelId="{7F18ED4B-F643-4285-B5B4-542A5627C96A}" type="presParOf" srcId="{D35B2B8F-8134-4A55-9828-354845B0F6FF}" destId="{2E74BA07-0EFE-4015-B747-0A4ACC1B0321}" srcOrd="1" destOrd="0" presId="urn:microsoft.com/office/officeart/2005/8/layout/hierarchy2"/>
    <dgm:cxn modelId="{2B567452-2A39-42FF-A555-74BF2D24717F}" type="presParOf" srcId="{2E74BA07-0EFE-4015-B747-0A4ACC1B0321}" destId="{B0E178C0-0D2B-4C81-ABED-078A6F0E5FDB}" srcOrd="0" destOrd="0" presId="urn:microsoft.com/office/officeart/2005/8/layout/hierarchy2"/>
    <dgm:cxn modelId="{AFA1E6B2-B3C1-44C8-983B-C2E39DD08925}" type="presParOf" srcId="{B0E178C0-0D2B-4C81-ABED-078A6F0E5FDB}" destId="{EE283466-DA3A-4AD8-AA1E-A04FFCC07E16}" srcOrd="0" destOrd="0" presId="urn:microsoft.com/office/officeart/2005/8/layout/hierarchy2"/>
    <dgm:cxn modelId="{39DA75CA-E861-4247-A19C-E9716F0D8B89}" type="presParOf" srcId="{2E74BA07-0EFE-4015-B747-0A4ACC1B0321}" destId="{40BFB94C-A28B-4CAA-8BA0-96A4F2959D8B}" srcOrd="1" destOrd="0" presId="urn:microsoft.com/office/officeart/2005/8/layout/hierarchy2"/>
    <dgm:cxn modelId="{58375133-8E36-4998-8C49-7E6BE5029B15}" type="presParOf" srcId="{40BFB94C-A28B-4CAA-8BA0-96A4F2959D8B}" destId="{8220ECBE-B180-4F7B-A32D-1145673D4919}" srcOrd="0" destOrd="0" presId="urn:microsoft.com/office/officeart/2005/8/layout/hierarchy2"/>
    <dgm:cxn modelId="{862F0494-4D37-4C89-B7E9-C0FB4173D551}" type="presParOf" srcId="{40BFB94C-A28B-4CAA-8BA0-96A4F2959D8B}" destId="{1B363973-4AEC-4E46-AFE5-59D33155E145}" srcOrd="1" destOrd="0" presId="urn:microsoft.com/office/officeart/2005/8/layout/hierarchy2"/>
    <dgm:cxn modelId="{98C5F277-3270-469F-800B-E0E370EF0499}" type="presParOf" srcId="{1B363973-4AEC-4E46-AFE5-59D33155E145}" destId="{8F2F0B4E-27ED-47C4-A3E8-D67B8567A915}" srcOrd="0" destOrd="0" presId="urn:microsoft.com/office/officeart/2005/8/layout/hierarchy2"/>
    <dgm:cxn modelId="{7BDA0203-CC1F-43EF-9A68-D98E30E85625}" type="presParOf" srcId="{8F2F0B4E-27ED-47C4-A3E8-D67B8567A915}" destId="{3B8A0FFB-AE7E-49B4-850B-D5A056A67701}" srcOrd="0" destOrd="0" presId="urn:microsoft.com/office/officeart/2005/8/layout/hierarchy2"/>
    <dgm:cxn modelId="{9A929614-709A-4DB8-A8A6-DAE5EBF90680}" type="presParOf" srcId="{1B363973-4AEC-4E46-AFE5-59D33155E145}" destId="{EBC8B926-A4C2-445E-ACCF-ECD7E7B54C30}" srcOrd="1" destOrd="0" presId="urn:microsoft.com/office/officeart/2005/8/layout/hierarchy2"/>
    <dgm:cxn modelId="{D10601E3-7AE9-466D-980C-036AFBCFD4DB}" type="presParOf" srcId="{EBC8B926-A4C2-445E-ACCF-ECD7E7B54C30}" destId="{2D9FD1F0-9064-4B97-B2A9-197E83780A16}" srcOrd="0" destOrd="0" presId="urn:microsoft.com/office/officeart/2005/8/layout/hierarchy2"/>
    <dgm:cxn modelId="{49CC6D46-4D54-4386-B4CF-0C60B6BD804A}" type="presParOf" srcId="{EBC8B926-A4C2-445E-ACCF-ECD7E7B54C30}" destId="{7F37F2C8-D512-4D5D-ABD9-A76DA374A382}" srcOrd="1" destOrd="0" presId="urn:microsoft.com/office/officeart/2005/8/layout/hierarchy2"/>
    <dgm:cxn modelId="{B395B188-F716-429D-AD5B-8730104179D7}" type="presParOf" srcId="{7F37F2C8-D512-4D5D-ABD9-A76DA374A382}" destId="{BFC6CF07-13ED-4404-92B9-83ACD9B5542E}" srcOrd="0" destOrd="0" presId="urn:microsoft.com/office/officeart/2005/8/layout/hierarchy2"/>
    <dgm:cxn modelId="{87DB86E2-169B-44EA-A044-3F2DBB9EDFDB}" type="presParOf" srcId="{BFC6CF07-13ED-4404-92B9-83ACD9B5542E}" destId="{FE3F3A32-8A31-4707-B8B4-05A28CB09613}" srcOrd="0" destOrd="0" presId="urn:microsoft.com/office/officeart/2005/8/layout/hierarchy2"/>
    <dgm:cxn modelId="{AC7EA02E-DA6A-466E-86A5-B1301B7D3433}" type="presParOf" srcId="{7F37F2C8-D512-4D5D-ABD9-A76DA374A382}" destId="{0221FAE3-F835-4767-A960-87E91D584F53}" srcOrd="1" destOrd="0" presId="urn:microsoft.com/office/officeart/2005/8/layout/hierarchy2"/>
    <dgm:cxn modelId="{53BDA94A-58F6-4795-BF48-9613771439D7}" type="presParOf" srcId="{0221FAE3-F835-4767-A960-87E91D584F53}" destId="{828E0AFF-0CCA-46A2-BF4B-217FE3AC0EEF}" srcOrd="0" destOrd="0" presId="urn:microsoft.com/office/officeart/2005/8/layout/hierarchy2"/>
    <dgm:cxn modelId="{B47BED2B-EDE9-434A-8329-7A5DA5B808E4}" type="presParOf" srcId="{0221FAE3-F835-4767-A960-87E91D584F53}" destId="{DE776005-7F76-4DD5-83BF-B26CA55C1C99}" srcOrd="1" destOrd="0" presId="urn:microsoft.com/office/officeart/2005/8/layout/hierarchy2"/>
    <dgm:cxn modelId="{B0010529-03B4-4F67-9178-EC6A0AD0FDA1}" type="presParOf" srcId="{2E74BA07-0EFE-4015-B747-0A4ACC1B0321}" destId="{3F4632A5-A997-4FBC-9A4C-A5DE555CCB92}" srcOrd="2" destOrd="0" presId="urn:microsoft.com/office/officeart/2005/8/layout/hierarchy2"/>
    <dgm:cxn modelId="{B4612ACF-1B5C-496A-ADBB-5F3D008012B5}" type="presParOf" srcId="{3F4632A5-A997-4FBC-9A4C-A5DE555CCB92}" destId="{8F2B9FCA-4899-4319-A3A4-90BEAE1799F7}" srcOrd="0" destOrd="0" presId="urn:microsoft.com/office/officeart/2005/8/layout/hierarchy2"/>
    <dgm:cxn modelId="{1D29EAE4-B3B7-4D63-9E70-8AA57243518E}" type="presParOf" srcId="{2E74BA07-0EFE-4015-B747-0A4ACC1B0321}" destId="{EB055701-2D86-4606-85CC-7BDC5DCB4CA4}" srcOrd="3" destOrd="0" presId="urn:microsoft.com/office/officeart/2005/8/layout/hierarchy2"/>
    <dgm:cxn modelId="{95FACC31-60CB-4CCF-B83F-4D6945104747}" type="presParOf" srcId="{EB055701-2D86-4606-85CC-7BDC5DCB4CA4}" destId="{6B7BF0BB-CC48-4500-8843-BBFE80C993AF}" srcOrd="0" destOrd="0" presId="urn:microsoft.com/office/officeart/2005/8/layout/hierarchy2"/>
    <dgm:cxn modelId="{BED5F1BC-533A-459C-AA2A-522A1EC42544}" type="presParOf" srcId="{EB055701-2D86-4606-85CC-7BDC5DCB4CA4}" destId="{2E4CC525-0718-477B-A67F-074932B6978F}" srcOrd="1" destOrd="0" presId="urn:microsoft.com/office/officeart/2005/8/layout/hierarchy2"/>
    <dgm:cxn modelId="{E0EEC245-CCB9-410F-90F2-793A74F64FBF}" type="presParOf" srcId="{2E4CC525-0718-477B-A67F-074932B6978F}" destId="{F49BC17F-672C-4BCE-A64F-076AE342DD15}" srcOrd="0" destOrd="0" presId="urn:microsoft.com/office/officeart/2005/8/layout/hierarchy2"/>
    <dgm:cxn modelId="{2D88F853-E017-4824-879D-6A88C9D7B47B}" type="presParOf" srcId="{F49BC17F-672C-4BCE-A64F-076AE342DD15}" destId="{648C3E27-AE3A-4608-87E2-342948A8C44D}" srcOrd="0" destOrd="0" presId="urn:microsoft.com/office/officeart/2005/8/layout/hierarchy2"/>
    <dgm:cxn modelId="{032FC213-61AF-458C-9B8B-1742C296DFB2}" type="presParOf" srcId="{2E4CC525-0718-477B-A67F-074932B6978F}" destId="{3632BC43-94D2-467C-A418-000167C2F524}" srcOrd="1" destOrd="0" presId="urn:microsoft.com/office/officeart/2005/8/layout/hierarchy2"/>
    <dgm:cxn modelId="{DDDDC720-3D03-43AE-9841-867BCD13DFE4}" type="presParOf" srcId="{3632BC43-94D2-467C-A418-000167C2F524}" destId="{F4FB9B36-0620-48A4-A8E0-A053AE95F477}" srcOrd="0" destOrd="0" presId="urn:microsoft.com/office/officeart/2005/8/layout/hierarchy2"/>
    <dgm:cxn modelId="{B57176CE-2DE8-49BA-B468-90FF5A1862BF}" type="presParOf" srcId="{3632BC43-94D2-467C-A418-000167C2F524}" destId="{9C45F0AA-F907-4CF6-AB48-1ADAECBB0E49}" srcOrd="1" destOrd="0" presId="urn:microsoft.com/office/officeart/2005/8/layout/hierarchy2"/>
    <dgm:cxn modelId="{109890A2-6DEF-4138-BAA4-F83CAE0CA966}" type="presParOf" srcId="{2E74BA07-0EFE-4015-B747-0A4ACC1B0321}" destId="{BBED0D8C-9E23-4368-8300-5BBFA1CC725C}" srcOrd="4" destOrd="0" presId="urn:microsoft.com/office/officeart/2005/8/layout/hierarchy2"/>
    <dgm:cxn modelId="{AFDEAECE-0296-4C32-B551-5251481BEB60}" type="presParOf" srcId="{BBED0D8C-9E23-4368-8300-5BBFA1CC725C}" destId="{BBA7BD1F-F9EC-41B5-978F-41259568237A}" srcOrd="0" destOrd="0" presId="urn:microsoft.com/office/officeart/2005/8/layout/hierarchy2"/>
    <dgm:cxn modelId="{C1F1D495-2970-46AD-8E32-214386FBDEF0}" type="presParOf" srcId="{2E74BA07-0EFE-4015-B747-0A4ACC1B0321}" destId="{2AC742F9-CF15-41A3-A8F8-577834CFD5E0}" srcOrd="5" destOrd="0" presId="urn:microsoft.com/office/officeart/2005/8/layout/hierarchy2"/>
    <dgm:cxn modelId="{55E72433-25EE-4B9C-AF50-5F600F3322E7}" type="presParOf" srcId="{2AC742F9-CF15-41A3-A8F8-577834CFD5E0}" destId="{2E7D9E61-9CC2-4734-86AE-92B24E409915}" srcOrd="0" destOrd="0" presId="urn:microsoft.com/office/officeart/2005/8/layout/hierarchy2"/>
    <dgm:cxn modelId="{91DD11F0-B632-4E39-A36D-9EAEADE32FA6}" type="presParOf" srcId="{2AC742F9-CF15-41A3-A8F8-577834CFD5E0}" destId="{4617E6F9-E59B-4AA4-A43F-EB7878DD1C3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hierarchy5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71F1B21F-1099-4383-9C65-48B2993C7BD0}" type="pres">
      <dgm:prSet presAssocID="{5D12E55B-A886-4C5B-B11A-E603FE33419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9A283B38-0F32-42E3-BB97-01CF158BF414}" type="pres">
      <dgm:prSet presAssocID="{5D12E55B-A886-4C5B-B11A-E603FE334198}" presName="hierFlow" presStyleCnt="0"/>
      <dgm:spPr/>
    </dgm:pt>
    <dgm:pt modelId="{9CB87F0A-ED78-4F6A-8C4F-DCA6F2382925}" type="pres">
      <dgm:prSet presAssocID="{5D12E55B-A886-4C5B-B11A-E603FE334198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E8F47B4-136B-4AAF-B926-45A1651B6979}" type="pres">
      <dgm:prSet presAssocID="{2459B897-7535-4281-97C1-EC0049C98E08}" presName="Name17" presStyleCnt="0"/>
      <dgm:spPr/>
    </dgm:pt>
    <dgm:pt modelId="{4475E09A-DFF7-4231-B71F-B94261536C43}" type="pres">
      <dgm:prSet presAssocID="{2459B897-7535-4281-97C1-EC0049C98E08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F2F493A-B486-42BC-816A-3B240813D4FA}" type="pres">
      <dgm:prSet presAssocID="{2459B897-7535-4281-97C1-EC0049C98E08}" presName="hierChild2" presStyleCnt="0"/>
      <dgm:spPr/>
    </dgm:pt>
    <dgm:pt modelId="{0E59182A-20C2-4130-AD2C-ECEAF021C1BE}" type="pres">
      <dgm:prSet presAssocID="{CFC9C433-D1F1-4AF3-91A0-5524D5F50109}" presName="Name25" presStyleLbl="parChTrans1D2" presStyleIdx="0" presStyleCnt="3"/>
      <dgm:spPr/>
      <dgm:t>
        <a:bodyPr/>
        <a:lstStyle/>
        <a:p>
          <a:endParaRPr lang="es-MX"/>
        </a:p>
      </dgm:t>
    </dgm:pt>
    <dgm:pt modelId="{3B792369-E93C-4300-B152-DED3DAC1460D}" type="pres">
      <dgm:prSet presAssocID="{CFC9C433-D1F1-4AF3-91A0-5524D5F50109}" presName="connTx" presStyleLbl="parChTrans1D2" presStyleIdx="0" presStyleCnt="3"/>
      <dgm:spPr/>
      <dgm:t>
        <a:bodyPr/>
        <a:lstStyle/>
        <a:p>
          <a:endParaRPr lang="es-MX"/>
        </a:p>
      </dgm:t>
    </dgm:pt>
    <dgm:pt modelId="{8DBA7B4B-4C6A-410F-9347-CD638474B9E9}" type="pres">
      <dgm:prSet presAssocID="{DFB7C4F7-9D1E-4B7B-BD4E-03DDC1EF3356}" presName="Name30" presStyleCnt="0"/>
      <dgm:spPr/>
    </dgm:pt>
    <dgm:pt modelId="{FBCA9AAA-E4AF-4617-A617-D10D76CEFE6C}" type="pres">
      <dgm:prSet presAssocID="{DFB7C4F7-9D1E-4B7B-BD4E-03DDC1EF3356}" presName="level2Shape" presStyleLbl="node2" presStyleIdx="0" presStyleCnt="3"/>
      <dgm:spPr/>
      <dgm:t>
        <a:bodyPr/>
        <a:lstStyle/>
        <a:p>
          <a:endParaRPr lang="es-MX"/>
        </a:p>
      </dgm:t>
    </dgm:pt>
    <dgm:pt modelId="{FB37C81A-FF81-4ED2-8B82-8F8BFDE0146C}" type="pres">
      <dgm:prSet presAssocID="{DFB7C4F7-9D1E-4B7B-BD4E-03DDC1EF3356}" presName="hierChild3" presStyleCnt="0"/>
      <dgm:spPr/>
    </dgm:pt>
    <dgm:pt modelId="{043916D8-A87D-4117-9616-9B48D642D20C}" type="pres">
      <dgm:prSet presAssocID="{F9030AD6-1791-451D-B079-D64D83B141C4}" presName="Name25" presStyleLbl="parChTrans1D3" presStyleIdx="0" presStyleCnt="2"/>
      <dgm:spPr/>
      <dgm:t>
        <a:bodyPr/>
        <a:lstStyle/>
        <a:p>
          <a:endParaRPr lang="es-MX"/>
        </a:p>
      </dgm:t>
    </dgm:pt>
    <dgm:pt modelId="{965EC8CC-C28A-46E4-9158-D266D83B0A8F}" type="pres">
      <dgm:prSet presAssocID="{F9030AD6-1791-451D-B079-D64D83B141C4}" presName="connTx" presStyleLbl="parChTrans1D3" presStyleIdx="0" presStyleCnt="2"/>
      <dgm:spPr/>
      <dgm:t>
        <a:bodyPr/>
        <a:lstStyle/>
        <a:p>
          <a:endParaRPr lang="es-MX"/>
        </a:p>
      </dgm:t>
    </dgm:pt>
    <dgm:pt modelId="{9479DAC5-8775-4A91-9961-AE73D499FE76}" type="pres">
      <dgm:prSet presAssocID="{5C91FE83-E91F-4C3B-A53E-AEC1D443B64D}" presName="Name30" presStyleCnt="0"/>
      <dgm:spPr/>
    </dgm:pt>
    <dgm:pt modelId="{B41216FD-BEAB-4F6F-81FA-CE3D349F2A39}" type="pres">
      <dgm:prSet presAssocID="{5C91FE83-E91F-4C3B-A53E-AEC1D443B64D}" presName="level2Shape" presStyleLbl="asst2" presStyleIdx="0" presStyleCnt="1"/>
      <dgm:spPr/>
      <dgm:t>
        <a:bodyPr/>
        <a:lstStyle/>
        <a:p>
          <a:endParaRPr lang="es-MX"/>
        </a:p>
      </dgm:t>
    </dgm:pt>
    <dgm:pt modelId="{F39F4C88-0A09-45E6-9A50-635CCB995973}" type="pres">
      <dgm:prSet presAssocID="{5C91FE83-E91F-4C3B-A53E-AEC1D443B64D}" presName="hierChild3" presStyleCnt="0"/>
      <dgm:spPr/>
    </dgm:pt>
    <dgm:pt modelId="{D98AB927-D739-4428-AD9A-FB51771E38D0}" type="pres">
      <dgm:prSet presAssocID="{7082DBD1-F7CB-48F2-8A18-5C866BF65632}" presName="Name25" presStyleLbl="parChTrans1D4" presStyleIdx="0" presStyleCnt="1"/>
      <dgm:spPr/>
      <dgm:t>
        <a:bodyPr/>
        <a:lstStyle/>
        <a:p>
          <a:endParaRPr lang="es-MX"/>
        </a:p>
      </dgm:t>
    </dgm:pt>
    <dgm:pt modelId="{FD092906-3E70-4A21-87DF-53C14F91C721}" type="pres">
      <dgm:prSet presAssocID="{7082DBD1-F7CB-48F2-8A18-5C866BF65632}" presName="connTx" presStyleLbl="parChTrans1D4" presStyleIdx="0" presStyleCnt="1"/>
      <dgm:spPr/>
      <dgm:t>
        <a:bodyPr/>
        <a:lstStyle/>
        <a:p>
          <a:endParaRPr lang="es-MX"/>
        </a:p>
      </dgm:t>
    </dgm:pt>
    <dgm:pt modelId="{4FF97B77-4CA5-4B10-A093-296B1F7ABCA9}" type="pres">
      <dgm:prSet presAssocID="{C3BC28B8-F38E-45DC-8282-76C85C9E8C52}" presName="Name30" presStyleCnt="0"/>
      <dgm:spPr/>
    </dgm:pt>
    <dgm:pt modelId="{477537D9-4E02-46B8-ADFF-54E7A8CBB820}" type="pres">
      <dgm:prSet presAssocID="{C3BC28B8-F38E-45DC-8282-76C85C9E8C52}" presName="level2Shape" presStyleLbl="node4" presStyleIdx="0" presStyleCnt="1"/>
      <dgm:spPr/>
      <dgm:t>
        <a:bodyPr/>
        <a:lstStyle/>
        <a:p>
          <a:endParaRPr lang="es-MX"/>
        </a:p>
      </dgm:t>
    </dgm:pt>
    <dgm:pt modelId="{ED5DF3F2-B820-490D-95BB-8D0A9FBD76BE}" type="pres">
      <dgm:prSet presAssocID="{C3BC28B8-F38E-45DC-8282-76C85C9E8C52}" presName="hierChild3" presStyleCnt="0"/>
      <dgm:spPr/>
    </dgm:pt>
    <dgm:pt modelId="{E5E3C442-BF83-47C5-98D4-9F013EC035F9}" type="pres">
      <dgm:prSet presAssocID="{90DEE5C4-8985-4F8C-A769-E0E0C3E19E69}" presName="Name25" presStyleLbl="parChTrans1D2" presStyleIdx="1" presStyleCnt="3"/>
      <dgm:spPr/>
      <dgm:t>
        <a:bodyPr/>
        <a:lstStyle/>
        <a:p>
          <a:endParaRPr lang="es-MX"/>
        </a:p>
      </dgm:t>
    </dgm:pt>
    <dgm:pt modelId="{43DCEE49-6A57-4D17-A0F8-7836E2BA2768}" type="pres">
      <dgm:prSet presAssocID="{90DEE5C4-8985-4F8C-A769-E0E0C3E19E69}" presName="connTx" presStyleLbl="parChTrans1D2" presStyleIdx="1" presStyleCnt="3"/>
      <dgm:spPr/>
      <dgm:t>
        <a:bodyPr/>
        <a:lstStyle/>
        <a:p>
          <a:endParaRPr lang="es-MX"/>
        </a:p>
      </dgm:t>
    </dgm:pt>
    <dgm:pt modelId="{A637B49C-3CF9-4B16-9648-F152955729EE}" type="pres">
      <dgm:prSet presAssocID="{4B383FBC-A164-4CD8-B859-B08510560060}" presName="Name30" presStyleCnt="0"/>
      <dgm:spPr/>
    </dgm:pt>
    <dgm:pt modelId="{335E502B-1630-47B1-AD8C-7BAE5C8C5D8B}" type="pres">
      <dgm:prSet presAssocID="{4B383FBC-A164-4CD8-B859-B08510560060}" presName="level2Shape" presStyleLbl="node2" presStyleIdx="1" presStyleCnt="3"/>
      <dgm:spPr/>
      <dgm:t>
        <a:bodyPr/>
        <a:lstStyle/>
        <a:p>
          <a:endParaRPr lang="es-MX"/>
        </a:p>
      </dgm:t>
    </dgm:pt>
    <dgm:pt modelId="{00228D6A-0016-4A10-968D-D3A9419417E5}" type="pres">
      <dgm:prSet presAssocID="{4B383FBC-A164-4CD8-B859-B08510560060}" presName="hierChild3" presStyleCnt="0"/>
      <dgm:spPr/>
    </dgm:pt>
    <dgm:pt modelId="{6BFCD1D5-5AA4-4A91-A55C-ADF807F8EAF3}" type="pres">
      <dgm:prSet presAssocID="{C2D89B4E-BB2C-483A-BE9D-C384A4E61140}" presName="Name25" presStyleLbl="parChTrans1D3" presStyleIdx="1" presStyleCnt="2"/>
      <dgm:spPr/>
      <dgm:t>
        <a:bodyPr/>
        <a:lstStyle/>
        <a:p>
          <a:endParaRPr lang="es-MX"/>
        </a:p>
      </dgm:t>
    </dgm:pt>
    <dgm:pt modelId="{4421407A-37EB-4B3B-9ADF-8BB234ABAA27}" type="pres">
      <dgm:prSet presAssocID="{C2D89B4E-BB2C-483A-BE9D-C384A4E61140}" presName="connTx" presStyleLbl="parChTrans1D3" presStyleIdx="1" presStyleCnt="2"/>
      <dgm:spPr/>
      <dgm:t>
        <a:bodyPr/>
        <a:lstStyle/>
        <a:p>
          <a:endParaRPr lang="es-MX"/>
        </a:p>
      </dgm:t>
    </dgm:pt>
    <dgm:pt modelId="{E34E71BC-13BB-4B6F-832E-B7A3E7DB6866}" type="pres">
      <dgm:prSet presAssocID="{4B7C7A81-9268-4CA8-92E4-5B9ADE4A14E2}" presName="Name30" presStyleCnt="0"/>
      <dgm:spPr/>
    </dgm:pt>
    <dgm:pt modelId="{D7221D62-C174-4C19-BD60-660CCBB65468}" type="pres">
      <dgm:prSet presAssocID="{4B7C7A81-9268-4CA8-92E4-5B9ADE4A14E2}" presName="level2Shape" presStyleLbl="node3" presStyleIdx="0" presStyleCnt="1"/>
      <dgm:spPr/>
      <dgm:t>
        <a:bodyPr/>
        <a:lstStyle/>
        <a:p>
          <a:endParaRPr lang="es-MX"/>
        </a:p>
      </dgm:t>
    </dgm:pt>
    <dgm:pt modelId="{B71C5D28-4C17-48A2-8808-E3CD0200359A}" type="pres">
      <dgm:prSet presAssocID="{4B7C7A81-9268-4CA8-92E4-5B9ADE4A14E2}" presName="hierChild3" presStyleCnt="0"/>
      <dgm:spPr/>
    </dgm:pt>
    <dgm:pt modelId="{CB8C89EC-F747-439A-A94C-C9BC727CFF3D}" type="pres">
      <dgm:prSet presAssocID="{BA51EF4B-0ECD-446F-80ED-56E18964FE12}" presName="Name25" presStyleLbl="parChTrans1D2" presStyleIdx="2" presStyleCnt="3"/>
      <dgm:spPr/>
      <dgm:t>
        <a:bodyPr/>
        <a:lstStyle/>
        <a:p>
          <a:endParaRPr lang="es-MX"/>
        </a:p>
      </dgm:t>
    </dgm:pt>
    <dgm:pt modelId="{8F0567BF-8BF5-4539-9247-D59479FE2AD3}" type="pres">
      <dgm:prSet presAssocID="{BA51EF4B-0ECD-446F-80ED-56E18964FE12}" presName="connTx" presStyleLbl="parChTrans1D2" presStyleIdx="2" presStyleCnt="3"/>
      <dgm:spPr/>
      <dgm:t>
        <a:bodyPr/>
        <a:lstStyle/>
        <a:p>
          <a:endParaRPr lang="es-MX"/>
        </a:p>
      </dgm:t>
    </dgm:pt>
    <dgm:pt modelId="{D4B89230-3216-453D-89D6-EF4016830426}" type="pres">
      <dgm:prSet presAssocID="{D30CC2E2-111B-4E7A-8669-55E68EA7D1F9}" presName="Name30" presStyleCnt="0"/>
      <dgm:spPr/>
    </dgm:pt>
    <dgm:pt modelId="{B73E873F-B318-4958-B155-B938EF826521}" type="pres">
      <dgm:prSet presAssocID="{D30CC2E2-111B-4E7A-8669-55E68EA7D1F9}" presName="level2Shape" presStyleLbl="node2" presStyleIdx="2" presStyleCnt="3"/>
      <dgm:spPr/>
      <dgm:t>
        <a:bodyPr/>
        <a:lstStyle/>
        <a:p>
          <a:endParaRPr lang="es-MX"/>
        </a:p>
      </dgm:t>
    </dgm:pt>
    <dgm:pt modelId="{CDD66518-17E7-473D-AC76-AD9C65EC9ED8}" type="pres">
      <dgm:prSet presAssocID="{D30CC2E2-111B-4E7A-8669-55E68EA7D1F9}" presName="hierChild3" presStyleCnt="0"/>
      <dgm:spPr/>
    </dgm:pt>
    <dgm:pt modelId="{9885F3EA-2166-4A88-B291-0D480874DB41}" type="pres">
      <dgm:prSet presAssocID="{5D12E55B-A886-4C5B-B11A-E603FE334198}" presName="bgShapesFlow" presStyleCnt="0"/>
      <dgm:spPr/>
    </dgm:pt>
  </dgm:ptLst>
  <dgm:cxnLst>
    <dgm:cxn modelId="{EB2DD993-AD4B-4BF7-85DE-17785ECB85AA}" type="presOf" srcId="{BA51EF4B-0ECD-446F-80ED-56E18964FE12}" destId="{8F0567BF-8BF5-4539-9247-D59479FE2AD3}" srcOrd="1" destOrd="0" presId="urn:microsoft.com/office/officeart/2005/8/layout/hierarchy5"/>
    <dgm:cxn modelId="{457671E4-24BE-42C0-A2B7-DF6ACB4F93F6}" type="presOf" srcId="{C2D89B4E-BB2C-483A-BE9D-C384A4E61140}" destId="{4421407A-37EB-4B3B-9ADF-8BB234ABAA27}" srcOrd="1" destOrd="0" presId="urn:microsoft.com/office/officeart/2005/8/layout/hierarchy5"/>
    <dgm:cxn modelId="{5CBC1D1B-CA4C-43D3-AAF5-D7F0283AE52C}" type="presOf" srcId="{4B383FBC-A164-4CD8-B859-B08510560060}" destId="{335E502B-1630-47B1-AD8C-7BAE5C8C5D8B}" srcOrd="0" destOrd="0" presId="urn:microsoft.com/office/officeart/2005/8/layout/hierarchy5"/>
    <dgm:cxn modelId="{99EA5A17-7344-4704-8261-D1219797BABD}" type="presOf" srcId="{7082DBD1-F7CB-48F2-8A18-5C866BF65632}" destId="{FD092906-3E70-4A21-87DF-53C14F91C721}" srcOrd="1" destOrd="0" presId="urn:microsoft.com/office/officeart/2005/8/layout/hierarchy5"/>
    <dgm:cxn modelId="{ABA943A2-79EC-434B-8BE9-527BB884FB68}" type="presOf" srcId="{CFC9C433-D1F1-4AF3-91A0-5524D5F50109}" destId="{3B792369-E93C-4300-B152-DED3DAC1460D}" srcOrd="1" destOrd="0" presId="urn:microsoft.com/office/officeart/2005/8/layout/hierarchy5"/>
    <dgm:cxn modelId="{BF6A060D-192E-41B0-87BF-BDD9CA829B54}" type="presOf" srcId="{7082DBD1-F7CB-48F2-8A18-5C866BF65632}" destId="{D98AB927-D739-4428-AD9A-FB51771E38D0}" srcOrd="0" destOrd="0" presId="urn:microsoft.com/office/officeart/2005/8/layout/hierarchy5"/>
    <dgm:cxn modelId="{40AE00BF-4D60-4EA6-A5A6-1D78322FB3B4}" type="presOf" srcId="{F9030AD6-1791-451D-B079-D64D83B141C4}" destId="{965EC8CC-C28A-46E4-9158-D266D83B0A8F}" srcOrd="1" destOrd="0" presId="urn:microsoft.com/office/officeart/2005/8/layout/hierarchy5"/>
    <dgm:cxn modelId="{C14BB877-CFA5-4F41-9E78-827AECBF3B5D}" type="presOf" srcId="{CFC9C433-D1F1-4AF3-91A0-5524D5F50109}" destId="{0E59182A-20C2-4130-AD2C-ECEAF021C1BE}" srcOrd="0" destOrd="0" presId="urn:microsoft.com/office/officeart/2005/8/layout/hierarchy5"/>
    <dgm:cxn modelId="{554EF68D-BB0A-4AD1-871C-61E86E2E3F72}" type="presOf" srcId="{D30CC2E2-111B-4E7A-8669-55E68EA7D1F9}" destId="{B73E873F-B318-4958-B155-B938EF826521}" srcOrd="0" destOrd="0" presId="urn:microsoft.com/office/officeart/2005/8/layout/hierarchy5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8224EE88-B901-4A04-B228-FF0330FCD825}" type="presOf" srcId="{C3BC28B8-F38E-45DC-8282-76C85C9E8C52}" destId="{477537D9-4E02-46B8-ADFF-54E7A8CBB820}" srcOrd="0" destOrd="0" presId="urn:microsoft.com/office/officeart/2005/8/layout/hierarchy5"/>
    <dgm:cxn modelId="{14C0F30F-40B1-4D49-9E80-2AF56080FE6E}" type="presOf" srcId="{90DEE5C4-8985-4F8C-A769-E0E0C3E19E69}" destId="{43DCEE49-6A57-4D17-A0F8-7836E2BA2768}" srcOrd="1" destOrd="0" presId="urn:microsoft.com/office/officeart/2005/8/layout/hierarchy5"/>
    <dgm:cxn modelId="{CDA79B70-5F3F-4E24-BE09-CF24EDE0A80D}" type="presOf" srcId="{DFB7C4F7-9D1E-4B7B-BD4E-03DDC1EF3356}" destId="{FBCA9AAA-E4AF-4617-A617-D10D76CEFE6C}" srcOrd="0" destOrd="0" presId="urn:microsoft.com/office/officeart/2005/8/layout/hierarchy5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A373E639-F53F-49EA-8BC8-449C3B202855}" type="presOf" srcId="{C2D89B4E-BB2C-483A-BE9D-C384A4E61140}" destId="{6BFCD1D5-5AA4-4A91-A55C-ADF807F8EAF3}" srcOrd="0" destOrd="0" presId="urn:microsoft.com/office/officeart/2005/8/layout/hierarchy5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D9975ECD-AF51-4FD6-975C-2709074B4A8A}" type="presOf" srcId="{BA51EF4B-0ECD-446F-80ED-56E18964FE12}" destId="{CB8C89EC-F747-439A-A94C-C9BC727CFF3D}" srcOrd="0" destOrd="0" presId="urn:microsoft.com/office/officeart/2005/8/layout/hierarchy5"/>
    <dgm:cxn modelId="{F7AE5500-256D-485B-A2A4-4961EB553A9F}" type="presOf" srcId="{F9030AD6-1791-451D-B079-D64D83B141C4}" destId="{043916D8-A87D-4117-9616-9B48D642D20C}" srcOrd="0" destOrd="0" presId="urn:microsoft.com/office/officeart/2005/8/layout/hierarchy5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D5EF58B5-C24A-423D-8772-4B1E9DB5EB1D}" type="presOf" srcId="{5C91FE83-E91F-4C3B-A53E-AEC1D443B64D}" destId="{B41216FD-BEAB-4F6F-81FA-CE3D349F2A39}" srcOrd="0" destOrd="0" presId="urn:microsoft.com/office/officeart/2005/8/layout/hierarchy5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D031D2BA-6F59-47FB-B656-58D03AEACC9C}" type="presOf" srcId="{5D12E55B-A886-4C5B-B11A-E603FE334198}" destId="{71F1B21F-1099-4383-9C65-48B2993C7BD0}" srcOrd="0" destOrd="0" presId="urn:microsoft.com/office/officeart/2005/8/layout/hierarchy5"/>
    <dgm:cxn modelId="{C35FA097-FFCF-4A0D-B35E-569E992DA92F}" type="presOf" srcId="{90DEE5C4-8985-4F8C-A769-E0E0C3E19E69}" destId="{E5E3C442-BF83-47C5-98D4-9F013EC035F9}" srcOrd="0" destOrd="0" presId="urn:microsoft.com/office/officeart/2005/8/layout/hierarchy5"/>
    <dgm:cxn modelId="{60F7CA87-4172-4C73-ACA1-904DFCD5A2D8}" type="presOf" srcId="{4B7C7A81-9268-4CA8-92E4-5B9ADE4A14E2}" destId="{D7221D62-C174-4C19-BD60-660CCBB65468}" srcOrd="0" destOrd="0" presId="urn:microsoft.com/office/officeart/2005/8/layout/hierarchy5"/>
    <dgm:cxn modelId="{1EB08553-A10F-4590-AC9B-A7BAC3193F6E}" type="presOf" srcId="{2459B897-7535-4281-97C1-EC0049C98E08}" destId="{4475E09A-DFF7-4231-B71F-B94261536C43}" srcOrd="0" destOrd="0" presId="urn:microsoft.com/office/officeart/2005/8/layout/hierarchy5"/>
    <dgm:cxn modelId="{9B6CDE67-9D94-46E9-87E8-819033ABD377}" type="presParOf" srcId="{71F1B21F-1099-4383-9C65-48B2993C7BD0}" destId="{9A283B38-0F32-42E3-BB97-01CF158BF414}" srcOrd="0" destOrd="0" presId="urn:microsoft.com/office/officeart/2005/8/layout/hierarchy5"/>
    <dgm:cxn modelId="{25A87B3E-A55A-4A19-BEE6-B4F9747E9409}" type="presParOf" srcId="{9A283B38-0F32-42E3-BB97-01CF158BF414}" destId="{9CB87F0A-ED78-4F6A-8C4F-DCA6F2382925}" srcOrd="0" destOrd="0" presId="urn:microsoft.com/office/officeart/2005/8/layout/hierarchy5"/>
    <dgm:cxn modelId="{4E9EB5CD-93A7-4A8D-8492-749129DC1F24}" type="presParOf" srcId="{9CB87F0A-ED78-4F6A-8C4F-DCA6F2382925}" destId="{2E8F47B4-136B-4AAF-B926-45A1651B6979}" srcOrd="0" destOrd="0" presId="urn:microsoft.com/office/officeart/2005/8/layout/hierarchy5"/>
    <dgm:cxn modelId="{5E0880CF-5FB9-4E01-9CBB-B039EF5C574A}" type="presParOf" srcId="{2E8F47B4-136B-4AAF-B926-45A1651B6979}" destId="{4475E09A-DFF7-4231-B71F-B94261536C43}" srcOrd="0" destOrd="0" presId="urn:microsoft.com/office/officeart/2005/8/layout/hierarchy5"/>
    <dgm:cxn modelId="{05CC3D16-FD64-4198-BF97-8906E2042733}" type="presParOf" srcId="{2E8F47B4-136B-4AAF-B926-45A1651B6979}" destId="{4F2F493A-B486-42BC-816A-3B240813D4FA}" srcOrd="1" destOrd="0" presId="urn:microsoft.com/office/officeart/2005/8/layout/hierarchy5"/>
    <dgm:cxn modelId="{DDEE3684-07D1-44C0-ACE2-B06A738849AB}" type="presParOf" srcId="{4F2F493A-B486-42BC-816A-3B240813D4FA}" destId="{0E59182A-20C2-4130-AD2C-ECEAF021C1BE}" srcOrd="0" destOrd="0" presId="urn:microsoft.com/office/officeart/2005/8/layout/hierarchy5"/>
    <dgm:cxn modelId="{4E49CD52-4639-4AB5-B4AC-5A660E954812}" type="presParOf" srcId="{0E59182A-20C2-4130-AD2C-ECEAF021C1BE}" destId="{3B792369-E93C-4300-B152-DED3DAC1460D}" srcOrd="0" destOrd="0" presId="urn:microsoft.com/office/officeart/2005/8/layout/hierarchy5"/>
    <dgm:cxn modelId="{3B193718-B02E-4D88-8A4B-4C6D9135DCFC}" type="presParOf" srcId="{4F2F493A-B486-42BC-816A-3B240813D4FA}" destId="{8DBA7B4B-4C6A-410F-9347-CD638474B9E9}" srcOrd="1" destOrd="0" presId="urn:microsoft.com/office/officeart/2005/8/layout/hierarchy5"/>
    <dgm:cxn modelId="{653D5AA5-5A23-473A-8DCE-0515C0FF22BB}" type="presParOf" srcId="{8DBA7B4B-4C6A-410F-9347-CD638474B9E9}" destId="{FBCA9AAA-E4AF-4617-A617-D10D76CEFE6C}" srcOrd="0" destOrd="0" presId="urn:microsoft.com/office/officeart/2005/8/layout/hierarchy5"/>
    <dgm:cxn modelId="{5FED9347-13FE-4990-8E02-B233421510A9}" type="presParOf" srcId="{8DBA7B4B-4C6A-410F-9347-CD638474B9E9}" destId="{FB37C81A-FF81-4ED2-8B82-8F8BFDE0146C}" srcOrd="1" destOrd="0" presId="urn:microsoft.com/office/officeart/2005/8/layout/hierarchy5"/>
    <dgm:cxn modelId="{2114B876-B806-41FC-8650-7C654C2C97D0}" type="presParOf" srcId="{FB37C81A-FF81-4ED2-8B82-8F8BFDE0146C}" destId="{043916D8-A87D-4117-9616-9B48D642D20C}" srcOrd="0" destOrd="0" presId="urn:microsoft.com/office/officeart/2005/8/layout/hierarchy5"/>
    <dgm:cxn modelId="{9A87FDAE-4E6F-47B2-8B73-D6E99BF41A64}" type="presParOf" srcId="{043916D8-A87D-4117-9616-9B48D642D20C}" destId="{965EC8CC-C28A-46E4-9158-D266D83B0A8F}" srcOrd="0" destOrd="0" presId="urn:microsoft.com/office/officeart/2005/8/layout/hierarchy5"/>
    <dgm:cxn modelId="{09C008CF-789D-4505-9254-7D641AF13129}" type="presParOf" srcId="{FB37C81A-FF81-4ED2-8B82-8F8BFDE0146C}" destId="{9479DAC5-8775-4A91-9961-AE73D499FE76}" srcOrd="1" destOrd="0" presId="urn:microsoft.com/office/officeart/2005/8/layout/hierarchy5"/>
    <dgm:cxn modelId="{17B93D98-1A1D-4ED3-9596-835D067EF367}" type="presParOf" srcId="{9479DAC5-8775-4A91-9961-AE73D499FE76}" destId="{B41216FD-BEAB-4F6F-81FA-CE3D349F2A39}" srcOrd="0" destOrd="0" presId="urn:microsoft.com/office/officeart/2005/8/layout/hierarchy5"/>
    <dgm:cxn modelId="{89C5D922-1027-48A9-8B21-9FF21FB5B3AF}" type="presParOf" srcId="{9479DAC5-8775-4A91-9961-AE73D499FE76}" destId="{F39F4C88-0A09-45E6-9A50-635CCB995973}" srcOrd="1" destOrd="0" presId="urn:microsoft.com/office/officeart/2005/8/layout/hierarchy5"/>
    <dgm:cxn modelId="{6AF74E3A-7DB9-4E8D-A38D-DDC046A9D639}" type="presParOf" srcId="{F39F4C88-0A09-45E6-9A50-635CCB995973}" destId="{D98AB927-D739-4428-AD9A-FB51771E38D0}" srcOrd="0" destOrd="0" presId="urn:microsoft.com/office/officeart/2005/8/layout/hierarchy5"/>
    <dgm:cxn modelId="{655E28FF-255B-419A-BB4C-82A4022D7B20}" type="presParOf" srcId="{D98AB927-D739-4428-AD9A-FB51771E38D0}" destId="{FD092906-3E70-4A21-87DF-53C14F91C721}" srcOrd="0" destOrd="0" presId="urn:microsoft.com/office/officeart/2005/8/layout/hierarchy5"/>
    <dgm:cxn modelId="{8A80D81A-5790-4210-9340-C38B50F0E54E}" type="presParOf" srcId="{F39F4C88-0A09-45E6-9A50-635CCB995973}" destId="{4FF97B77-4CA5-4B10-A093-296B1F7ABCA9}" srcOrd="1" destOrd="0" presId="urn:microsoft.com/office/officeart/2005/8/layout/hierarchy5"/>
    <dgm:cxn modelId="{8F9941D0-44E3-4001-B02E-FE5A70E38392}" type="presParOf" srcId="{4FF97B77-4CA5-4B10-A093-296B1F7ABCA9}" destId="{477537D9-4E02-46B8-ADFF-54E7A8CBB820}" srcOrd="0" destOrd="0" presId="urn:microsoft.com/office/officeart/2005/8/layout/hierarchy5"/>
    <dgm:cxn modelId="{2796FFC2-7318-44FA-9FB8-F15F2552FA28}" type="presParOf" srcId="{4FF97B77-4CA5-4B10-A093-296B1F7ABCA9}" destId="{ED5DF3F2-B820-490D-95BB-8D0A9FBD76BE}" srcOrd="1" destOrd="0" presId="urn:microsoft.com/office/officeart/2005/8/layout/hierarchy5"/>
    <dgm:cxn modelId="{DA2D857F-548F-4E2C-B7C7-04BA9F487C84}" type="presParOf" srcId="{4F2F493A-B486-42BC-816A-3B240813D4FA}" destId="{E5E3C442-BF83-47C5-98D4-9F013EC035F9}" srcOrd="2" destOrd="0" presId="urn:microsoft.com/office/officeart/2005/8/layout/hierarchy5"/>
    <dgm:cxn modelId="{D24D1715-CBF1-4BE5-8416-ACC71B72871C}" type="presParOf" srcId="{E5E3C442-BF83-47C5-98D4-9F013EC035F9}" destId="{43DCEE49-6A57-4D17-A0F8-7836E2BA2768}" srcOrd="0" destOrd="0" presId="urn:microsoft.com/office/officeart/2005/8/layout/hierarchy5"/>
    <dgm:cxn modelId="{0EC608AF-C153-4F80-88FC-3991BED4F1C4}" type="presParOf" srcId="{4F2F493A-B486-42BC-816A-3B240813D4FA}" destId="{A637B49C-3CF9-4B16-9648-F152955729EE}" srcOrd="3" destOrd="0" presId="urn:microsoft.com/office/officeart/2005/8/layout/hierarchy5"/>
    <dgm:cxn modelId="{C8C5BD90-1E61-45B9-A733-DE887EE5561F}" type="presParOf" srcId="{A637B49C-3CF9-4B16-9648-F152955729EE}" destId="{335E502B-1630-47B1-AD8C-7BAE5C8C5D8B}" srcOrd="0" destOrd="0" presId="urn:microsoft.com/office/officeart/2005/8/layout/hierarchy5"/>
    <dgm:cxn modelId="{982073DB-5AB1-4EB6-899E-C90F7F32ABAC}" type="presParOf" srcId="{A637B49C-3CF9-4B16-9648-F152955729EE}" destId="{00228D6A-0016-4A10-968D-D3A9419417E5}" srcOrd="1" destOrd="0" presId="urn:microsoft.com/office/officeart/2005/8/layout/hierarchy5"/>
    <dgm:cxn modelId="{5D303BB1-58CF-4165-A5AA-4A836BD36A15}" type="presParOf" srcId="{00228D6A-0016-4A10-968D-D3A9419417E5}" destId="{6BFCD1D5-5AA4-4A91-A55C-ADF807F8EAF3}" srcOrd="0" destOrd="0" presId="urn:microsoft.com/office/officeart/2005/8/layout/hierarchy5"/>
    <dgm:cxn modelId="{D29847A8-A68D-4A31-B32D-7594E9591CFA}" type="presParOf" srcId="{6BFCD1D5-5AA4-4A91-A55C-ADF807F8EAF3}" destId="{4421407A-37EB-4B3B-9ADF-8BB234ABAA27}" srcOrd="0" destOrd="0" presId="urn:microsoft.com/office/officeart/2005/8/layout/hierarchy5"/>
    <dgm:cxn modelId="{7E84C3F3-7C63-49E8-A990-CBA627241DFF}" type="presParOf" srcId="{00228D6A-0016-4A10-968D-D3A9419417E5}" destId="{E34E71BC-13BB-4B6F-832E-B7A3E7DB6866}" srcOrd="1" destOrd="0" presId="urn:microsoft.com/office/officeart/2005/8/layout/hierarchy5"/>
    <dgm:cxn modelId="{8F76263D-11D9-4FC1-A80E-F1B1F615B599}" type="presParOf" srcId="{E34E71BC-13BB-4B6F-832E-B7A3E7DB6866}" destId="{D7221D62-C174-4C19-BD60-660CCBB65468}" srcOrd="0" destOrd="0" presId="urn:microsoft.com/office/officeart/2005/8/layout/hierarchy5"/>
    <dgm:cxn modelId="{FB12AE39-F3D1-4ED6-A2C0-3CF6001065C5}" type="presParOf" srcId="{E34E71BC-13BB-4B6F-832E-B7A3E7DB6866}" destId="{B71C5D28-4C17-48A2-8808-E3CD0200359A}" srcOrd="1" destOrd="0" presId="urn:microsoft.com/office/officeart/2005/8/layout/hierarchy5"/>
    <dgm:cxn modelId="{5F61708B-6316-43AC-A467-E197FEDF00BC}" type="presParOf" srcId="{4F2F493A-B486-42BC-816A-3B240813D4FA}" destId="{CB8C89EC-F747-439A-A94C-C9BC727CFF3D}" srcOrd="4" destOrd="0" presId="urn:microsoft.com/office/officeart/2005/8/layout/hierarchy5"/>
    <dgm:cxn modelId="{F5530F6F-858C-4335-91EA-F7B6910BEF24}" type="presParOf" srcId="{CB8C89EC-F747-439A-A94C-C9BC727CFF3D}" destId="{8F0567BF-8BF5-4539-9247-D59479FE2AD3}" srcOrd="0" destOrd="0" presId="urn:microsoft.com/office/officeart/2005/8/layout/hierarchy5"/>
    <dgm:cxn modelId="{2DCDFFBC-E1FA-421F-A4B9-03DA11BC8CF4}" type="presParOf" srcId="{4F2F493A-B486-42BC-816A-3B240813D4FA}" destId="{D4B89230-3216-453D-89D6-EF4016830426}" srcOrd="5" destOrd="0" presId="urn:microsoft.com/office/officeart/2005/8/layout/hierarchy5"/>
    <dgm:cxn modelId="{6983F960-9D6E-43F9-B129-2087E40B3D31}" type="presParOf" srcId="{D4B89230-3216-453D-89D6-EF4016830426}" destId="{B73E873F-B318-4958-B155-B938EF826521}" srcOrd="0" destOrd="0" presId="urn:microsoft.com/office/officeart/2005/8/layout/hierarchy5"/>
    <dgm:cxn modelId="{5569C872-A30A-47C9-A8C8-A3F1A5F6F7F4}" type="presParOf" srcId="{D4B89230-3216-453D-89D6-EF4016830426}" destId="{CDD66518-17E7-473D-AC76-AD9C65EC9ED8}" srcOrd="1" destOrd="0" presId="urn:microsoft.com/office/officeart/2005/8/layout/hierarchy5"/>
    <dgm:cxn modelId="{D0D1F9D5-75CB-4EE0-A33D-4781EE018A94}" type="presParOf" srcId="{71F1B21F-1099-4383-9C65-48B2993C7BD0}" destId="{9885F3EA-2166-4A88-B291-0D480874DB41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7DC9396D-0666-406A-9F1F-2EF0F6DCC00E}" type="pres">
      <dgm:prSet presAssocID="{5D12E55B-A886-4C5B-B11A-E603FE33419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4CB281D-62CE-4476-9DCE-57FA77C3D2F6}" type="pres">
      <dgm:prSet presAssocID="{2459B897-7535-4281-97C1-EC0049C98E08}" presName="root" presStyleCnt="0"/>
      <dgm:spPr/>
    </dgm:pt>
    <dgm:pt modelId="{688038BA-52CD-41E5-A154-EC70EBF078A8}" type="pres">
      <dgm:prSet presAssocID="{2459B897-7535-4281-97C1-EC0049C98E08}" presName="rootComposite" presStyleCnt="0"/>
      <dgm:spPr/>
    </dgm:pt>
    <dgm:pt modelId="{9CF790F9-9C0B-41B3-8039-620B777C4DBA}" type="pres">
      <dgm:prSet presAssocID="{2459B897-7535-4281-97C1-EC0049C98E08}" presName="rootText" presStyleLbl="node1" presStyleIdx="0" presStyleCnt="1"/>
      <dgm:spPr/>
      <dgm:t>
        <a:bodyPr/>
        <a:lstStyle/>
        <a:p>
          <a:endParaRPr lang="es-MX"/>
        </a:p>
      </dgm:t>
    </dgm:pt>
    <dgm:pt modelId="{42FC3A2A-FF01-4494-B4BE-A78A76201987}" type="pres">
      <dgm:prSet presAssocID="{2459B897-7535-4281-97C1-EC0049C98E08}" presName="rootConnector" presStyleLbl="node1" presStyleIdx="0" presStyleCnt="1"/>
      <dgm:spPr/>
      <dgm:t>
        <a:bodyPr/>
        <a:lstStyle/>
        <a:p>
          <a:endParaRPr lang="es-MX"/>
        </a:p>
      </dgm:t>
    </dgm:pt>
    <dgm:pt modelId="{615CB255-B0C4-4532-85D4-75A4189C6361}" type="pres">
      <dgm:prSet presAssocID="{2459B897-7535-4281-97C1-EC0049C98E08}" presName="childShape" presStyleCnt="0"/>
      <dgm:spPr/>
    </dgm:pt>
    <dgm:pt modelId="{D4A2D8A3-21CB-44C9-A07F-A0523B210715}" type="pres">
      <dgm:prSet presAssocID="{CFC9C433-D1F1-4AF3-91A0-5524D5F50109}" presName="Name13" presStyleLbl="parChTrans1D2" presStyleIdx="0" presStyleCnt="3"/>
      <dgm:spPr/>
      <dgm:t>
        <a:bodyPr/>
        <a:lstStyle/>
        <a:p>
          <a:endParaRPr lang="es-MX"/>
        </a:p>
      </dgm:t>
    </dgm:pt>
    <dgm:pt modelId="{5486CF74-2219-41AF-BB97-530D13252EAE}" type="pres">
      <dgm:prSet presAssocID="{DFB7C4F7-9D1E-4B7B-BD4E-03DDC1EF3356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1B2EB40-50DA-4ABE-A279-E5983F41A5A2}" type="pres">
      <dgm:prSet presAssocID="{90DEE5C4-8985-4F8C-A769-E0E0C3E19E69}" presName="Name13" presStyleLbl="parChTrans1D2" presStyleIdx="1" presStyleCnt="3"/>
      <dgm:spPr/>
      <dgm:t>
        <a:bodyPr/>
        <a:lstStyle/>
        <a:p>
          <a:endParaRPr lang="es-MX"/>
        </a:p>
      </dgm:t>
    </dgm:pt>
    <dgm:pt modelId="{43E4CA10-CA56-4437-AFF9-72E6D7B2079D}" type="pres">
      <dgm:prSet presAssocID="{4B383FBC-A164-4CD8-B859-B08510560060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0C6E4A0-9882-43BF-B734-EEAE6927E12B}" type="pres">
      <dgm:prSet presAssocID="{BA51EF4B-0ECD-446F-80ED-56E18964FE12}" presName="Name13" presStyleLbl="parChTrans1D2" presStyleIdx="2" presStyleCnt="3"/>
      <dgm:spPr/>
      <dgm:t>
        <a:bodyPr/>
        <a:lstStyle/>
        <a:p>
          <a:endParaRPr lang="es-MX"/>
        </a:p>
      </dgm:t>
    </dgm:pt>
    <dgm:pt modelId="{A787EEC1-5E76-4C52-8FA3-E68142329C58}" type="pres">
      <dgm:prSet presAssocID="{D30CC2E2-111B-4E7A-8669-55E68EA7D1F9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3D75F06-46F6-4E91-A7EC-40629CA469DD}" type="presOf" srcId="{4B383FBC-A164-4CD8-B859-B08510560060}" destId="{43E4CA10-CA56-4437-AFF9-72E6D7B2079D}" srcOrd="0" destOrd="0" presId="urn:microsoft.com/office/officeart/2005/8/layout/hierarchy3"/>
    <dgm:cxn modelId="{C1BED86F-5F58-4EA4-8C81-B8205894D4B0}" type="presOf" srcId="{CFC9C433-D1F1-4AF3-91A0-5524D5F50109}" destId="{D4A2D8A3-21CB-44C9-A07F-A0523B210715}" srcOrd="0" destOrd="0" presId="urn:microsoft.com/office/officeart/2005/8/layout/hierarchy3"/>
    <dgm:cxn modelId="{B289E359-A6A3-452F-91C0-641465D1060A}" type="presOf" srcId="{90DEE5C4-8985-4F8C-A769-E0E0C3E19E69}" destId="{91B2EB40-50DA-4ABE-A279-E5983F41A5A2}" srcOrd="0" destOrd="0" presId="urn:microsoft.com/office/officeart/2005/8/layout/hierarchy3"/>
    <dgm:cxn modelId="{4C094F34-42D2-4224-B542-89B9293B8102}" type="presOf" srcId="{5C91FE83-E91F-4C3B-A53E-AEC1D443B64D}" destId="{5486CF74-2219-41AF-BB97-530D13252EAE}" srcOrd="0" destOrd="1" presId="urn:microsoft.com/office/officeart/2005/8/layout/hierarchy3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8FD4B9E0-1DBD-4506-90D4-1A131DE83A95}" type="presOf" srcId="{2459B897-7535-4281-97C1-EC0049C98E08}" destId="{42FC3A2A-FF01-4494-B4BE-A78A76201987}" srcOrd="1" destOrd="0" presId="urn:microsoft.com/office/officeart/2005/8/layout/hierarchy3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52FAAC28-88D2-4883-9BE4-FCA4C399BFBA}" type="presOf" srcId="{C3BC28B8-F38E-45DC-8282-76C85C9E8C52}" destId="{5486CF74-2219-41AF-BB97-530D13252EAE}" srcOrd="0" destOrd="2" presId="urn:microsoft.com/office/officeart/2005/8/layout/hierarchy3"/>
    <dgm:cxn modelId="{7F65B210-21DF-4969-8BD1-9D0D1F05413A}" type="presOf" srcId="{BA51EF4B-0ECD-446F-80ED-56E18964FE12}" destId="{E0C6E4A0-9882-43BF-B734-EEAE6927E12B}" srcOrd="0" destOrd="0" presId="urn:microsoft.com/office/officeart/2005/8/layout/hierarchy3"/>
    <dgm:cxn modelId="{D9AB1A95-1256-45D8-88D0-EE91859188A7}" type="presOf" srcId="{4B7C7A81-9268-4CA8-92E4-5B9ADE4A14E2}" destId="{43E4CA10-CA56-4437-AFF9-72E6D7B2079D}" srcOrd="0" destOrd="1" presId="urn:microsoft.com/office/officeart/2005/8/layout/hierarchy3"/>
    <dgm:cxn modelId="{A7C822B7-DCBC-4FEE-B615-62C64F90A7C1}" type="presOf" srcId="{DFB7C4F7-9D1E-4B7B-BD4E-03DDC1EF3356}" destId="{5486CF74-2219-41AF-BB97-530D13252EAE}" srcOrd="0" destOrd="0" presId="urn:microsoft.com/office/officeart/2005/8/layout/hierarchy3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5A0B5EC8-4A60-4E4E-931D-FFCD13979FA5}" type="presOf" srcId="{2459B897-7535-4281-97C1-EC0049C98E08}" destId="{9CF790F9-9C0B-41B3-8039-620B777C4DBA}" srcOrd="0" destOrd="0" presId="urn:microsoft.com/office/officeart/2005/8/layout/hierarchy3"/>
    <dgm:cxn modelId="{8017F501-0AE5-474D-9318-99C037F4D086}" type="presOf" srcId="{D30CC2E2-111B-4E7A-8669-55E68EA7D1F9}" destId="{A787EEC1-5E76-4C52-8FA3-E68142329C58}" srcOrd="0" destOrd="0" presId="urn:microsoft.com/office/officeart/2005/8/layout/hierarchy3"/>
    <dgm:cxn modelId="{068FADE5-BBE7-459E-9584-8A78100B36E1}" type="presOf" srcId="{5D12E55B-A886-4C5B-B11A-E603FE334198}" destId="{7DC9396D-0666-406A-9F1F-2EF0F6DCC00E}" srcOrd="0" destOrd="0" presId="urn:microsoft.com/office/officeart/2005/8/layout/hierarchy3"/>
    <dgm:cxn modelId="{08AAB246-23C5-44DB-B156-F177418D23B3}" type="presParOf" srcId="{7DC9396D-0666-406A-9F1F-2EF0F6DCC00E}" destId="{04CB281D-62CE-4476-9DCE-57FA77C3D2F6}" srcOrd="0" destOrd="0" presId="urn:microsoft.com/office/officeart/2005/8/layout/hierarchy3"/>
    <dgm:cxn modelId="{15FCE527-7B8A-41D2-999E-0F4F296ABA3C}" type="presParOf" srcId="{04CB281D-62CE-4476-9DCE-57FA77C3D2F6}" destId="{688038BA-52CD-41E5-A154-EC70EBF078A8}" srcOrd="0" destOrd="0" presId="urn:microsoft.com/office/officeart/2005/8/layout/hierarchy3"/>
    <dgm:cxn modelId="{41638674-EBE7-43EE-A7D9-4EF75D32CC40}" type="presParOf" srcId="{688038BA-52CD-41E5-A154-EC70EBF078A8}" destId="{9CF790F9-9C0B-41B3-8039-620B777C4DBA}" srcOrd="0" destOrd="0" presId="urn:microsoft.com/office/officeart/2005/8/layout/hierarchy3"/>
    <dgm:cxn modelId="{33AE1CAB-BE38-4B10-BBAD-B57B443293D8}" type="presParOf" srcId="{688038BA-52CD-41E5-A154-EC70EBF078A8}" destId="{42FC3A2A-FF01-4494-B4BE-A78A76201987}" srcOrd="1" destOrd="0" presId="urn:microsoft.com/office/officeart/2005/8/layout/hierarchy3"/>
    <dgm:cxn modelId="{930AD108-3F7E-49DD-ACD2-13EB77400D11}" type="presParOf" srcId="{04CB281D-62CE-4476-9DCE-57FA77C3D2F6}" destId="{615CB255-B0C4-4532-85D4-75A4189C6361}" srcOrd="1" destOrd="0" presId="urn:microsoft.com/office/officeart/2005/8/layout/hierarchy3"/>
    <dgm:cxn modelId="{7625FA7D-C72A-4AA6-A336-3B43CA494215}" type="presParOf" srcId="{615CB255-B0C4-4532-85D4-75A4189C6361}" destId="{D4A2D8A3-21CB-44C9-A07F-A0523B210715}" srcOrd="0" destOrd="0" presId="urn:microsoft.com/office/officeart/2005/8/layout/hierarchy3"/>
    <dgm:cxn modelId="{FF96E34F-DC61-40EF-B34C-8E70811C5A81}" type="presParOf" srcId="{615CB255-B0C4-4532-85D4-75A4189C6361}" destId="{5486CF74-2219-41AF-BB97-530D13252EAE}" srcOrd="1" destOrd="0" presId="urn:microsoft.com/office/officeart/2005/8/layout/hierarchy3"/>
    <dgm:cxn modelId="{C70BD8C6-354F-4A11-BB23-FBA02C1D023D}" type="presParOf" srcId="{615CB255-B0C4-4532-85D4-75A4189C6361}" destId="{91B2EB40-50DA-4ABE-A279-E5983F41A5A2}" srcOrd="2" destOrd="0" presId="urn:microsoft.com/office/officeart/2005/8/layout/hierarchy3"/>
    <dgm:cxn modelId="{573825F4-BE4A-425B-B61F-53847DAB9BA1}" type="presParOf" srcId="{615CB255-B0C4-4532-85D4-75A4189C6361}" destId="{43E4CA10-CA56-4437-AFF9-72E6D7B2079D}" srcOrd="3" destOrd="0" presId="urn:microsoft.com/office/officeart/2005/8/layout/hierarchy3"/>
    <dgm:cxn modelId="{FEF202E4-D48C-4DB1-BFE3-28536F5FE615}" type="presParOf" srcId="{615CB255-B0C4-4532-85D4-75A4189C6361}" destId="{E0C6E4A0-9882-43BF-B734-EEAE6927E12B}" srcOrd="4" destOrd="0" presId="urn:microsoft.com/office/officeart/2005/8/layout/hierarchy3"/>
    <dgm:cxn modelId="{F1A2C4D8-3D1C-4BA7-A30C-AB787B36302A}" type="presParOf" srcId="{615CB255-B0C4-4532-85D4-75A4189C6361}" destId="{A787EEC1-5E76-4C52-8FA3-E68142329C58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18598930-E9AC-4074-B1A3-CCA7F609BDA9}" type="presOf" srcId="{F9030AD6-1791-451D-B079-D64D83B141C4}" destId="{2AE88028-4A08-47A0-92B3-5AF4D2840503}" srcOrd="0" destOrd="0" presId="urn:microsoft.com/office/officeart/2005/8/layout/orgChart1"/>
    <dgm:cxn modelId="{D72B9DE2-B642-431D-822D-8D3FB5F19DBE}" type="presOf" srcId="{90DEE5C4-8985-4F8C-A769-E0E0C3E19E69}" destId="{E2A3C38D-6E04-4933-A349-9623F818FF2A}" srcOrd="0" destOrd="0" presId="urn:microsoft.com/office/officeart/2005/8/layout/orgChart1"/>
    <dgm:cxn modelId="{8D29DA62-0451-4A5A-A79C-99191CCE8EF7}" type="presOf" srcId="{DFB7C4F7-9D1E-4B7B-BD4E-03DDC1EF3356}" destId="{C3D2D1BE-8815-4217-B492-C776B2E59D3D}" srcOrd="0" destOrd="0" presId="urn:microsoft.com/office/officeart/2005/8/layout/orgChart1"/>
    <dgm:cxn modelId="{A7B95C61-3465-4407-A636-B0D64A973119}" type="presOf" srcId="{D30CC2E2-111B-4E7A-8669-55E68EA7D1F9}" destId="{22B0EAB9-2153-4F6B-AB9C-5EE2253754EA}" srcOrd="1" destOrd="0" presId="urn:microsoft.com/office/officeart/2005/8/layout/orgChart1"/>
    <dgm:cxn modelId="{2826FFB6-4EDA-4EE8-A0DC-F95D32B0CB0F}" type="presOf" srcId="{4B7C7A81-9268-4CA8-92E4-5B9ADE4A14E2}" destId="{ACF8B433-A712-495D-80CF-19E81999DBB6}" srcOrd="0" destOrd="0" presId="urn:microsoft.com/office/officeart/2005/8/layout/orgChart1"/>
    <dgm:cxn modelId="{970092E3-EA27-4FB2-944D-262A143B87CE}" type="presOf" srcId="{2459B897-7535-4281-97C1-EC0049C98E08}" destId="{62415599-03C7-4012-9BC2-E1215D60F3E7}" srcOrd="1" destOrd="0" presId="urn:microsoft.com/office/officeart/2005/8/layout/orgChart1"/>
    <dgm:cxn modelId="{A081C360-344B-4092-9D6A-78D4E0068A13}" type="presOf" srcId="{DFB7C4F7-9D1E-4B7B-BD4E-03DDC1EF3356}" destId="{9F14F018-0B31-40F2-AB10-C1C8A52920D4}" srcOrd="1" destOrd="0" presId="urn:microsoft.com/office/officeart/2005/8/layout/orgChart1"/>
    <dgm:cxn modelId="{412B600F-24A1-4C82-ADD5-5F3E8451D3A1}" type="presOf" srcId="{2459B897-7535-4281-97C1-EC0049C98E08}" destId="{2E49080A-1807-4BC9-8772-AC7E426D76E0}" srcOrd="0" destOrd="0" presId="urn:microsoft.com/office/officeart/2005/8/layout/orgChart1"/>
    <dgm:cxn modelId="{704C198F-C14A-4352-A027-BBFAB667DD5D}" type="presOf" srcId="{4B7C7A81-9268-4CA8-92E4-5B9ADE4A14E2}" destId="{7AC0F3E6-E9A4-4C9C-8DEE-042CFA19DD9A}" srcOrd="1" destOrd="0" presId="urn:microsoft.com/office/officeart/2005/8/layout/orgChart1"/>
    <dgm:cxn modelId="{520623EF-D354-4A45-ABD3-8A04A53CB05F}" type="presOf" srcId="{5C91FE83-E91F-4C3B-A53E-AEC1D443B64D}" destId="{8BACECD8-4EC5-48B1-AB62-A8C4627939AE}" srcOrd="1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36F37521-4064-42E8-9240-FD0FA99A5B4D}" type="presOf" srcId="{5D12E55B-A886-4C5B-B11A-E603FE334198}" destId="{4EB67754-555F-4A2A-9D60-2E6D6B7D16C4}" srcOrd="0" destOrd="0" presId="urn:microsoft.com/office/officeart/2005/8/layout/orgChart1"/>
    <dgm:cxn modelId="{77333766-049C-4236-9636-218DD00B3236}" type="presOf" srcId="{4B383FBC-A164-4CD8-B859-B08510560060}" destId="{D221093D-8C4C-41BB-9405-201CF3BC089C}" srcOrd="1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C8F4A5BC-BA00-4E3F-BFE5-7C887D9B98BA}" type="presOf" srcId="{C2D89B4E-BB2C-483A-BE9D-C384A4E61140}" destId="{BB91DE85-A7A0-4F7D-95FB-5C445AFA72A6}" srcOrd="0" destOrd="0" presId="urn:microsoft.com/office/officeart/2005/8/layout/orgChart1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70E7CA19-A832-4E11-99AE-EB19558A2013}" type="presOf" srcId="{C3BC28B8-F38E-45DC-8282-76C85C9E8C52}" destId="{A6F67182-1A36-4D2B-9C56-BB0D884809CA}" srcOrd="1" destOrd="0" presId="urn:microsoft.com/office/officeart/2005/8/layout/orgChart1"/>
    <dgm:cxn modelId="{B79AF927-D9B8-4EE6-A549-F70E61D5C5B0}" type="presOf" srcId="{BA51EF4B-0ECD-446F-80ED-56E18964FE12}" destId="{672C63B7-7697-4AA9-B5DF-AC5ADC5036EC}" srcOrd="0" destOrd="0" presId="urn:microsoft.com/office/officeart/2005/8/layout/orgChart1"/>
    <dgm:cxn modelId="{3C44293C-C241-47FA-A57D-2DDC20290479}" type="presOf" srcId="{4B383FBC-A164-4CD8-B859-B08510560060}" destId="{D25194D9-B0D7-4292-AD74-9E4B4804B817}" srcOrd="0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50932796-EC10-4663-A7B9-E34F563AE257}" type="presOf" srcId="{5C91FE83-E91F-4C3B-A53E-AEC1D443B64D}" destId="{E5FAF8D1-8FB8-4077-8107-2044FF6C6BA9}" srcOrd="0" destOrd="0" presId="urn:microsoft.com/office/officeart/2005/8/layout/orgChart1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C342BA5A-57CD-4372-B426-728D61476CF7}" type="presOf" srcId="{D30CC2E2-111B-4E7A-8669-55E68EA7D1F9}" destId="{AF5B0922-BE65-40DB-8348-F0D8F5496F36}" srcOrd="0" destOrd="0" presId="urn:microsoft.com/office/officeart/2005/8/layout/orgChart1"/>
    <dgm:cxn modelId="{041D02D4-C58D-472E-8818-9D4CB4E266D4}" type="presOf" srcId="{7082DBD1-F7CB-48F2-8A18-5C866BF65632}" destId="{9DE6281D-A07B-4476-9320-37FC26CAC50E}" srcOrd="0" destOrd="0" presId="urn:microsoft.com/office/officeart/2005/8/layout/orgChart1"/>
    <dgm:cxn modelId="{14698136-C5CC-4173-8A5F-F8604E77D543}" type="presOf" srcId="{C3BC28B8-F38E-45DC-8282-76C85C9E8C52}" destId="{FBCE55C9-0817-4470-95D1-C7A767CF8157}" srcOrd="0" destOrd="0" presId="urn:microsoft.com/office/officeart/2005/8/layout/orgChart1"/>
    <dgm:cxn modelId="{2CFDCDBB-4BFB-4171-BC06-A49D18C91BEF}" type="presOf" srcId="{CFC9C433-D1F1-4AF3-91A0-5524D5F50109}" destId="{5FB0BEE7-F58F-4BBA-942E-516B47AEF355}" srcOrd="0" destOrd="0" presId="urn:microsoft.com/office/officeart/2005/8/layout/orgChart1"/>
    <dgm:cxn modelId="{76C381C3-314B-4552-AF95-03347370446D}" type="presParOf" srcId="{4EB67754-555F-4A2A-9D60-2E6D6B7D16C4}" destId="{43219BFF-1A17-47C1-BBEE-6F9185A063EA}" srcOrd="0" destOrd="0" presId="urn:microsoft.com/office/officeart/2005/8/layout/orgChart1"/>
    <dgm:cxn modelId="{DF6DD743-1C05-4EE3-AB64-756CE971D3C0}" type="presParOf" srcId="{43219BFF-1A17-47C1-BBEE-6F9185A063EA}" destId="{D4F79477-AF4F-4CCC-80E1-A2C4B3A3D74E}" srcOrd="0" destOrd="0" presId="urn:microsoft.com/office/officeart/2005/8/layout/orgChart1"/>
    <dgm:cxn modelId="{A2E77390-9FCB-4375-8E45-D9166C22CB72}" type="presParOf" srcId="{D4F79477-AF4F-4CCC-80E1-A2C4B3A3D74E}" destId="{2E49080A-1807-4BC9-8772-AC7E426D76E0}" srcOrd="0" destOrd="0" presId="urn:microsoft.com/office/officeart/2005/8/layout/orgChart1"/>
    <dgm:cxn modelId="{4E3AF170-77B1-4AE5-AF39-CE3ED99E1EB8}" type="presParOf" srcId="{D4F79477-AF4F-4CCC-80E1-A2C4B3A3D74E}" destId="{62415599-03C7-4012-9BC2-E1215D60F3E7}" srcOrd="1" destOrd="0" presId="urn:microsoft.com/office/officeart/2005/8/layout/orgChart1"/>
    <dgm:cxn modelId="{8F7DFE88-CB80-4BC9-B85E-FF3B5EE2C587}" type="presParOf" srcId="{43219BFF-1A17-47C1-BBEE-6F9185A063EA}" destId="{82E6CCA2-10A0-4472-9361-1D54A6A5516B}" srcOrd="1" destOrd="0" presId="urn:microsoft.com/office/officeart/2005/8/layout/orgChart1"/>
    <dgm:cxn modelId="{71677CF5-A7B3-4DEE-A324-22B336183BF8}" type="presParOf" srcId="{82E6CCA2-10A0-4472-9361-1D54A6A5516B}" destId="{5FB0BEE7-F58F-4BBA-942E-516B47AEF355}" srcOrd="0" destOrd="0" presId="urn:microsoft.com/office/officeart/2005/8/layout/orgChart1"/>
    <dgm:cxn modelId="{5F94ADAC-3197-4B78-B0CA-D17A9A73D8C2}" type="presParOf" srcId="{82E6CCA2-10A0-4472-9361-1D54A6A5516B}" destId="{6A60EBB6-8C9B-4419-BE2A-F25858018345}" srcOrd="1" destOrd="0" presId="urn:microsoft.com/office/officeart/2005/8/layout/orgChart1"/>
    <dgm:cxn modelId="{DB5926D7-9912-4652-A36B-68D7F69F0500}" type="presParOf" srcId="{6A60EBB6-8C9B-4419-BE2A-F25858018345}" destId="{CA506AB6-B6C2-4AFF-B420-80365B2222E4}" srcOrd="0" destOrd="0" presId="urn:microsoft.com/office/officeart/2005/8/layout/orgChart1"/>
    <dgm:cxn modelId="{70D2B1F6-BE6C-4A97-B584-549DCD5FC4F0}" type="presParOf" srcId="{CA506AB6-B6C2-4AFF-B420-80365B2222E4}" destId="{C3D2D1BE-8815-4217-B492-C776B2E59D3D}" srcOrd="0" destOrd="0" presId="urn:microsoft.com/office/officeart/2005/8/layout/orgChart1"/>
    <dgm:cxn modelId="{D5FB8FFE-E827-4CE2-A424-20E609614E2D}" type="presParOf" srcId="{CA506AB6-B6C2-4AFF-B420-80365B2222E4}" destId="{9F14F018-0B31-40F2-AB10-C1C8A52920D4}" srcOrd="1" destOrd="0" presId="urn:microsoft.com/office/officeart/2005/8/layout/orgChart1"/>
    <dgm:cxn modelId="{D2696E59-4619-4955-969C-D7505285E01F}" type="presParOf" srcId="{6A60EBB6-8C9B-4419-BE2A-F25858018345}" destId="{8C568DF9-06A2-40BC-8697-B5723713FB80}" srcOrd="1" destOrd="0" presId="urn:microsoft.com/office/officeart/2005/8/layout/orgChart1"/>
    <dgm:cxn modelId="{925D1DED-D9B7-46FA-AC6E-2C22F3C58391}" type="presParOf" srcId="{6A60EBB6-8C9B-4419-BE2A-F25858018345}" destId="{0534CF4A-31B2-4FED-8EA9-AF2B2E0C0667}" srcOrd="2" destOrd="0" presId="urn:microsoft.com/office/officeart/2005/8/layout/orgChart1"/>
    <dgm:cxn modelId="{5CE8DDDD-970E-494E-BAD4-AFD75CCCFBA6}" type="presParOf" srcId="{0534CF4A-31B2-4FED-8EA9-AF2B2E0C0667}" destId="{2AE88028-4A08-47A0-92B3-5AF4D2840503}" srcOrd="0" destOrd="0" presId="urn:microsoft.com/office/officeart/2005/8/layout/orgChart1"/>
    <dgm:cxn modelId="{9395E9A5-28AC-4EE6-8CE2-5CA35FAADB45}" type="presParOf" srcId="{0534CF4A-31B2-4FED-8EA9-AF2B2E0C0667}" destId="{39EB5A77-D8D4-4548-A768-A6D052E3A5E7}" srcOrd="1" destOrd="0" presId="urn:microsoft.com/office/officeart/2005/8/layout/orgChart1"/>
    <dgm:cxn modelId="{F707066A-0DED-45C1-B8A3-A031FCCFCD8B}" type="presParOf" srcId="{39EB5A77-D8D4-4548-A768-A6D052E3A5E7}" destId="{4AEC9D3C-A155-43FA-BF06-99A93E988328}" srcOrd="0" destOrd="0" presId="urn:microsoft.com/office/officeart/2005/8/layout/orgChart1"/>
    <dgm:cxn modelId="{BE3F8167-5FFD-41F1-ABAE-FA6B616EF955}" type="presParOf" srcId="{4AEC9D3C-A155-43FA-BF06-99A93E988328}" destId="{E5FAF8D1-8FB8-4077-8107-2044FF6C6BA9}" srcOrd="0" destOrd="0" presId="urn:microsoft.com/office/officeart/2005/8/layout/orgChart1"/>
    <dgm:cxn modelId="{7AC1A443-9637-4332-940D-D08A4D3B86B7}" type="presParOf" srcId="{4AEC9D3C-A155-43FA-BF06-99A93E988328}" destId="{8BACECD8-4EC5-48B1-AB62-A8C4627939AE}" srcOrd="1" destOrd="0" presId="urn:microsoft.com/office/officeart/2005/8/layout/orgChart1"/>
    <dgm:cxn modelId="{F7A2FFB9-5E14-445E-B59D-814E1BBA2FBF}" type="presParOf" srcId="{39EB5A77-D8D4-4548-A768-A6D052E3A5E7}" destId="{08170931-92D7-42D4-8972-77AE2C004FE9}" srcOrd="1" destOrd="0" presId="urn:microsoft.com/office/officeart/2005/8/layout/orgChart1"/>
    <dgm:cxn modelId="{B8E5D18B-00CC-41BF-AEFF-26F5FAFDCEC7}" type="presParOf" srcId="{08170931-92D7-42D4-8972-77AE2C004FE9}" destId="{9DE6281D-A07B-4476-9320-37FC26CAC50E}" srcOrd="0" destOrd="0" presId="urn:microsoft.com/office/officeart/2005/8/layout/orgChart1"/>
    <dgm:cxn modelId="{1D58FD97-50B8-487F-A759-E4AAAF1DB2C9}" type="presParOf" srcId="{08170931-92D7-42D4-8972-77AE2C004FE9}" destId="{C7FD93AE-6911-431C-B906-F14B03C762F7}" srcOrd="1" destOrd="0" presId="urn:microsoft.com/office/officeart/2005/8/layout/orgChart1"/>
    <dgm:cxn modelId="{6FB5E618-0C85-4341-A987-CA363D4ECE2C}" type="presParOf" srcId="{C7FD93AE-6911-431C-B906-F14B03C762F7}" destId="{9AA496EE-4CE1-4370-97F3-46CA20BE5AA5}" srcOrd="0" destOrd="0" presId="urn:microsoft.com/office/officeart/2005/8/layout/orgChart1"/>
    <dgm:cxn modelId="{D22D83DA-D531-4B17-BE5C-27D33ACDF78F}" type="presParOf" srcId="{9AA496EE-4CE1-4370-97F3-46CA20BE5AA5}" destId="{FBCE55C9-0817-4470-95D1-C7A767CF8157}" srcOrd="0" destOrd="0" presId="urn:microsoft.com/office/officeart/2005/8/layout/orgChart1"/>
    <dgm:cxn modelId="{C2320A3F-5A69-4479-8499-6030025729F0}" type="presParOf" srcId="{9AA496EE-4CE1-4370-97F3-46CA20BE5AA5}" destId="{A6F67182-1A36-4D2B-9C56-BB0D884809CA}" srcOrd="1" destOrd="0" presId="urn:microsoft.com/office/officeart/2005/8/layout/orgChart1"/>
    <dgm:cxn modelId="{ADF69EA2-403C-415B-8660-130521632D96}" type="presParOf" srcId="{C7FD93AE-6911-431C-B906-F14B03C762F7}" destId="{BC041B7B-C0A3-4F62-9643-E4C85E3F95A3}" srcOrd="1" destOrd="0" presId="urn:microsoft.com/office/officeart/2005/8/layout/orgChart1"/>
    <dgm:cxn modelId="{1EEFFA8A-A42A-4A76-A849-8970473ECFC1}" type="presParOf" srcId="{C7FD93AE-6911-431C-B906-F14B03C762F7}" destId="{B41DC157-CB9D-40E4-AD6A-56681195A5B9}" srcOrd="2" destOrd="0" presId="urn:microsoft.com/office/officeart/2005/8/layout/orgChart1"/>
    <dgm:cxn modelId="{781C8F20-43D3-4234-B89D-F74D653569AC}" type="presParOf" srcId="{39EB5A77-D8D4-4548-A768-A6D052E3A5E7}" destId="{87D0D026-EA8F-45F8-AE3C-01071ECAF2A7}" srcOrd="2" destOrd="0" presId="urn:microsoft.com/office/officeart/2005/8/layout/orgChart1"/>
    <dgm:cxn modelId="{01E51EA1-1091-4DA2-BF60-351321A1C928}" type="presParOf" srcId="{82E6CCA2-10A0-4472-9361-1D54A6A5516B}" destId="{E2A3C38D-6E04-4933-A349-9623F818FF2A}" srcOrd="2" destOrd="0" presId="urn:microsoft.com/office/officeart/2005/8/layout/orgChart1"/>
    <dgm:cxn modelId="{BCD68337-E93D-4A72-841A-A33B437AAE1B}" type="presParOf" srcId="{82E6CCA2-10A0-4472-9361-1D54A6A5516B}" destId="{B1D9D73D-9791-42D8-83F3-85824D52862B}" srcOrd="3" destOrd="0" presId="urn:microsoft.com/office/officeart/2005/8/layout/orgChart1"/>
    <dgm:cxn modelId="{F564B488-71A8-41D5-8947-635349554752}" type="presParOf" srcId="{B1D9D73D-9791-42D8-83F3-85824D52862B}" destId="{5F84FF5B-FD2E-4073-8A47-0307FC8FA5A9}" srcOrd="0" destOrd="0" presId="urn:microsoft.com/office/officeart/2005/8/layout/orgChart1"/>
    <dgm:cxn modelId="{45EDFAAC-E79C-4F38-91FF-A4F36DDE29ED}" type="presParOf" srcId="{5F84FF5B-FD2E-4073-8A47-0307FC8FA5A9}" destId="{D25194D9-B0D7-4292-AD74-9E4B4804B817}" srcOrd="0" destOrd="0" presId="urn:microsoft.com/office/officeart/2005/8/layout/orgChart1"/>
    <dgm:cxn modelId="{A11057F5-F63A-44CE-86FB-03813C4207F6}" type="presParOf" srcId="{5F84FF5B-FD2E-4073-8A47-0307FC8FA5A9}" destId="{D221093D-8C4C-41BB-9405-201CF3BC089C}" srcOrd="1" destOrd="0" presId="urn:microsoft.com/office/officeart/2005/8/layout/orgChart1"/>
    <dgm:cxn modelId="{A09FFF7C-2D32-44B9-A76A-BA6D447F37CA}" type="presParOf" srcId="{B1D9D73D-9791-42D8-83F3-85824D52862B}" destId="{09ACDA1D-5440-4696-9406-4E51744C77FA}" srcOrd="1" destOrd="0" presId="urn:microsoft.com/office/officeart/2005/8/layout/orgChart1"/>
    <dgm:cxn modelId="{AF3A5650-B576-44F5-9117-F2EB0809AE3E}" type="presParOf" srcId="{09ACDA1D-5440-4696-9406-4E51744C77FA}" destId="{BB91DE85-A7A0-4F7D-95FB-5C445AFA72A6}" srcOrd="0" destOrd="0" presId="urn:microsoft.com/office/officeart/2005/8/layout/orgChart1"/>
    <dgm:cxn modelId="{43286C60-2849-4B83-8ADB-0BFD53773A84}" type="presParOf" srcId="{09ACDA1D-5440-4696-9406-4E51744C77FA}" destId="{16C1FA74-0977-4EF4-9138-4F1B238392E6}" srcOrd="1" destOrd="0" presId="urn:microsoft.com/office/officeart/2005/8/layout/orgChart1"/>
    <dgm:cxn modelId="{36B1DF0C-915A-4ADC-BC56-D8D29EE2F3A5}" type="presParOf" srcId="{16C1FA74-0977-4EF4-9138-4F1B238392E6}" destId="{76E8726F-434E-47B1-BCBE-8FD8188D4905}" srcOrd="0" destOrd="0" presId="urn:microsoft.com/office/officeart/2005/8/layout/orgChart1"/>
    <dgm:cxn modelId="{69F032E4-B29D-4554-92FE-206E82C9CD15}" type="presParOf" srcId="{76E8726F-434E-47B1-BCBE-8FD8188D4905}" destId="{ACF8B433-A712-495D-80CF-19E81999DBB6}" srcOrd="0" destOrd="0" presId="urn:microsoft.com/office/officeart/2005/8/layout/orgChart1"/>
    <dgm:cxn modelId="{38DC6760-9B8E-4992-9397-79F0A862906B}" type="presParOf" srcId="{76E8726F-434E-47B1-BCBE-8FD8188D4905}" destId="{7AC0F3E6-E9A4-4C9C-8DEE-042CFA19DD9A}" srcOrd="1" destOrd="0" presId="urn:microsoft.com/office/officeart/2005/8/layout/orgChart1"/>
    <dgm:cxn modelId="{DDF16E9E-C12D-4FCB-8DFC-D6B58E221E63}" type="presParOf" srcId="{16C1FA74-0977-4EF4-9138-4F1B238392E6}" destId="{94FC8E00-1C2F-4840-9F67-A1618424815C}" srcOrd="1" destOrd="0" presId="urn:microsoft.com/office/officeart/2005/8/layout/orgChart1"/>
    <dgm:cxn modelId="{F90D49A9-6D9F-4234-8BD6-593E4183F939}" type="presParOf" srcId="{16C1FA74-0977-4EF4-9138-4F1B238392E6}" destId="{B8B51EF6-4B31-4EA9-BE1C-ACA978A5E8F3}" srcOrd="2" destOrd="0" presId="urn:microsoft.com/office/officeart/2005/8/layout/orgChart1"/>
    <dgm:cxn modelId="{3ABE1100-9593-42A1-A172-D046521CC46B}" type="presParOf" srcId="{B1D9D73D-9791-42D8-83F3-85824D52862B}" destId="{31B5EF7B-ABC3-4A3A-9251-E75894760BFE}" srcOrd="2" destOrd="0" presId="urn:microsoft.com/office/officeart/2005/8/layout/orgChart1"/>
    <dgm:cxn modelId="{9A61E859-10FB-4A51-A9E1-02804747D676}" type="presParOf" srcId="{82E6CCA2-10A0-4472-9361-1D54A6A5516B}" destId="{672C63B7-7697-4AA9-B5DF-AC5ADC5036EC}" srcOrd="4" destOrd="0" presId="urn:microsoft.com/office/officeart/2005/8/layout/orgChart1"/>
    <dgm:cxn modelId="{801C36EC-991B-4E2C-A47B-A4A12338AD2E}" type="presParOf" srcId="{82E6CCA2-10A0-4472-9361-1D54A6A5516B}" destId="{59F1963D-1F0D-478A-9ABF-B10B543A0D6B}" srcOrd="5" destOrd="0" presId="urn:microsoft.com/office/officeart/2005/8/layout/orgChart1"/>
    <dgm:cxn modelId="{3D36FAF2-0741-4266-A62F-7CB56C231526}" type="presParOf" srcId="{59F1963D-1F0D-478A-9ABF-B10B543A0D6B}" destId="{B7B520F9-58AE-4E6E-BF47-A2E8AF4FBB2E}" srcOrd="0" destOrd="0" presId="urn:microsoft.com/office/officeart/2005/8/layout/orgChart1"/>
    <dgm:cxn modelId="{93CEA829-5FA0-4802-BCC7-764C07A73744}" type="presParOf" srcId="{B7B520F9-58AE-4E6E-BF47-A2E8AF4FBB2E}" destId="{AF5B0922-BE65-40DB-8348-F0D8F5496F36}" srcOrd="0" destOrd="0" presId="urn:microsoft.com/office/officeart/2005/8/layout/orgChart1"/>
    <dgm:cxn modelId="{119723B9-E08E-409C-9BF8-29DDB42DE68A}" type="presParOf" srcId="{B7B520F9-58AE-4E6E-BF47-A2E8AF4FBB2E}" destId="{22B0EAB9-2153-4F6B-AB9C-5EE2253754EA}" srcOrd="1" destOrd="0" presId="urn:microsoft.com/office/officeart/2005/8/layout/orgChart1"/>
    <dgm:cxn modelId="{371AD905-4A9C-4364-A8E0-97368DC18A34}" type="presParOf" srcId="{59F1963D-1F0D-478A-9ABF-B10B543A0D6B}" destId="{81E9503D-BA13-4B21-B568-A30BEF862A0F}" srcOrd="1" destOrd="0" presId="urn:microsoft.com/office/officeart/2005/8/layout/orgChart1"/>
    <dgm:cxn modelId="{E1B932EA-C7AF-4F0B-9F73-D55B5A1A33F0}" type="presParOf" srcId="{59F1963D-1F0D-478A-9ABF-B10B543A0D6B}" destId="{65751505-EAC0-49D0-A52F-75E354BDDB56}" srcOrd="2" destOrd="0" presId="urn:microsoft.com/office/officeart/2005/8/layout/orgChart1"/>
    <dgm:cxn modelId="{5E928A9D-85D0-46DA-BA45-B11B6E02313F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626FE37C-5EBD-4B1B-AC9C-F556A50322CA}" type="presOf" srcId="{C3BC28B8-F38E-45DC-8282-76C85C9E8C52}" destId="{FBCE55C9-0817-4470-95D1-C7A767CF8157}" srcOrd="0" destOrd="0" presId="urn:microsoft.com/office/officeart/2005/8/layout/orgChart1"/>
    <dgm:cxn modelId="{123BD08A-6A57-4F80-8935-B07F862A425A}" type="presOf" srcId="{5C91FE83-E91F-4C3B-A53E-AEC1D443B64D}" destId="{E5FAF8D1-8FB8-4077-8107-2044FF6C6BA9}" srcOrd="0" destOrd="0" presId="urn:microsoft.com/office/officeart/2005/8/layout/orgChart1"/>
    <dgm:cxn modelId="{E3434B61-9425-4CE7-9241-98D9954D0C92}" type="presOf" srcId="{DFB7C4F7-9D1E-4B7B-BD4E-03DDC1EF3356}" destId="{C3D2D1BE-8815-4217-B492-C776B2E59D3D}" srcOrd="0" destOrd="0" presId="urn:microsoft.com/office/officeart/2005/8/layout/orgChart1"/>
    <dgm:cxn modelId="{4D390248-12C8-43FB-81B7-7311738CAD55}" type="presOf" srcId="{90DEE5C4-8985-4F8C-A769-E0E0C3E19E69}" destId="{E2A3C38D-6E04-4933-A349-9623F818FF2A}" srcOrd="0" destOrd="0" presId="urn:microsoft.com/office/officeart/2005/8/layout/orgChart1"/>
    <dgm:cxn modelId="{A6D7EC70-E546-452C-B52C-3BF3446D5C31}" type="presOf" srcId="{4B7C7A81-9268-4CA8-92E4-5B9ADE4A14E2}" destId="{ACF8B433-A712-495D-80CF-19E81999DBB6}" srcOrd="0" destOrd="0" presId="urn:microsoft.com/office/officeart/2005/8/layout/orgChart1"/>
    <dgm:cxn modelId="{B56582CC-C200-4C89-8944-6128FF130310}" type="presOf" srcId="{BA51EF4B-0ECD-446F-80ED-56E18964FE12}" destId="{672C63B7-7697-4AA9-B5DF-AC5ADC5036EC}" srcOrd="0" destOrd="0" presId="urn:microsoft.com/office/officeart/2005/8/layout/orgChart1"/>
    <dgm:cxn modelId="{63D736BF-E95B-42D7-A9C4-7DC616C848F1}" type="presOf" srcId="{7082DBD1-F7CB-48F2-8A18-5C866BF65632}" destId="{9DE6281D-A07B-4476-9320-37FC26CAC50E}" srcOrd="0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D22414B2-A04F-4B71-AB5A-DD31FD3FD623}" type="presOf" srcId="{D30CC2E2-111B-4E7A-8669-55E68EA7D1F9}" destId="{AF5B0922-BE65-40DB-8348-F0D8F5496F36}" srcOrd="0" destOrd="0" presId="urn:microsoft.com/office/officeart/2005/8/layout/orgChart1"/>
    <dgm:cxn modelId="{57B6A080-2AA6-4FDC-8FD2-FDD45FC9C853}" type="presOf" srcId="{F9030AD6-1791-451D-B079-D64D83B141C4}" destId="{2AE88028-4A08-47A0-92B3-5AF4D2840503}" srcOrd="0" destOrd="0" presId="urn:microsoft.com/office/officeart/2005/8/layout/orgChart1"/>
    <dgm:cxn modelId="{29C42022-AE70-41F5-9A7F-34CFFEC13D13}" type="presOf" srcId="{2459B897-7535-4281-97C1-EC0049C98E08}" destId="{62415599-03C7-4012-9BC2-E1215D60F3E7}" srcOrd="1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AD4041A9-277C-417A-9751-224CB3851E27}" type="presOf" srcId="{D30CC2E2-111B-4E7A-8669-55E68EA7D1F9}" destId="{22B0EAB9-2153-4F6B-AB9C-5EE2253754EA}" srcOrd="1" destOrd="0" presId="urn:microsoft.com/office/officeart/2005/8/layout/orgChart1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62DF329B-DD5B-4C25-9CDE-3BCF79706FD1}" type="presOf" srcId="{C2D89B4E-BB2C-483A-BE9D-C384A4E61140}" destId="{BB91DE85-A7A0-4F7D-95FB-5C445AFA72A6}" srcOrd="0" destOrd="0" presId="urn:microsoft.com/office/officeart/2005/8/layout/orgChart1"/>
    <dgm:cxn modelId="{2168B13B-270F-40B8-80AA-EDAB59973D6C}" type="presOf" srcId="{4B383FBC-A164-4CD8-B859-B08510560060}" destId="{D221093D-8C4C-41BB-9405-201CF3BC089C}" srcOrd="1" destOrd="0" presId="urn:microsoft.com/office/officeart/2005/8/layout/orgChart1"/>
    <dgm:cxn modelId="{802D44BF-3DE3-4702-9E1C-A1D311D6BFD9}" type="presOf" srcId="{5D12E55B-A886-4C5B-B11A-E603FE334198}" destId="{4EB67754-555F-4A2A-9D60-2E6D6B7D16C4}" srcOrd="0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EAFDE68E-9152-46AA-854B-8044D3811D59}" type="presOf" srcId="{CFC9C433-D1F1-4AF3-91A0-5524D5F50109}" destId="{5FB0BEE7-F58F-4BBA-942E-516B47AEF355}" srcOrd="0" destOrd="0" presId="urn:microsoft.com/office/officeart/2005/8/layout/orgChart1"/>
    <dgm:cxn modelId="{56AB3E37-E5AD-4AC1-81F5-C836A5864B3E}" type="presOf" srcId="{4B7C7A81-9268-4CA8-92E4-5B9ADE4A14E2}" destId="{7AC0F3E6-E9A4-4C9C-8DEE-042CFA19DD9A}" srcOrd="1" destOrd="0" presId="urn:microsoft.com/office/officeart/2005/8/layout/orgChart1"/>
    <dgm:cxn modelId="{F68A8405-4FFA-40F7-94AE-A847141D5A30}" type="presOf" srcId="{DFB7C4F7-9D1E-4B7B-BD4E-03DDC1EF3356}" destId="{9F14F018-0B31-40F2-AB10-C1C8A52920D4}" srcOrd="1" destOrd="0" presId="urn:microsoft.com/office/officeart/2005/8/layout/orgChart1"/>
    <dgm:cxn modelId="{48F869F3-80DC-4C50-819F-9C3D155BEDC6}" type="presOf" srcId="{4B383FBC-A164-4CD8-B859-B08510560060}" destId="{D25194D9-B0D7-4292-AD74-9E4B4804B817}" srcOrd="0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DB986D94-45BE-4CD3-89BB-19F8AA819B61}" type="presOf" srcId="{C3BC28B8-F38E-45DC-8282-76C85C9E8C52}" destId="{A6F67182-1A36-4D2B-9C56-BB0D884809CA}" srcOrd="1" destOrd="0" presId="urn:microsoft.com/office/officeart/2005/8/layout/orgChart1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F72DA91D-FED9-4E77-BD1C-5015E65F94ED}" type="presOf" srcId="{5C91FE83-E91F-4C3B-A53E-AEC1D443B64D}" destId="{8BACECD8-4EC5-48B1-AB62-A8C4627939AE}" srcOrd="1" destOrd="0" presId="urn:microsoft.com/office/officeart/2005/8/layout/orgChart1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6C046E6C-67CD-404B-8D89-3572D4ED276F}" type="presOf" srcId="{2459B897-7535-4281-97C1-EC0049C98E08}" destId="{2E49080A-1807-4BC9-8772-AC7E426D76E0}" srcOrd="0" destOrd="0" presId="urn:microsoft.com/office/officeart/2005/8/layout/orgChart1"/>
    <dgm:cxn modelId="{F667F3ED-28A9-4F74-92F7-DC0E33273570}" type="presParOf" srcId="{4EB67754-555F-4A2A-9D60-2E6D6B7D16C4}" destId="{43219BFF-1A17-47C1-BBEE-6F9185A063EA}" srcOrd="0" destOrd="0" presId="urn:microsoft.com/office/officeart/2005/8/layout/orgChart1"/>
    <dgm:cxn modelId="{E40019C5-9C50-4662-AFC6-1D7C0EC48D2E}" type="presParOf" srcId="{43219BFF-1A17-47C1-BBEE-6F9185A063EA}" destId="{D4F79477-AF4F-4CCC-80E1-A2C4B3A3D74E}" srcOrd="0" destOrd="0" presId="urn:microsoft.com/office/officeart/2005/8/layout/orgChart1"/>
    <dgm:cxn modelId="{15ACBBAA-F786-4B4C-B393-9719E0160969}" type="presParOf" srcId="{D4F79477-AF4F-4CCC-80E1-A2C4B3A3D74E}" destId="{2E49080A-1807-4BC9-8772-AC7E426D76E0}" srcOrd="0" destOrd="0" presId="urn:microsoft.com/office/officeart/2005/8/layout/orgChart1"/>
    <dgm:cxn modelId="{601CF3D7-A428-4534-AE70-A87CF06825A5}" type="presParOf" srcId="{D4F79477-AF4F-4CCC-80E1-A2C4B3A3D74E}" destId="{62415599-03C7-4012-9BC2-E1215D60F3E7}" srcOrd="1" destOrd="0" presId="urn:microsoft.com/office/officeart/2005/8/layout/orgChart1"/>
    <dgm:cxn modelId="{6AC4C3B1-ED10-4B66-8AA7-9D58F01EFE1B}" type="presParOf" srcId="{43219BFF-1A17-47C1-BBEE-6F9185A063EA}" destId="{82E6CCA2-10A0-4472-9361-1D54A6A5516B}" srcOrd="1" destOrd="0" presId="urn:microsoft.com/office/officeart/2005/8/layout/orgChart1"/>
    <dgm:cxn modelId="{6C992E87-7D6C-47AB-BF98-8861EC96FA4D}" type="presParOf" srcId="{82E6CCA2-10A0-4472-9361-1D54A6A5516B}" destId="{5FB0BEE7-F58F-4BBA-942E-516B47AEF355}" srcOrd="0" destOrd="0" presId="urn:microsoft.com/office/officeart/2005/8/layout/orgChart1"/>
    <dgm:cxn modelId="{F0AC5920-23BB-4D69-83CC-CF4F3AF88112}" type="presParOf" srcId="{82E6CCA2-10A0-4472-9361-1D54A6A5516B}" destId="{6A60EBB6-8C9B-4419-BE2A-F25858018345}" srcOrd="1" destOrd="0" presId="urn:microsoft.com/office/officeart/2005/8/layout/orgChart1"/>
    <dgm:cxn modelId="{ADC14FC0-EAC3-4CD6-BD72-90E20BA1DC6B}" type="presParOf" srcId="{6A60EBB6-8C9B-4419-BE2A-F25858018345}" destId="{CA506AB6-B6C2-4AFF-B420-80365B2222E4}" srcOrd="0" destOrd="0" presId="urn:microsoft.com/office/officeart/2005/8/layout/orgChart1"/>
    <dgm:cxn modelId="{6265998E-9403-452F-8CD3-BF9758770310}" type="presParOf" srcId="{CA506AB6-B6C2-4AFF-B420-80365B2222E4}" destId="{C3D2D1BE-8815-4217-B492-C776B2E59D3D}" srcOrd="0" destOrd="0" presId="urn:microsoft.com/office/officeart/2005/8/layout/orgChart1"/>
    <dgm:cxn modelId="{2C5E9E71-802E-45BA-B776-5FD04387622F}" type="presParOf" srcId="{CA506AB6-B6C2-4AFF-B420-80365B2222E4}" destId="{9F14F018-0B31-40F2-AB10-C1C8A52920D4}" srcOrd="1" destOrd="0" presId="urn:microsoft.com/office/officeart/2005/8/layout/orgChart1"/>
    <dgm:cxn modelId="{A5336AC0-6660-493A-B1E7-F726B7F85BFF}" type="presParOf" srcId="{6A60EBB6-8C9B-4419-BE2A-F25858018345}" destId="{8C568DF9-06A2-40BC-8697-B5723713FB80}" srcOrd="1" destOrd="0" presId="urn:microsoft.com/office/officeart/2005/8/layout/orgChart1"/>
    <dgm:cxn modelId="{451C8049-2E04-4B74-8292-31533ECAB1F8}" type="presParOf" srcId="{6A60EBB6-8C9B-4419-BE2A-F25858018345}" destId="{0534CF4A-31B2-4FED-8EA9-AF2B2E0C0667}" srcOrd="2" destOrd="0" presId="urn:microsoft.com/office/officeart/2005/8/layout/orgChart1"/>
    <dgm:cxn modelId="{633D9430-FF48-46AF-8478-CF83315E9989}" type="presParOf" srcId="{0534CF4A-31B2-4FED-8EA9-AF2B2E0C0667}" destId="{2AE88028-4A08-47A0-92B3-5AF4D2840503}" srcOrd="0" destOrd="0" presId="urn:microsoft.com/office/officeart/2005/8/layout/orgChart1"/>
    <dgm:cxn modelId="{5D2AA15B-8871-49BC-98D5-AAD9DA4D875F}" type="presParOf" srcId="{0534CF4A-31B2-4FED-8EA9-AF2B2E0C0667}" destId="{39EB5A77-D8D4-4548-A768-A6D052E3A5E7}" srcOrd="1" destOrd="0" presId="urn:microsoft.com/office/officeart/2005/8/layout/orgChart1"/>
    <dgm:cxn modelId="{9B8A5561-FA24-4435-A52F-7A44AA5C76E9}" type="presParOf" srcId="{39EB5A77-D8D4-4548-A768-A6D052E3A5E7}" destId="{4AEC9D3C-A155-43FA-BF06-99A93E988328}" srcOrd="0" destOrd="0" presId="urn:microsoft.com/office/officeart/2005/8/layout/orgChart1"/>
    <dgm:cxn modelId="{D8E80228-D8E4-48A8-B5A3-37C4D0A65D92}" type="presParOf" srcId="{4AEC9D3C-A155-43FA-BF06-99A93E988328}" destId="{E5FAF8D1-8FB8-4077-8107-2044FF6C6BA9}" srcOrd="0" destOrd="0" presId="urn:microsoft.com/office/officeart/2005/8/layout/orgChart1"/>
    <dgm:cxn modelId="{DFD4D707-D385-4A99-B950-E1BE7B80320D}" type="presParOf" srcId="{4AEC9D3C-A155-43FA-BF06-99A93E988328}" destId="{8BACECD8-4EC5-48B1-AB62-A8C4627939AE}" srcOrd="1" destOrd="0" presId="urn:microsoft.com/office/officeart/2005/8/layout/orgChart1"/>
    <dgm:cxn modelId="{1C8C9577-91E0-4892-9A57-62B4E8F2CDDA}" type="presParOf" srcId="{39EB5A77-D8D4-4548-A768-A6D052E3A5E7}" destId="{08170931-92D7-42D4-8972-77AE2C004FE9}" srcOrd="1" destOrd="0" presId="urn:microsoft.com/office/officeart/2005/8/layout/orgChart1"/>
    <dgm:cxn modelId="{033DA73D-980A-4941-9D65-89E6F638018C}" type="presParOf" srcId="{08170931-92D7-42D4-8972-77AE2C004FE9}" destId="{9DE6281D-A07B-4476-9320-37FC26CAC50E}" srcOrd="0" destOrd="0" presId="urn:microsoft.com/office/officeart/2005/8/layout/orgChart1"/>
    <dgm:cxn modelId="{EA5183B0-5985-4DDF-987D-3D99CD4E59C4}" type="presParOf" srcId="{08170931-92D7-42D4-8972-77AE2C004FE9}" destId="{C7FD93AE-6911-431C-B906-F14B03C762F7}" srcOrd="1" destOrd="0" presId="urn:microsoft.com/office/officeart/2005/8/layout/orgChart1"/>
    <dgm:cxn modelId="{65CEDDD6-9F0E-4896-83D5-F1939E496138}" type="presParOf" srcId="{C7FD93AE-6911-431C-B906-F14B03C762F7}" destId="{9AA496EE-4CE1-4370-97F3-46CA20BE5AA5}" srcOrd="0" destOrd="0" presId="urn:microsoft.com/office/officeart/2005/8/layout/orgChart1"/>
    <dgm:cxn modelId="{F00AEDF1-D732-489D-85F6-0F376A978B51}" type="presParOf" srcId="{9AA496EE-4CE1-4370-97F3-46CA20BE5AA5}" destId="{FBCE55C9-0817-4470-95D1-C7A767CF8157}" srcOrd="0" destOrd="0" presId="urn:microsoft.com/office/officeart/2005/8/layout/orgChart1"/>
    <dgm:cxn modelId="{F0751A80-545A-4F88-9A58-3D3281EB15A0}" type="presParOf" srcId="{9AA496EE-4CE1-4370-97F3-46CA20BE5AA5}" destId="{A6F67182-1A36-4D2B-9C56-BB0D884809CA}" srcOrd="1" destOrd="0" presId="urn:microsoft.com/office/officeart/2005/8/layout/orgChart1"/>
    <dgm:cxn modelId="{D52E1B37-9CE6-4E26-9EDC-AF07605321C4}" type="presParOf" srcId="{C7FD93AE-6911-431C-B906-F14B03C762F7}" destId="{BC041B7B-C0A3-4F62-9643-E4C85E3F95A3}" srcOrd="1" destOrd="0" presId="urn:microsoft.com/office/officeart/2005/8/layout/orgChart1"/>
    <dgm:cxn modelId="{7CCB9A67-E0F8-44AE-BB28-9C9E1308B045}" type="presParOf" srcId="{C7FD93AE-6911-431C-B906-F14B03C762F7}" destId="{B41DC157-CB9D-40E4-AD6A-56681195A5B9}" srcOrd="2" destOrd="0" presId="urn:microsoft.com/office/officeart/2005/8/layout/orgChart1"/>
    <dgm:cxn modelId="{5591AB69-9EB6-43C6-8863-34008B5C1865}" type="presParOf" srcId="{39EB5A77-D8D4-4548-A768-A6D052E3A5E7}" destId="{87D0D026-EA8F-45F8-AE3C-01071ECAF2A7}" srcOrd="2" destOrd="0" presId="urn:microsoft.com/office/officeart/2005/8/layout/orgChart1"/>
    <dgm:cxn modelId="{53479AF3-B7B6-4EF9-81DD-B01B7336569A}" type="presParOf" srcId="{82E6CCA2-10A0-4472-9361-1D54A6A5516B}" destId="{E2A3C38D-6E04-4933-A349-9623F818FF2A}" srcOrd="2" destOrd="0" presId="urn:microsoft.com/office/officeart/2005/8/layout/orgChart1"/>
    <dgm:cxn modelId="{D78377CE-4760-49A4-B4F0-6CD6B0E78995}" type="presParOf" srcId="{82E6CCA2-10A0-4472-9361-1D54A6A5516B}" destId="{B1D9D73D-9791-42D8-83F3-85824D52862B}" srcOrd="3" destOrd="0" presId="urn:microsoft.com/office/officeart/2005/8/layout/orgChart1"/>
    <dgm:cxn modelId="{ACFF5D67-9FCF-42FD-BBE2-36568DF69E97}" type="presParOf" srcId="{B1D9D73D-9791-42D8-83F3-85824D52862B}" destId="{5F84FF5B-FD2E-4073-8A47-0307FC8FA5A9}" srcOrd="0" destOrd="0" presId="urn:microsoft.com/office/officeart/2005/8/layout/orgChart1"/>
    <dgm:cxn modelId="{600F3CE7-E519-40F2-BAD7-96D2883A02E2}" type="presParOf" srcId="{5F84FF5B-FD2E-4073-8A47-0307FC8FA5A9}" destId="{D25194D9-B0D7-4292-AD74-9E4B4804B817}" srcOrd="0" destOrd="0" presId="urn:microsoft.com/office/officeart/2005/8/layout/orgChart1"/>
    <dgm:cxn modelId="{95BAD4CC-0E7F-434A-9354-FB7F8659DB2D}" type="presParOf" srcId="{5F84FF5B-FD2E-4073-8A47-0307FC8FA5A9}" destId="{D221093D-8C4C-41BB-9405-201CF3BC089C}" srcOrd="1" destOrd="0" presId="urn:microsoft.com/office/officeart/2005/8/layout/orgChart1"/>
    <dgm:cxn modelId="{AABE3A93-790E-4EB0-875E-A7E0621528C6}" type="presParOf" srcId="{B1D9D73D-9791-42D8-83F3-85824D52862B}" destId="{09ACDA1D-5440-4696-9406-4E51744C77FA}" srcOrd="1" destOrd="0" presId="urn:microsoft.com/office/officeart/2005/8/layout/orgChart1"/>
    <dgm:cxn modelId="{7B16B19B-2099-4C21-84D5-2EA81AC749A8}" type="presParOf" srcId="{09ACDA1D-5440-4696-9406-4E51744C77FA}" destId="{BB91DE85-A7A0-4F7D-95FB-5C445AFA72A6}" srcOrd="0" destOrd="0" presId="urn:microsoft.com/office/officeart/2005/8/layout/orgChart1"/>
    <dgm:cxn modelId="{F4ECFCD7-84F8-4A1D-9859-F941419A8505}" type="presParOf" srcId="{09ACDA1D-5440-4696-9406-4E51744C77FA}" destId="{16C1FA74-0977-4EF4-9138-4F1B238392E6}" srcOrd="1" destOrd="0" presId="urn:microsoft.com/office/officeart/2005/8/layout/orgChart1"/>
    <dgm:cxn modelId="{6DF0EB6B-E8B3-472F-9673-866D5B4FE10C}" type="presParOf" srcId="{16C1FA74-0977-4EF4-9138-4F1B238392E6}" destId="{76E8726F-434E-47B1-BCBE-8FD8188D4905}" srcOrd="0" destOrd="0" presId="urn:microsoft.com/office/officeart/2005/8/layout/orgChart1"/>
    <dgm:cxn modelId="{B7395F59-6361-4BF0-A1A1-EE880F368902}" type="presParOf" srcId="{76E8726F-434E-47B1-BCBE-8FD8188D4905}" destId="{ACF8B433-A712-495D-80CF-19E81999DBB6}" srcOrd="0" destOrd="0" presId="urn:microsoft.com/office/officeart/2005/8/layout/orgChart1"/>
    <dgm:cxn modelId="{87E10C63-5678-422D-9CDD-EC7C88A71673}" type="presParOf" srcId="{76E8726F-434E-47B1-BCBE-8FD8188D4905}" destId="{7AC0F3E6-E9A4-4C9C-8DEE-042CFA19DD9A}" srcOrd="1" destOrd="0" presId="urn:microsoft.com/office/officeart/2005/8/layout/orgChart1"/>
    <dgm:cxn modelId="{82E88F52-89E6-48BF-B291-7E68BB597CA8}" type="presParOf" srcId="{16C1FA74-0977-4EF4-9138-4F1B238392E6}" destId="{94FC8E00-1C2F-4840-9F67-A1618424815C}" srcOrd="1" destOrd="0" presId="urn:microsoft.com/office/officeart/2005/8/layout/orgChart1"/>
    <dgm:cxn modelId="{2B945E60-CCAF-4A74-8D5E-F0B22C3AE0C0}" type="presParOf" srcId="{16C1FA74-0977-4EF4-9138-4F1B238392E6}" destId="{B8B51EF6-4B31-4EA9-BE1C-ACA978A5E8F3}" srcOrd="2" destOrd="0" presId="urn:microsoft.com/office/officeart/2005/8/layout/orgChart1"/>
    <dgm:cxn modelId="{3D7BDA83-882F-47CF-BF02-A4C3EA421FB4}" type="presParOf" srcId="{B1D9D73D-9791-42D8-83F3-85824D52862B}" destId="{31B5EF7B-ABC3-4A3A-9251-E75894760BFE}" srcOrd="2" destOrd="0" presId="urn:microsoft.com/office/officeart/2005/8/layout/orgChart1"/>
    <dgm:cxn modelId="{BF344872-FFD4-4660-B12F-0DE399AEB76D}" type="presParOf" srcId="{82E6CCA2-10A0-4472-9361-1D54A6A5516B}" destId="{672C63B7-7697-4AA9-B5DF-AC5ADC5036EC}" srcOrd="4" destOrd="0" presId="urn:microsoft.com/office/officeart/2005/8/layout/orgChart1"/>
    <dgm:cxn modelId="{D7AA5A43-F9ED-4982-939A-9ECE0A71B8BF}" type="presParOf" srcId="{82E6CCA2-10A0-4472-9361-1D54A6A5516B}" destId="{59F1963D-1F0D-478A-9ABF-B10B543A0D6B}" srcOrd="5" destOrd="0" presId="urn:microsoft.com/office/officeart/2005/8/layout/orgChart1"/>
    <dgm:cxn modelId="{746A2B13-9752-44BF-B300-B0C0B8240682}" type="presParOf" srcId="{59F1963D-1F0D-478A-9ABF-B10B543A0D6B}" destId="{B7B520F9-58AE-4E6E-BF47-A2E8AF4FBB2E}" srcOrd="0" destOrd="0" presId="urn:microsoft.com/office/officeart/2005/8/layout/orgChart1"/>
    <dgm:cxn modelId="{0FB3CCBD-775C-4CE9-8062-62DA70D761D3}" type="presParOf" srcId="{B7B520F9-58AE-4E6E-BF47-A2E8AF4FBB2E}" destId="{AF5B0922-BE65-40DB-8348-F0D8F5496F36}" srcOrd="0" destOrd="0" presId="urn:microsoft.com/office/officeart/2005/8/layout/orgChart1"/>
    <dgm:cxn modelId="{4BEF08BD-161A-4941-B1B1-854A195C4727}" type="presParOf" srcId="{B7B520F9-58AE-4E6E-BF47-A2E8AF4FBB2E}" destId="{22B0EAB9-2153-4F6B-AB9C-5EE2253754EA}" srcOrd="1" destOrd="0" presId="urn:microsoft.com/office/officeart/2005/8/layout/orgChart1"/>
    <dgm:cxn modelId="{575B9071-5CDB-4460-800E-4575133B4766}" type="presParOf" srcId="{59F1963D-1F0D-478A-9ABF-B10B543A0D6B}" destId="{81E9503D-BA13-4B21-B568-A30BEF862A0F}" srcOrd="1" destOrd="0" presId="urn:microsoft.com/office/officeart/2005/8/layout/orgChart1"/>
    <dgm:cxn modelId="{2415449C-2435-4F7E-A1D3-68E3C8BC03D0}" type="presParOf" srcId="{59F1963D-1F0D-478A-9ABF-B10B543A0D6B}" destId="{65751505-EAC0-49D0-A52F-75E354BDDB56}" srcOrd="2" destOrd="0" presId="urn:microsoft.com/office/officeart/2005/8/layout/orgChart1"/>
    <dgm:cxn modelId="{0BD5E66A-2021-46D3-BE8C-3FA0F20750B2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387380" y="1134949"/>
          <a:ext cx="275942" cy="274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842"/>
              </a:lnTo>
              <a:lnTo>
                <a:pt x="275942" y="2748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883217"/>
          <a:ext cx="774760" cy="251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883217"/>
        <a:ext cx="774760" cy="251731"/>
      </dsp:txXfrm>
    </dsp:sp>
    <dsp:sp modelId="{46141452-D9D9-4DCE-9FD3-C661BB207AC2}">
      <dsp:nvSpPr>
        <dsp:cNvPr id="0" name=""/>
        <dsp:cNvSpPr/>
      </dsp:nvSpPr>
      <dsp:spPr>
        <a:xfrm>
          <a:off x="663322" y="1189630"/>
          <a:ext cx="1056176" cy="440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Ministerio</a:t>
          </a:r>
          <a:endParaRPr lang="es-MX" sz="1600" kern="1200" dirty="0"/>
        </a:p>
      </dsp:txBody>
      <dsp:txXfrm>
        <a:off x="663322" y="1189630"/>
        <a:ext cx="1056176" cy="440321"/>
      </dsp:txXfrm>
    </dsp:sp>
    <dsp:sp modelId="{539FDD80-51E8-453B-9F77-2324A23A1C23}">
      <dsp:nvSpPr>
        <dsp:cNvPr id="0" name=""/>
        <dsp:cNvSpPr/>
      </dsp:nvSpPr>
      <dsp:spPr>
        <a:xfrm>
          <a:off x="0" y="0"/>
          <a:ext cx="2037926" cy="567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0"/>
        <a:ext cx="2037926" cy="567824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484565" y="827053"/>
          <a:ext cx="1477762" cy="316526"/>
        </a:xfrm>
        <a:custGeom>
          <a:avLst/>
          <a:gdLst/>
          <a:ahLst/>
          <a:cxnLst/>
          <a:rect l="0" t="0" r="0" b="0"/>
          <a:pathLst>
            <a:path>
              <a:moveTo>
                <a:pt x="1477762" y="0"/>
              </a:moveTo>
              <a:lnTo>
                <a:pt x="1477762" y="215388"/>
              </a:lnTo>
              <a:lnTo>
                <a:pt x="0" y="215388"/>
              </a:lnTo>
              <a:lnTo>
                <a:pt x="0" y="316526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1264768" y="1625187"/>
          <a:ext cx="144482" cy="443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3078"/>
              </a:lnTo>
              <a:lnTo>
                <a:pt x="144482" y="443078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1650053" y="827053"/>
          <a:ext cx="312273" cy="316526"/>
        </a:xfrm>
        <a:custGeom>
          <a:avLst/>
          <a:gdLst/>
          <a:ahLst/>
          <a:cxnLst/>
          <a:rect l="0" t="0" r="0" b="0"/>
          <a:pathLst>
            <a:path>
              <a:moveTo>
                <a:pt x="312273" y="0"/>
              </a:moveTo>
              <a:lnTo>
                <a:pt x="312273" y="215388"/>
              </a:lnTo>
              <a:lnTo>
                <a:pt x="0" y="215388"/>
              </a:lnTo>
              <a:lnTo>
                <a:pt x="0" y="316526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3398286" y="2309068"/>
          <a:ext cx="144482" cy="443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3078"/>
              </a:lnTo>
              <a:lnTo>
                <a:pt x="144482" y="443078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2815541" y="1625187"/>
          <a:ext cx="101137" cy="443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3078"/>
              </a:lnTo>
              <a:lnTo>
                <a:pt x="101137" y="443078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1962327" y="827053"/>
          <a:ext cx="853214" cy="316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388"/>
              </a:lnTo>
              <a:lnTo>
                <a:pt x="853214" y="215388"/>
              </a:lnTo>
              <a:lnTo>
                <a:pt x="853214" y="316526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1480720" y="345447"/>
          <a:ext cx="963213" cy="481606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1480720" y="345447"/>
        <a:ext cx="963213" cy="481606"/>
      </dsp:txXfrm>
    </dsp:sp>
    <dsp:sp modelId="{C3D2D1BE-8815-4217-B492-C776B2E59D3D}">
      <dsp:nvSpPr>
        <dsp:cNvPr id="0" name=""/>
        <dsp:cNvSpPr/>
      </dsp:nvSpPr>
      <dsp:spPr>
        <a:xfrm>
          <a:off x="2333935" y="1143580"/>
          <a:ext cx="963213" cy="48160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2333935" y="1143580"/>
        <a:ext cx="963213" cy="481606"/>
      </dsp:txXfrm>
    </dsp:sp>
    <dsp:sp modelId="{E5FAF8D1-8FB8-4077-8107-2044FF6C6BA9}">
      <dsp:nvSpPr>
        <dsp:cNvPr id="0" name=""/>
        <dsp:cNvSpPr/>
      </dsp:nvSpPr>
      <dsp:spPr>
        <a:xfrm>
          <a:off x="2916679" y="1827461"/>
          <a:ext cx="963213" cy="48160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2916679" y="1827461"/>
        <a:ext cx="963213" cy="481606"/>
      </dsp:txXfrm>
    </dsp:sp>
    <dsp:sp modelId="{FBCE55C9-0817-4470-95D1-C7A767CF8157}">
      <dsp:nvSpPr>
        <dsp:cNvPr id="0" name=""/>
        <dsp:cNvSpPr/>
      </dsp:nvSpPr>
      <dsp:spPr>
        <a:xfrm>
          <a:off x="3542768" y="2511343"/>
          <a:ext cx="963213" cy="481606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3542768" y="2511343"/>
        <a:ext cx="963213" cy="481606"/>
      </dsp:txXfrm>
    </dsp:sp>
    <dsp:sp modelId="{D25194D9-B0D7-4292-AD74-9E4B4804B817}">
      <dsp:nvSpPr>
        <dsp:cNvPr id="0" name=""/>
        <dsp:cNvSpPr/>
      </dsp:nvSpPr>
      <dsp:spPr>
        <a:xfrm>
          <a:off x="1168446" y="1143580"/>
          <a:ext cx="963213" cy="48160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1168446" y="1143580"/>
        <a:ext cx="963213" cy="481606"/>
      </dsp:txXfrm>
    </dsp:sp>
    <dsp:sp modelId="{ACF8B433-A712-495D-80CF-19E81999DBB6}">
      <dsp:nvSpPr>
        <dsp:cNvPr id="0" name=""/>
        <dsp:cNvSpPr/>
      </dsp:nvSpPr>
      <dsp:spPr>
        <a:xfrm>
          <a:off x="1409250" y="1827461"/>
          <a:ext cx="963213" cy="481606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1409250" y="1827461"/>
        <a:ext cx="963213" cy="481606"/>
      </dsp:txXfrm>
    </dsp:sp>
    <dsp:sp modelId="{AF5B0922-BE65-40DB-8348-F0D8F5496F36}">
      <dsp:nvSpPr>
        <dsp:cNvPr id="0" name=""/>
        <dsp:cNvSpPr/>
      </dsp:nvSpPr>
      <dsp:spPr>
        <a:xfrm>
          <a:off x="2958" y="1143580"/>
          <a:ext cx="963213" cy="48160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2958" y="1143580"/>
        <a:ext cx="963213" cy="481606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364270" y="1050299"/>
          <a:ext cx="1110904" cy="237947"/>
        </a:xfrm>
        <a:custGeom>
          <a:avLst/>
          <a:gdLst/>
          <a:ahLst/>
          <a:cxnLst/>
          <a:rect l="0" t="0" r="0" b="0"/>
          <a:pathLst>
            <a:path>
              <a:moveTo>
                <a:pt x="1110904" y="0"/>
              </a:moveTo>
              <a:lnTo>
                <a:pt x="1110904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950786" y="1650294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1240423" y="1050299"/>
          <a:ext cx="234751" cy="237947"/>
        </a:xfrm>
        <a:custGeom>
          <a:avLst/>
          <a:gdLst/>
          <a:ahLst/>
          <a:cxnLst/>
          <a:rect l="0" t="0" r="0" b="0"/>
          <a:pathLst>
            <a:path>
              <a:moveTo>
                <a:pt x="234751" y="0"/>
              </a:moveTo>
              <a:lnTo>
                <a:pt x="234751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2554653" y="2164401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2070856" y="1650294"/>
          <a:ext cx="91440" cy="3330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3082"/>
              </a:lnTo>
              <a:lnTo>
                <a:pt x="121749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1475174" y="1050299"/>
          <a:ext cx="641402" cy="237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918"/>
              </a:lnTo>
              <a:lnTo>
                <a:pt x="641402" y="161918"/>
              </a:lnTo>
              <a:lnTo>
                <a:pt x="641402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1113128" y="688253"/>
          <a:ext cx="724093" cy="362046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113128" y="688253"/>
        <a:ext cx="724093" cy="362046"/>
      </dsp:txXfrm>
    </dsp:sp>
    <dsp:sp modelId="{C3D2D1BE-8815-4217-B492-C776B2E59D3D}">
      <dsp:nvSpPr>
        <dsp:cNvPr id="0" name=""/>
        <dsp:cNvSpPr/>
      </dsp:nvSpPr>
      <dsp:spPr>
        <a:xfrm>
          <a:off x="1754530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754530" y="1288247"/>
        <a:ext cx="724093" cy="362046"/>
      </dsp:txXfrm>
    </dsp:sp>
    <dsp:sp modelId="{E5FAF8D1-8FB8-4077-8107-2044FF6C6BA9}">
      <dsp:nvSpPr>
        <dsp:cNvPr id="0" name=""/>
        <dsp:cNvSpPr/>
      </dsp:nvSpPr>
      <dsp:spPr>
        <a:xfrm>
          <a:off x="2192606" y="1802354"/>
          <a:ext cx="724093" cy="36204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192606" y="1802354"/>
        <a:ext cx="724093" cy="362046"/>
      </dsp:txXfrm>
    </dsp:sp>
    <dsp:sp modelId="{FBCE55C9-0817-4470-95D1-C7A767CF8157}">
      <dsp:nvSpPr>
        <dsp:cNvPr id="0" name=""/>
        <dsp:cNvSpPr/>
      </dsp:nvSpPr>
      <dsp:spPr>
        <a:xfrm>
          <a:off x="2663267" y="2316460"/>
          <a:ext cx="724093" cy="362046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663267" y="2316460"/>
        <a:ext cx="724093" cy="362046"/>
      </dsp:txXfrm>
    </dsp:sp>
    <dsp:sp modelId="{D25194D9-B0D7-4292-AD74-9E4B4804B817}">
      <dsp:nvSpPr>
        <dsp:cNvPr id="0" name=""/>
        <dsp:cNvSpPr/>
      </dsp:nvSpPr>
      <dsp:spPr>
        <a:xfrm>
          <a:off x="878377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878377" y="1288247"/>
        <a:ext cx="724093" cy="362046"/>
      </dsp:txXfrm>
    </dsp:sp>
    <dsp:sp modelId="{ACF8B433-A712-495D-80CF-19E81999DBB6}">
      <dsp:nvSpPr>
        <dsp:cNvPr id="0" name=""/>
        <dsp:cNvSpPr/>
      </dsp:nvSpPr>
      <dsp:spPr>
        <a:xfrm>
          <a:off x="1059400" y="1802354"/>
          <a:ext cx="724093" cy="362046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059400" y="1802354"/>
        <a:ext cx="724093" cy="362046"/>
      </dsp:txXfrm>
    </dsp:sp>
    <dsp:sp modelId="{AF5B0922-BE65-40DB-8348-F0D8F5496F36}">
      <dsp:nvSpPr>
        <dsp:cNvPr id="0" name=""/>
        <dsp:cNvSpPr/>
      </dsp:nvSpPr>
      <dsp:spPr>
        <a:xfrm>
          <a:off x="2224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224" y="1288247"/>
        <a:ext cx="724093" cy="362046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364270" y="1050299"/>
          <a:ext cx="1110904" cy="237947"/>
        </a:xfrm>
        <a:custGeom>
          <a:avLst/>
          <a:gdLst/>
          <a:ahLst/>
          <a:cxnLst/>
          <a:rect l="0" t="0" r="0" b="0"/>
          <a:pathLst>
            <a:path>
              <a:moveTo>
                <a:pt x="1110904" y="0"/>
              </a:moveTo>
              <a:lnTo>
                <a:pt x="1110904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950786" y="1650294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1240423" y="1050299"/>
          <a:ext cx="234751" cy="237947"/>
        </a:xfrm>
        <a:custGeom>
          <a:avLst/>
          <a:gdLst/>
          <a:ahLst/>
          <a:cxnLst/>
          <a:rect l="0" t="0" r="0" b="0"/>
          <a:pathLst>
            <a:path>
              <a:moveTo>
                <a:pt x="234751" y="0"/>
              </a:moveTo>
              <a:lnTo>
                <a:pt x="234751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2554653" y="2164401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2070856" y="1650294"/>
          <a:ext cx="91440" cy="3330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3082"/>
              </a:lnTo>
              <a:lnTo>
                <a:pt x="121749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1475174" y="1050299"/>
          <a:ext cx="641402" cy="237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918"/>
              </a:lnTo>
              <a:lnTo>
                <a:pt x="641402" y="161918"/>
              </a:lnTo>
              <a:lnTo>
                <a:pt x="641402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1113128" y="688253"/>
          <a:ext cx="724093" cy="362046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113128" y="688253"/>
        <a:ext cx="724093" cy="362046"/>
      </dsp:txXfrm>
    </dsp:sp>
    <dsp:sp modelId="{C3D2D1BE-8815-4217-B492-C776B2E59D3D}">
      <dsp:nvSpPr>
        <dsp:cNvPr id="0" name=""/>
        <dsp:cNvSpPr/>
      </dsp:nvSpPr>
      <dsp:spPr>
        <a:xfrm>
          <a:off x="1754530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754530" y="1288247"/>
        <a:ext cx="724093" cy="362046"/>
      </dsp:txXfrm>
    </dsp:sp>
    <dsp:sp modelId="{E5FAF8D1-8FB8-4077-8107-2044FF6C6BA9}">
      <dsp:nvSpPr>
        <dsp:cNvPr id="0" name=""/>
        <dsp:cNvSpPr/>
      </dsp:nvSpPr>
      <dsp:spPr>
        <a:xfrm>
          <a:off x="2192606" y="1802354"/>
          <a:ext cx="724093" cy="36204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192606" y="1802354"/>
        <a:ext cx="724093" cy="362046"/>
      </dsp:txXfrm>
    </dsp:sp>
    <dsp:sp modelId="{FBCE55C9-0817-4470-95D1-C7A767CF8157}">
      <dsp:nvSpPr>
        <dsp:cNvPr id="0" name=""/>
        <dsp:cNvSpPr/>
      </dsp:nvSpPr>
      <dsp:spPr>
        <a:xfrm>
          <a:off x="2663267" y="2316460"/>
          <a:ext cx="724093" cy="362046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663267" y="2316460"/>
        <a:ext cx="724093" cy="362046"/>
      </dsp:txXfrm>
    </dsp:sp>
    <dsp:sp modelId="{D25194D9-B0D7-4292-AD74-9E4B4804B817}">
      <dsp:nvSpPr>
        <dsp:cNvPr id="0" name=""/>
        <dsp:cNvSpPr/>
      </dsp:nvSpPr>
      <dsp:spPr>
        <a:xfrm>
          <a:off x="878377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878377" y="1288247"/>
        <a:ext cx="724093" cy="362046"/>
      </dsp:txXfrm>
    </dsp:sp>
    <dsp:sp modelId="{ACF8B433-A712-495D-80CF-19E81999DBB6}">
      <dsp:nvSpPr>
        <dsp:cNvPr id="0" name=""/>
        <dsp:cNvSpPr/>
      </dsp:nvSpPr>
      <dsp:spPr>
        <a:xfrm>
          <a:off x="1059400" y="1802354"/>
          <a:ext cx="724093" cy="362046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059400" y="1802354"/>
        <a:ext cx="724093" cy="362046"/>
      </dsp:txXfrm>
    </dsp:sp>
    <dsp:sp modelId="{AF5B0922-BE65-40DB-8348-F0D8F5496F36}">
      <dsp:nvSpPr>
        <dsp:cNvPr id="0" name=""/>
        <dsp:cNvSpPr/>
      </dsp:nvSpPr>
      <dsp:spPr>
        <a:xfrm>
          <a:off x="2224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224" y="1288247"/>
        <a:ext cx="724093" cy="362046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1701711" y="952628"/>
          <a:ext cx="2923044" cy="401409"/>
        </a:xfrm>
        <a:custGeom>
          <a:avLst/>
          <a:gdLst/>
          <a:ahLst/>
          <a:cxnLst/>
          <a:rect l="0" t="0" r="0" b="0"/>
          <a:pathLst>
            <a:path>
              <a:moveTo>
                <a:pt x="2923044" y="0"/>
              </a:moveTo>
              <a:lnTo>
                <a:pt x="2923044" y="201357"/>
              </a:lnTo>
              <a:lnTo>
                <a:pt x="0" y="201357"/>
              </a:lnTo>
              <a:lnTo>
                <a:pt x="0" y="401409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3244969" y="2306665"/>
          <a:ext cx="285788" cy="8764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6417"/>
              </a:lnTo>
              <a:lnTo>
                <a:pt x="285788" y="876417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4007071" y="952628"/>
          <a:ext cx="617684" cy="401409"/>
        </a:xfrm>
        <a:custGeom>
          <a:avLst/>
          <a:gdLst/>
          <a:ahLst/>
          <a:cxnLst/>
          <a:rect l="0" t="0" r="0" b="0"/>
          <a:pathLst>
            <a:path>
              <a:moveTo>
                <a:pt x="617684" y="0"/>
              </a:moveTo>
              <a:lnTo>
                <a:pt x="617684" y="201357"/>
              </a:lnTo>
              <a:lnTo>
                <a:pt x="0" y="201357"/>
              </a:lnTo>
              <a:lnTo>
                <a:pt x="0" y="401409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7465111" y="3659397"/>
          <a:ext cx="285788" cy="8764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6417"/>
              </a:lnTo>
              <a:lnTo>
                <a:pt x="285788" y="876417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6312431" y="2306665"/>
          <a:ext cx="200051" cy="8764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6417"/>
              </a:lnTo>
              <a:lnTo>
                <a:pt x="200051" y="876417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4624755" y="952628"/>
          <a:ext cx="1687676" cy="4014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357"/>
              </a:lnTo>
              <a:lnTo>
                <a:pt x="1687676" y="201357"/>
              </a:lnTo>
              <a:lnTo>
                <a:pt x="1687676" y="401409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3672127" y="0"/>
          <a:ext cx="1905256" cy="952628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200" kern="1200" dirty="0"/>
        </a:p>
      </dsp:txBody>
      <dsp:txXfrm>
        <a:off x="3672127" y="0"/>
        <a:ext cx="1905256" cy="952628"/>
      </dsp:txXfrm>
    </dsp:sp>
    <dsp:sp modelId="{C3D2D1BE-8815-4217-B492-C776B2E59D3D}">
      <dsp:nvSpPr>
        <dsp:cNvPr id="0" name=""/>
        <dsp:cNvSpPr/>
      </dsp:nvSpPr>
      <dsp:spPr>
        <a:xfrm>
          <a:off x="5359803" y="1354037"/>
          <a:ext cx="1905256" cy="952628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200" kern="1200" dirty="0"/>
        </a:p>
      </dsp:txBody>
      <dsp:txXfrm>
        <a:off x="5359803" y="1354037"/>
        <a:ext cx="1905256" cy="952628"/>
      </dsp:txXfrm>
    </dsp:sp>
    <dsp:sp modelId="{E5FAF8D1-8FB8-4077-8107-2044FF6C6BA9}">
      <dsp:nvSpPr>
        <dsp:cNvPr id="0" name=""/>
        <dsp:cNvSpPr/>
      </dsp:nvSpPr>
      <dsp:spPr>
        <a:xfrm>
          <a:off x="6512483" y="2706769"/>
          <a:ext cx="1905256" cy="952628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200" kern="1200" dirty="0"/>
        </a:p>
      </dsp:txBody>
      <dsp:txXfrm>
        <a:off x="6512483" y="2706769"/>
        <a:ext cx="1905256" cy="952628"/>
      </dsp:txXfrm>
    </dsp:sp>
    <dsp:sp modelId="{FBCE55C9-0817-4470-95D1-C7A767CF8157}">
      <dsp:nvSpPr>
        <dsp:cNvPr id="0" name=""/>
        <dsp:cNvSpPr/>
      </dsp:nvSpPr>
      <dsp:spPr>
        <a:xfrm>
          <a:off x="7750900" y="4059501"/>
          <a:ext cx="1905256" cy="952628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200" kern="1200" dirty="0"/>
        </a:p>
      </dsp:txBody>
      <dsp:txXfrm>
        <a:off x="7750900" y="4059501"/>
        <a:ext cx="1905256" cy="952628"/>
      </dsp:txXfrm>
    </dsp:sp>
    <dsp:sp modelId="{D25194D9-B0D7-4292-AD74-9E4B4804B817}">
      <dsp:nvSpPr>
        <dsp:cNvPr id="0" name=""/>
        <dsp:cNvSpPr/>
      </dsp:nvSpPr>
      <dsp:spPr>
        <a:xfrm>
          <a:off x="3054443" y="1354037"/>
          <a:ext cx="1905256" cy="952628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200" kern="1200" dirty="0"/>
        </a:p>
      </dsp:txBody>
      <dsp:txXfrm>
        <a:off x="3054443" y="1354037"/>
        <a:ext cx="1905256" cy="952628"/>
      </dsp:txXfrm>
    </dsp:sp>
    <dsp:sp modelId="{ACF8B433-A712-495D-80CF-19E81999DBB6}">
      <dsp:nvSpPr>
        <dsp:cNvPr id="0" name=""/>
        <dsp:cNvSpPr/>
      </dsp:nvSpPr>
      <dsp:spPr>
        <a:xfrm>
          <a:off x="3530757" y="2706769"/>
          <a:ext cx="1905256" cy="952628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200" kern="1200" dirty="0"/>
        </a:p>
      </dsp:txBody>
      <dsp:txXfrm>
        <a:off x="3530757" y="2706769"/>
        <a:ext cx="1905256" cy="952628"/>
      </dsp:txXfrm>
    </dsp:sp>
    <dsp:sp modelId="{AF5B0922-BE65-40DB-8348-F0D8F5496F36}">
      <dsp:nvSpPr>
        <dsp:cNvPr id="0" name=""/>
        <dsp:cNvSpPr/>
      </dsp:nvSpPr>
      <dsp:spPr>
        <a:xfrm>
          <a:off x="749083" y="1354037"/>
          <a:ext cx="1905256" cy="952628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200" kern="1200" dirty="0"/>
        </a:p>
      </dsp:txBody>
      <dsp:txXfrm>
        <a:off x="749083" y="1354037"/>
        <a:ext cx="1905256" cy="952628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364270" y="1050299"/>
          <a:ext cx="1110904" cy="237947"/>
        </a:xfrm>
        <a:custGeom>
          <a:avLst/>
          <a:gdLst/>
          <a:ahLst/>
          <a:cxnLst/>
          <a:rect l="0" t="0" r="0" b="0"/>
          <a:pathLst>
            <a:path>
              <a:moveTo>
                <a:pt x="1110904" y="0"/>
              </a:moveTo>
              <a:lnTo>
                <a:pt x="1110904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950786" y="1650294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1240423" y="1050299"/>
          <a:ext cx="234751" cy="237947"/>
        </a:xfrm>
        <a:custGeom>
          <a:avLst/>
          <a:gdLst/>
          <a:ahLst/>
          <a:cxnLst/>
          <a:rect l="0" t="0" r="0" b="0"/>
          <a:pathLst>
            <a:path>
              <a:moveTo>
                <a:pt x="234751" y="0"/>
              </a:moveTo>
              <a:lnTo>
                <a:pt x="234751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2554653" y="2164401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2070856" y="1650294"/>
          <a:ext cx="91440" cy="3330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3082"/>
              </a:lnTo>
              <a:lnTo>
                <a:pt x="121749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1475174" y="1050299"/>
          <a:ext cx="641402" cy="237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918"/>
              </a:lnTo>
              <a:lnTo>
                <a:pt x="641402" y="161918"/>
              </a:lnTo>
              <a:lnTo>
                <a:pt x="641402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1113128" y="688253"/>
          <a:ext cx="724093" cy="362046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113128" y="688253"/>
        <a:ext cx="724093" cy="362046"/>
      </dsp:txXfrm>
    </dsp:sp>
    <dsp:sp modelId="{C3D2D1BE-8815-4217-B492-C776B2E59D3D}">
      <dsp:nvSpPr>
        <dsp:cNvPr id="0" name=""/>
        <dsp:cNvSpPr/>
      </dsp:nvSpPr>
      <dsp:spPr>
        <a:xfrm>
          <a:off x="1754530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754530" y="1288247"/>
        <a:ext cx="724093" cy="362046"/>
      </dsp:txXfrm>
    </dsp:sp>
    <dsp:sp modelId="{E5FAF8D1-8FB8-4077-8107-2044FF6C6BA9}">
      <dsp:nvSpPr>
        <dsp:cNvPr id="0" name=""/>
        <dsp:cNvSpPr/>
      </dsp:nvSpPr>
      <dsp:spPr>
        <a:xfrm>
          <a:off x="2192606" y="1802354"/>
          <a:ext cx="724093" cy="36204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192606" y="1802354"/>
        <a:ext cx="724093" cy="362046"/>
      </dsp:txXfrm>
    </dsp:sp>
    <dsp:sp modelId="{FBCE55C9-0817-4470-95D1-C7A767CF8157}">
      <dsp:nvSpPr>
        <dsp:cNvPr id="0" name=""/>
        <dsp:cNvSpPr/>
      </dsp:nvSpPr>
      <dsp:spPr>
        <a:xfrm>
          <a:off x="2663267" y="2316460"/>
          <a:ext cx="724093" cy="362046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663267" y="2316460"/>
        <a:ext cx="724093" cy="362046"/>
      </dsp:txXfrm>
    </dsp:sp>
    <dsp:sp modelId="{D25194D9-B0D7-4292-AD74-9E4B4804B817}">
      <dsp:nvSpPr>
        <dsp:cNvPr id="0" name=""/>
        <dsp:cNvSpPr/>
      </dsp:nvSpPr>
      <dsp:spPr>
        <a:xfrm>
          <a:off x="878377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878377" y="1288247"/>
        <a:ext cx="724093" cy="362046"/>
      </dsp:txXfrm>
    </dsp:sp>
    <dsp:sp modelId="{ACF8B433-A712-495D-80CF-19E81999DBB6}">
      <dsp:nvSpPr>
        <dsp:cNvPr id="0" name=""/>
        <dsp:cNvSpPr/>
      </dsp:nvSpPr>
      <dsp:spPr>
        <a:xfrm>
          <a:off x="1059400" y="1802354"/>
          <a:ext cx="724093" cy="362046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059400" y="1802354"/>
        <a:ext cx="724093" cy="362046"/>
      </dsp:txXfrm>
    </dsp:sp>
    <dsp:sp modelId="{AF5B0922-BE65-40DB-8348-F0D8F5496F36}">
      <dsp:nvSpPr>
        <dsp:cNvPr id="0" name=""/>
        <dsp:cNvSpPr/>
      </dsp:nvSpPr>
      <dsp:spPr>
        <a:xfrm>
          <a:off x="2224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224" y="1288247"/>
        <a:ext cx="724093" cy="362046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364270" y="1050299"/>
          <a:ext cx="1110904" cy="237947"/>
        </a:xfrm>
        <a:custGeom>
          <a:avLst/>
          <a:gdLst/>
          <a:ahLst/>
          <a:cxnLst/>
          <a:rect l="0" t="0" r="0" b="0"/>
          <a:pathLst>
            <a:path>
              <a:moveTo>
                <a:pt x="1110904" y="0"/>
              </a:moveTo>
              <a:lnTo>
                <a:pt x="1110904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950786" y="1650294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1240423" y="1050299"/>
          <a:ext cx="234751" cy="237947"/>
        </a:xfrm>
        <a:custGeom>
          <a:avLst/>
          <a:gdLst/>
          <a:ahLst/>
          <a:cxnLst/>
          <a:rect l="0" t="0" r="0" b="0"/>
          <a:pathLst>
            <a:path>
              <a:moveTo>
                <a:pt x="234751" y="0"/>
              </a:moveTo>
              <a:lnTo>
                <a:pt x="234751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2554653" y="2164401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2070856" y="1650294"/>
          <a:ext cx="91440" cy="3330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3082"/>
              </a:lnTo>
              <a:lnTo>
                <a:pt x="121749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1475174" y="1050299"/>
          <a:ext cx="641402" cy="237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918"/>
              </a:lnTo>
              <a:lnTo>
                <a:pt x="641402" y="161918"/>
              </a:lnTo>
              <a:lnTo>
                <a:pt x="641402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1113128" y="688253"/>
          <a:ext cx="724093" cy="362046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113128" y="688253"/>
        <a:ext cx="724093" cy="362046"/>
      </dsp:txXfrm>
    </dsp:sp>
    <dsp:sp modelId="{C3D2D1BE-8815-4217-B492-C776B2E59D3D}">
      <dsp:nvSpPr>
        <dsp:cNvPr id="0" name=""/>
        <dsp:cNvSpPr/>
      </dsp:nvSpPr>
      <dsp:spPr>
        <a:xfrm>
          <a:off x="1754530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754530" y="1288247"/>
        <a:ext cx="724093" cy="362046"/>
      </dsp:txXfrm>
    </dsp:sp>
    <dsp:sp modelId="{E5FAF8D1-8FB8-4077-8107-2044FF6C6BA9}">
      <dsp:nvSpPr>
        <dsp:cNvPr id="0" name=""/>
        <dsp:cNvSpPr/>
      </dsp:nvSpPr>
      <dsp:spPr>
        <a:xfrm>
          <a:off x="2192606" y="1802354"/>
          <a:ext cx="724093" cy="36204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192606" y="1802354"/>
        <a:ext cx="724093" cy="362046"/>
      </dsp:txXfrm>
    </dsp:sp>
    <dsp:sp modelId="{FBCE55C9-0817-4470-95D1-C7A767CF8157}">
      <dsp:nvSpPr>
        <dsp:cNvPr id="0" name=""/>
        <dsp:cNvSpPr/>
      </dsp:nvSpPr>
      <dsp:spPr>
        <a:xfrm>
          <a:off x="2663267" y="2316460"/>
          <a:ext cx="724093" cy="362046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663267" y="2316460"/>
        <a:ext cx="724093" cy="362046"/>
      </dsp:txXfrm>
    </dsp:sp>
    <dsp:sp modelId="{D25194D9-B0D7-4292-AD74-9E4B4804B817}">
      <dsp:nvSpPr>
        <dsp:cNvPr id="0" name=""/>
        <dsp:cNvSpPr/>
      </dsp:nvSpPr>
      <dsp:spPr>
        <a:xfrm>
          <a:off x="878377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878377" y="1288247"/>
        <a:ext cx="724093" cy="362046"/>
      </dsp:txXfrm>
    </dsp:sp>
    <dsp:sp modelId="{ACF8B433-A712-495D-80CF-19E81999DBB6}">
      <dsp:nvSpPr>
        <dsp:cNvPr id="0" name=""/>
        <dsp:cNvSpPr/>
      </dsp:nvSpPr>
      <dsp:spPr>
        <a:xfrm>
          <a:off x="1059400" y="1802354"/>
          <a:ext cx="724093" cy="362046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059400" y="1802354"/>
        <a:ext cx="724093" cy="362046"/>
      </dsp:txXfrm>
    </dsp:sp>
    <dsp:sp modelId="{AF5B0922-BE65-40DB-8348-F0D8F5496F36}">
      <dsp:nvSpPr>
        <dsp:cNvPr id="0" name=""/>
        <dsp:cNvSpPr/>
      </dsp:nvSpPr>
      <dsp:spPr>
        <a:xfrm>
          <a:off x="2224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224" y="1288247"/>
        <a:ext cx="724093" cy="362046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364270" y="1050299"/>
          <a:ext cx="1110904" cy="237947"/>
        </a:xfrm>
        <a:custGeom>
          <a:avLst/>
          <a:gdLst/>
          <a:ahLst/>
          <a:cxnLst/>
          <a:rect l="0" t="0" r="0" b="0"/>
          <a:pathLst>
            <a:path>
              <a:moveTo>
                <a:pt x="1110904" y="0"/>
              </a:moveTo>
              <a:lnTo>
                <a:pt x="1110904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950786" y="1650294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1240423" y="1050299"/>
          <a:ext cx="234751" cy="237947"/>
        </a:xfrm>
        <a:custGeom>
          <a:avLst/>
          <a:gdLst/>
          <a:ahLst/>
          <a:cxnLst/>
          <a:rect l="0" t="0" r="0" b="0"/>
          <a:pathLst>
            <a:path>
              <a:moveTo>
                <a:pt x="234751" y="0"/>
              </a:moveTo>
              <a:lnTo>
                <a:pt x="234751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2554653" y="2164401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2070856" y="1650294"/>
          <a:ext cx="91440" cy="3330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3082"/>
              </a:lnTo>
              <a:lnTo>
                <a:pt x="121749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1475174" y="1050299"/>
          <a:ext cx="641402" cy="237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918"/>
              </a:lnTo>
              <a:lnTo>
                <a:pt x="641402" y="161918"/>
              </a:lnTo>
              <a:lnTo>
                <a:pt x="641402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1113128" y="688253"/>
          <a:ext cx="724093" cy="362046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113128" y="688253"/>
        <a:ext cx="724093" cy="362046"/>
      </dsp:txXfrm>
    </dsp:sp>
    <dsp:sp modelId="{C3D2D1BE-8815-4217-B492-C776B2E59D3D}">
      <dsp:nvSpPr>
        <dsp:cNvPr id="0" name=""/>
        <dsp:cNvSpPr/>
      </dsp:nvSpPr>
      <dsp:spPr>
        <a:xfrm>
          <a:off x="1754530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754530" y="1288247"/>
        <a:ext cx="724093" cy="362046"/>
      </dsp:txXfrm>
    </dsp:sp>
    <dsp:sp modelId="{E5FAF8D1-8FB8-4077-8107-2044FF6C6BA9}">
      <dsp:nvSpPr>
        <dsp:cNvPr id="0" name=""/>
        <dsp:cNvSpPr/>
      </dsp:nvSpPr>
      <dsp:spPr>
        <a:xfrm>
          <a:off x="2192606" y="1802354"/>
          <a:ext cx="724093" cy="36204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192606" y="1802354"/>
        <a:ext cx="724093" cy="362046"/>
      </dsp:txXfrm>
    </dsp:sp>
    <dsp:sp modelId="{FBCE55C9-0817-4470-95D1-C7A767CF8157}">
      <dsp:nvSpPr>
        <dsp:cNvPr id="0" name=""/>
        <dsp:cNvSpPr/>
      </dsp:nvSpPr>
      <dsp:spPr>
        <a:xfrm>
          <a:off x="2663267" y="2316460"/>
          <a:ext cx="724093" cy="362046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663267" y="2316460"/>
        <a:ext cx="724093" cy="362046"/>
      </dsp:txXfrm>
    </dsp:sp>
    <dsp:sp modelId="{D25194D9-B0D7-4292-AD74-9E4B4804B817}">
      <dsp:nvSpPr>
        <dsp:cNvPr id="0" name=""/>
        <dsp:cNvSpPr/>
      </dsp:nvSpPr>
      <dsp:spPr>
        <a:xfrm>
          <a:off x="878377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878377" y="1288247"/>
        <a:ext cx="724093" cy="362046"/>
      </dsp:txXfrm>
    </dsp:sp>
    <dsp:sp modelId="{ACF8B433-A712-495D-80CF-19E81999DBB6}">
      <dsp:nvSpPr>
        <dsp:cNvPr id="0" name=""/>
        <dsp:cNvSpPr/>
      </dsp:nvSpPr>
      <dsp:spPr>
        <a:xfrm>
          <a:off x="1059400" y="1802354"/>
          <a:ext cx="724093" cy="362046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059400" y="1802354"/>
        <a:ext cx="724093" cy="362046"/>
      </dsp:txXfrm>
    </dsp:sp>
    <dsp:sp modelId="{AF5B0922-BE65-40DB-8348-F0D8F5496F36}">
      <dsp:nvSpPr>
        <dsp:cNvPr id="0" name=""/>
        <dsp:cNvSpPr/>
      </dsp:nvSpPr>
      <dsp:spPr>
        <a:xfrm>
          <a:off x="2224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224" y="1288247"/>
        <a:ext cx="724093" cy="362046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364270" y="1050299"/>
          <a:ext cx="1110904" cy="237947"/>
        </a:xfrm>
        <a:custGeom>
          <a:avLst/>
          <a:gdLst/>
          <a:ahLst/>
          <a:cxnLst/>
          <a:rect l="0" t="0" r="0" b="0"/>
          <a:pathLst>
            <a:path>
              <a:moveTo>
                <a:pt x="1110904" y="0"/>
              </a:moveTo>
              <a:lnTo>
                <a:pt x="1110904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950786" y="1650294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1240423" y="1050299"/>
          <a:ext cx="234751" cy="237947"/>
        </a:xfrm>
        <a:custGeom>
          <a:avLst/>
          <a:gdLst/>
          <a:ahLst/>
          <a:cxnLst/>
          <a:rect l="0" t="0" r="0" b="0"/>
          <a:pathLst>
            <a:path>
              <a:moveTo>
                <a:pt x="234751" y="0"/>
              </a:moveTo>
              <a:lnTo>
                <a:pt x="234751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2554653" y="2164401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2070856" y="1650294"/>
          <a:ext cx="91440" cy="3330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3082"/>
              </a:lnTo>
              <a:lnTo>
                <a:pt x="121749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1475174" y="1050299"/>
          <a:ext cx="641402" cy="237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918"/>
              </a:lnTo>
              <a:lnTo>
                <a:pt x="641402" y="161918"/>
              </a:lnTo>
              <a:lnTo>
                <a:pt x="641402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1113128" y="688253"/>
          <a:ext cx="724093" cy="362046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113128" y="688253"/>
        <a:ext cx="724093" cy="362046"/>
      </dsp:txXfrm>
    </dsp:sp>
    <dsp:sp modelId="{C3D2D1BE-8815-4217-B492-C776B2E59D3D}">
      <dsp:nvSpPr>
        <dsp:cNvPr id="0" name=""/>
        <dsp:cNvSpPr/>
      </dsp:nvSpPr>
      <dsp:spPr>
        <a:xfrm>
          <a:off x="1754530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754530" y="1288247"/>
        <a:ext cx="724093" cy="362046"/>
      </dsp:txXfrm>
    </dsp:sp>
    <dsp:sp modelId="{E5FAF8D1-8FB8-4077-8107-2044FF6C6BA9}">
      <dsp:nvSpPr>
        <dsp:cNvPr id="0" name=""/>
        <dsp:cNvSpPr/>
      </dsp:nvSpPr>
      <dsp:spPr>
        <a:xfrm>
          <a:off x="2192606" y="1802354"/>
          <a:ext cx="724093" cy="36204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192606" y="1802354"/>
        <a:ext cx="724093" cy="362046"/>
      </dsp:txXfrm>
    </dsp:sp>
    <dsp:sp modelId="{FBCE55C9-0817-4470-95D1-C7A767CF8157}">
      <dsp:nvSpPr>
        <dsp:cNvPr id="0" name=""/>
        <dsp:cNvSpPr/>
      </dsp:nvSpPr>
      <dsp:spPr>
        <a:xfrm>
          <a:off x="2663267" y="2316460"/>
          <a:ext cx="724093" cy="362046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663267" y="2316460"/>
        <a:ext cx="724093" cy="362046"/>
      </dsp:txXfrm>
    </dsp:sp>
    <dsp:sp modelId="{D25194D9-B0D7-4292-AD74-9E4B4804B817}">
      <dsp:nvSpPr>
        <dsp:cNvPr id="0" name=""/>
        <dsp:cNvSpPr/>
      </dsp:nvSpPr>
      <dsp:spPr>
        <a:xfrm>
          <a:off x="878377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878377" y="1288247"/>
        <a:ext cx="724093" cy="362046"/>
      </dsp:txXfrm>
    </dsp:sp>
    <dsp:sp modelId="{ACF8B433-A712-495D-80CF-19E81999DBB6}">
      <dsp:nvSpPr>
        <dsp:cNvPr id="0" name=""/>
        <dsp:cNvSpPr/>
      </dsp:nvSpPr>
      <dsp:spPr>
        <a:xfrm>
          <a:off x="1059400" y="1802354"/>
          <a:ext cx="724093" cy="362046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059400" y="1802354"/>
        <a:ext cx="724093" cy="362046"/>
      </dsp:txXfrm>
    </dsp:sp>
    <dsp:sp modelId="{AF5B0922-BE65-40DB-8348-F0D8F5496F36}">
      <dsp:nvSpPr>
        <dsp:cNvPr id="0" name=""/>
        <dsp:cNvSpPr/>
      </dsp:nvSpPr>
      <dsp:spPr>
        <a:xfrm>
          <a:off x="2224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224" y="1288247"/>
        <a:ext cx="724093" cy="362046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364270" y="1050299"/>
          <a:ext cx="1110904" cy="237947"/>
        </a:xfrm>
        <a:custGeom>
          <a:avLst/>
          <a:gdLst/>
          <a:ahLst/>
          <a:cxnLst/>
          <a:rect l="0" t="0" r="0" b="0"/>
          <a:pathLst>
            <a:path>
              <a:moveTo>
                <a:pt x="1110904" y="0"/>
              </a:moveTo>
              <a:lnTo>
                <a:pt x="1110904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950786" y="1650294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1240423" y="1050299"/>
          <a:ext cx="234751" cy="237947"/>
        </a:xfrm>
        <a:custGeom>
          <a:avLst/>
          <a:gdLst/>
          <a:ahLst/>
          <a:cxnLst/>
          <a:rect l="0" t="0" r="0" b="0"/>
          <a:pathLst>
            <a:path>
              <a:moveTo>
                <a:pt x="234751" y="0"/>
              </a:moveTo>
              <a:lnTo>
                <a:pt x="234751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2554653" y="2164401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2070856" y="1650294"/>
          <a:ext cx="91440" cy="3330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3082"/>
              </a:lnTo>
              <a:lnTo>
                <a:pt x="121749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1475174" y="1050299"/>
          <a:ext cx="641402" cy="237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918"/>
              </a:lnTo>
              <a:lnTo>
                <a:pt x="641402" y="161918"/>
              </a:lnTo>
              <a:lnTo>
                <a:pt x="641402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1113128" y="688253"/>
          <a:ext cx="724093" cy="362046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113128" y="688253"/>
        <a:ext cx="724093" cy="362046"/>
      </dsp:txXfrm>
    </dsp:sp>
    <dsp:sp modelId="{C3D2D1BE-8815-4217-B492-C776B2E59D3D}">
      <dsp:nvSpPr>
        <dsp:cNvPr id="0" name=""/>
        <dsp:cNvSpPr/>
      </dsp:nvSpPr>
      <dsp:spPr>
        <a:xfrm>
          <a:off x="1754530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754530" y="1288247"/>
        <a:ext cx="724093" cy="362046"/>
      </dsp:txXfrm>
    </dsp:sp>
    <dsp:sp modelId="{E5FAF8D1-8FB8-4077-8107-2044FF6C6BA9}">
      <dsp:nvSpPr>
        <dsp:cNvPr id="0" name=""/>
        <dsp:cNvSpPr/>
      </dsp:nvSpPr>
      <dsp:spPr>
        <a:xfrm>
          <a:off x="2192606" y="1802354"/>
          <a:ext cx="724093" cy="36204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192606" y="1802354"/>
        <a:ext cx="724093" cy="362046"/>
      </dsp:txXfrm>
    </dsp:sp>
    <dsp:sp modelId="{FBCE55C9-0817-4470-95D1-C7A767CF8157}">
      <dsp:nvSpPr>
        <dsp:cNvPr id="0" name=""/>
        <dsp:cNvSpPr/>
      </dsp:nvSpPr>
      <dsp:spPr>
        <a:xfrm>
          <a:off x="2663267" y="2316460"/>
          <a:ext cx="724093" cy="362046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663267" y="2316460"/>
        <a:ext cx="724093" cy="362046"/>
      </dsp:txXfrm>
    </dsp:sp>
    <dsp:sp modelId="{D25194D9-B0D7-4292-AD74-9E4B4804B817}">
      <dsp:nvSpPr>
        <dsp:cNvPr id="0" name=""/>
        <dsp:cNvSpPr/>
      </dsp:nvSpPr>
      <dsp:spPr>
        <a:xfrm>
          <a:off x="878377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878377" y="1288247"/>
        <a:ext cx="724093" cy="362046"/>
      </dsp:txXfrm>
    </dsp:sp>
    <dsp:sp modelId="{ACF8B433-A712-495D-80CF-19E81999DBB6}">
      <dsp:nvSpPr>
        <dsp:cNvPr id="0" name=""/>
        <dsp:cNvSpPr/>
      </dsp:nvSpPr>
      <dsp:spPr>
        <a:xfrm>
          <a:off x="1059400" y="1802354"/>
          <a:ext cx="724093" cy="362046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059400" y="1802354"/>
        <a:ext cx="724093" cy="362046"/>
      </dsp:txXfrm>
    </dsp:sp>
    <dsp:sp modelId="{AF5B0922-BE65-40DB-8348-F0D8F5496F36}">
      <dsp:nvSpPr>
        <dsp:cNvPr id="0" name=""/>
        <dsp:cNvSpPr/>
      </dsp:nvSpPr>
      <dsp:spPr>
        <a:xfrm>
          <a:off x="2224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224" y="1288247"/>
        <a:ext cx="724093" cy="36204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387380" y="1134949"/>
          <a:ext cx="275942" cy="274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842"/>
              </a:lnTo>
              <a:lnTo>
                <a:pt x="275942" y="2748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883217"/>
          <a:ext cx="774760" cy="251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883217"/>
        <a:ext cx="774760" cy="251731"/>
      </dsp:txXfrm>
    </dsp:sp>
    <dsp:sp modelId="{46141452-D9D9-4DCE-9FD3-C661BB207AC2}">
      <dsp:nvSpPr>
        <dsp:cNvPr id="0" name=""/>
        <dsp:cNvSpPr/>
      </dsp:nvSpPr>
      <dsp:spPr>
        <a:xfrm>
          <a:off x="663322" y="1189630"/>
          <a:ext cx="1056176" cy="440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Ministerio</a:t>
          </a:r>
          <a:endParaRPr lang="es-MX" sz="1600" kern="1200" dirty="0"/>
        </a:p>
      </dsp:txBody>
      <dsp:txXfrm>
        <a:off x="663322" y="1189630"/>
        <a:ext cx="1056176" cy="440321"/>
      </dsp:txXfrm>
    </dsp:sp>
    <dsp:sp modelId="{539FDD80-51E8-453B-9F77-2324A23A1C23}">
      <dsp:nvSpPr>
        <dsp:cNvPr id="0" name=""/>
        <dsp:cNvSpPr/>
      </dsp:nvSpPr>
      <dsp:spPr>
        <a:xfrm>
          <a:off x="0" y="0"/>
          <a:ext cx="2037926" cy="567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0"/>
        <a:ext cx="2037926" cy="56782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387380" y="1134949"/>
          <a:ext cx="275942" cy="274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842"/>
              </a:lnTo>
              <a:lnTo>
                <a:pt x="275942" y="2748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883217"/>
          <a:ext cx="774760" cy="251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883217"/>
        <a:ext cx="774760" cy="251731"/>
      </dsp:txXfrm>
    </dsp:sp>
    <dsp:sp modelId="{46141452-D9D9-4DCE-9FD3-C661BB207AC2}">
      <dsp:nvSpPr>
        <dsp:cNvPr id="0" name=""/>
        <dsp:cNvSpPr/>
      </dsp:nvSpPr>
      <dsp:spPr>
        <a:xfrm>
          <a:off x="663322" y="1189630"/>
          <a:ext cx="1056176" cy="440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Ministerio</a:t>
          </a:r>
          <a:endParaRPr lang="es-MX" sz="1600" kern="1200" dirty="0"/>
        </a:p>
      </dsp:txBody>
      <dsp:txXfrm>
        <a:off x="663322" y="1189630"/>
        <a:ext cx="1056176" cy="440321"/>
      </dsp:txXfrm>
    </dsp:sp>
    <dsp:sp modelId="{539FDD80-51E8-453B-9F77-2324A23A1C23}">
      <dsp:nvSpPr>
        <dsp:cNvPr id="0" name=""/>
        <dsp:cNvSpPr/>
      </dsp:nvSpPr>
      <dsp:spPr>
        <a:xfrm>
          <a:off x="0" y="0"/>
          <a:ext cx="2037926" cy="567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0"/>
        <a:ext cx="2037926" cy="56782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1003015" y="996891"/>
          <a:ext cx="3058863" cy="554519"/>
        </a:xfrm>
        <a:custGeom>
          <a:avLst/>
          <a:gdLst/>
          <a:ahLst/>
          <a:cxnLst/>
          <a:rect l="0" t="0" r="0" b="0"/>
          <a:pathLst>
            <a:path>
              <a:moveTo>
                <a:pt x="3058863" y="0"/>
              </a:moveTo>
              <a:lnTo>
                <a:pt x="3058863" y="345172"/>
              </a:lnTo>
              <a:lnTo>
                <a:pt x="0" y="345172"/>
              </a:lnTo>
              <a:lnTo>
                <a:pt x="0" y="554519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2617980" y="2548303"/>
          <a:ext cx="299067" cy="9171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7140"/>
              </a:lnTo>
              <a:lnTo>
                <a:pt x="299067" y="917140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3415494" y="996891"/>
          <a:ext cx="646384" cy="554519"/>
        </a:xfrm>
        <a:custGeom>
          <a:avLst/>
          <a:gdLst/>
          <a:ahLst/>
          <a:cxnLst/>
          <a:rect l="0" t="0" r="0" b="0"/>
          <a:pathLst>
            <a:path>
              <a:moveTo>
                <a:pt x="646384" y="0"/>
              </a:moveTo>
              <a:lnTo>
                <a:pt x="646384" y="345172"/>
              </a:lnTo>
              <a:lnTo>
                <a:pt x="0" y="345172"/>
              </a:lnTo>
              <a:lnTo>
                <a:pt x="0" y="554519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7034211" y="3963889"/>
          <a:ext cx="299067" cy="9171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7140"/>
              </a:lnTo>
              <a:lnTo>
                <a:pt x="299067" y="917140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5827972" y="2548303"/>
          <a:ext cx="209347" cy="9171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7140"/>
              </a:lnTo>
              <a:lnTo>
                <a:pt x="209347" y="917140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4061878" y="996891"/>
          <a:ext cx="1766093" cy="554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5172"/>
              </a:lnTo>
              <a:lnTo>
                <a:pt x="1766093" y="345172"/>
              </a:lnTo>
              <a:lnTo>
                <a:pt x="1766093" y="554519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3064986" y="0"/>
          <a:ext cx="1993783" cy="996891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500" kern="1200"/>
        </a:p>
      </dsp:txBody>
      <dsp:txXfrm>
        <a:off x="3064986" y="0"/>
        <a:ext cx="1993783" cy="996891"/>
      </dsp:txXfrm>
    </dsp:sp>
    <dsp:sp modelId="{C3D2D1BE-8815-4217-B492-C776B2E59D3D}">
      <dsp:nvSpPr>
        <dsp:cNvPr id="0" name=""/>
        <dsp:cNvSpPr/>
      </dsp:nvSpPr>
      <dsp:spPr>
        <a:xfrm>
          <a:off x="4831080" y="1551411"/>
          <a:ext cx="1993783" cy="996891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500" kern="1200"/>
        </a:p>
      </dsp:txBody>
      <dsp:txXfrm>
        <a:off x="4831080" y="1551411"/>
        <a:ext cx="1993783" cy="996891"/>
      </dsp:txXfrm>
    </dsp:sp>
    <dsp:sp modelId="{E5FAF8D1-8FB8-4077-8107-2044FF6C6BA9}">
      <dsp:nvSpPr>
        <dsp:cNvPr id="0" name=""/>
        <dsp:cNvSpPr/>
      </dsp:nvSpPr>
      <dsp:spPr>
        <a:xfrm>
          <a:off x="6037319" y="2966997"/>
          <a:ext cx="1993783" cy="996891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500" kern="1200"/>
        </a:p>
      </dsp:txBody>
      <dsp:txXfrm>
        <a:off x="6037319" y="2966997"/>
        <a:ext cx="1993783" cy="996891"/>
      </dsp:txXfrm>
    </dsp:sp>
    <dsp:sp modelId="{FBCE55C9-0817-4470-95D1-C7A767CF8157}">
      <dsp:nvSpPr>
        <dsp:cNvPr id="0" name=""/>
        <dsp:cNvSpPr/>
      </dsp:nvSpPr>
      <dsp:spPr>
        <a:xfrm>
          <a:off x="7333279" y="4382584"/>
          <a:ext cx="1993783" cy="996891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500" kern="1200"/>
        </a:p>
      </dsp:txBody>
      <dsp:txXfrm>
        <a:off x="7333279" y="4382584"/>
        <a:ext cx="1993783" cy="996891"/>
      </dsp:txXfrm>
    </dsp:sp>
    <dsp:sp modelId="{D25194D9-B0D7-4292-AD74-9E4B4804B817}">
      <dsp:nvSpPr>
        <dsp:cNvPr id="0" name=""/>
        <dsp:cNvSpPr/>
      </dsp:nvSpPr>
      <dsp:spPr>
        <a:xfrm>
          <a:off x="2418602" y="1551411"/>
          <a:ext cx="1993783" cy="996891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500" kern="1200"/>
        </a:p>
      </dsp:txBody>
      <dsp:txXfrm>
        <a:off x="2418602" y="1551411"/>
        <a:ext cx="1993783" cy="996891"/>
      </dsp:txXfrm>
    </dsp:sp>
    <dsp:sp modelId="{ACF8B433-A712-495D-80CF-19E81999DBB6}">
      <dsp:nvSpPr>
        <dsp:cNvPr id="0" name=""/>
        <dsp:cNvSpPr/>
      </dsp:nvSpPr>
      <dsp:spPr>
        <a:xfrm>
          <a:off x="2917048" y="2966997"/>
          <a:ext cx="1993783" cy="996891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500" kern="1200"/>
        </a:p>
      </dsp:txBody>
      <dsp:txXfrm>
        <a:off x="2917048" y="2966997"/>
        <a:ext cx="1993783" cy="996891"/>
      </dsp:txXfrm>
    </dsp:sp>
    <dsp:sp modelId="{AF5B0922-BE65-40DB-8348-F0D8F5496F36}">
      <dsp:nvSpPr>
        <dsp:cNvPr id="0" name=""/>
        <dsp:cNvSpPr/>
      </dsp:nvSpPr>
      <dsp:spPr>
        <a:xfrm>
          <a:off x="6123" y="1551411"/>
          <a:ext cx="1993783" cy="996891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500" kern="1200"/>
        </a:p>
      </dsp:txBody>
      <dsp:txXfrm>
        <a:off x="6123" y="1551411"/>
        <a:ext cx="1993783" cy="99689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E43E41-8431-4F3B-A6D0-9430E89C3ED6}">
      <dsp:nvSpPr>
        <dsp:cNvPr id="0" name=""/>
        <dsp:cNvSpPr/>
      </dsp:nvSpPr>
      <dsp:spPr>
        <a:xfrm>
          <a:off x="3363" y="2309262"/>
          <a:ext cx="1793550" cy="896775"/>
        </a:xfrm>
        <a:prstGeom prst="roundRect">
          <a:avLst>
            <a:gd name="adj" fmla="val 10000"/>
          </a:avLst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3363" y="2309262"/>
        <a:ext cx="1793550" cy="896775"/>
      </dsp:txXfrm>
    </dsp:sp>
    <dsp:sp modelId="{B0E178C0-0D2B-4C81-ABED-078A6F0E5FDB}">
      <dsp:nvSpPr>
        <dsp:cNvPr id="0" name=""/>
        <dsp:cNvSpPr/>
      </dsp:nvSpPr>
      <dsp:spPr>
        <a:xfrm rot="18289469">
          <a:off x="1527480" y="2227371"/>
          <a:ext cx="1256285" cy="29267"/>
        </a:xfrm>
        <a:custGeom>
          <a:avLst/>
          <a:gdLst/>
          <a:ahLst/>
          <a:cxnLst/>
          <a:rect l="0" t="0" r="0" b="0"/>
          <a:pathLst>
            <a:path>
              <a:moveTo>
                <a:pt x="0" y="14633"/>
              </a:moveTo>
              <a:lnTo>
                <a:pt x="1256285" y="14633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18289469">
        <a:off x="2124216" y="2210597"/>
        <a:ext cx="62814" cy="62814"/>
      </dsp:txXfrm>
    </dsp:sp>
    <dsp:sp modelId="{8220ECBE-B180-4F7B-A32D-1145673D4919}">
      <dsp:nvSpPr>
        <dsp:cNvPr id="0" name=""/>
        <dsp:cNvSpPr/>
      </dsp:nvSpPr>
      <dsp:spPr>
        <a:xfrm>
          <a:off x="2514333" y="1277971"/>
          <a:ext cx="1793550" cy="896775"/>
        </a:xfrm>
        <a:prstGeom prst="roundRect">
          <a:avLst>
            <a:gd name="adj" fmla="val 10000"/>
          </a:avLst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2514333" y="1277971"/>
        <a:ext cx="1793550" cy="896775"/>
      </dsp:txXfrm>
    </dsp:sp>
    <dsp:sp modelId="{8F2F0B4E-27ED-47C4-A3E8-D67B8567A915}">
      <dsp:nvSpPr>
        <dsp:cNvPr id="0" name=""/>
        <dsp:cNvSpPr/>
      </dsp:nvSpPr>
      <dsp:spPr>
        <a:xfrm>
          <a:off x="4307883" y="1711725"/>
          <a:ext cx="717420" cy="29267"/>
        </a:xfrm>
        <a:custGeom>
          <a:avLst/>
          <a:gdLst/>
          <a:ahLst/>
          <a:cxnLst/>
          <a:rect l="0" t="0" r="0" b="0"/>
          <a:pathLst>
            <a:path>
              <a:moveTo>
                <a:pt x="0" y="14633"/>
              </a:moveTo>
              <a:lnTo>
                <a:pt x="717420" y="14633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4648657" y="1708423"/>
        <a:ext cx="35871" cy="35871"/>
      </dsp:txXfrm>
    </dsp:sp>
    <dsp:sp modelId="{2D9FD1F0-9064-4B97-B2A9-197E83780A16}">
      <dsp:nvSpPr>
        <dsp:cNvPr id="0" name=""/>
        <dsp:cNvSpPr/>
      </dsp:nvSpPr>
      <dsp:spPr>
        <a:xfrm>
          <a:off x="5025303" y="1277971"/>
          <a:ext cx="1793550" cy="89677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5025303" y="1277971"/>
        <a:ext cx="1793550" cy="896775"/>
      </dsp:txXfrm>
    </dsp:sp>
    <dsp:sp modelId="{BFC6CF07-13ED-4404-92B9-83ACD9B5542E}">
      <dsp:nvSpPr>
        <dsp:cNvPr id="0" name=""/>
        <dsp:cNvSpPr/>
      </dsp:nvSpPr>
      <dsp:spPr>
        <a:xfrm>
          <a:off x="6818853" y="1711725"/>
          <a:ext cx="717420" cy="29267"/>
        </a:xfrm>
        <a:custGeom>
          <a:avLst/>
          <a:gdLst/>
          <a:ahLst/>
          <a:cxnLst/>
          <a:rect l="0" t="0" r="0" b="0"/>
          <a:pathLst>
            <a:path>
              <a:moveTo>
                <a:pt x="0" y="14633"/>
              </a:moveTo>
              <a:lnTo>
                <a:pt x="717420" y="14633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7159628" y="1708423"/>
        <a:ext cx="35871" cy="35871"/>
      </dsp:txXfrm>
    </dsp:sp>
    <dsp:sp modelId="{828E0AFF-0CCA-46A2-BF4B-217FE3AC0EEF}">
      <dsp:nvSpPr>
        <dsp:cNvPr id="0" name=""/>
        <dsp:cNvSpPr/>
      </dsp:nvSpPr>
      <dsp:spPr>
        <a:xfrm>
          <a:off x="7536273" y="1277971"/>
          <a:ext cx="1793550" cy="896775"/>
        </a:xfrm>
        <a:prstGeom prst="roundRect">
          <a:avLst>
            <a:gd name="adj" fmla="val 10000"/>
          </a:avLst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7536273" y="1277971"/>
        <a:ext cx="1793550" cy="896775"/>
      </dsp:txXfrm>
    </dsp:sp>
    <dsp:sp modelId="{3F4632A5-A997-4FBC-9A4C-A5DE555CCB92}">
      <dsp:nvSpPr>
        <dsp:cNvPr id="0" name=""/>
        <dsp:cNvSpPr/>
      </dsp:nvSpPr>
      <dsp:spPr>
        <a:xfrm>
          <a:off x="1796913" y="2743016"/>
          <a:ext cx="717420" cy="29267"/>
        </a:xfrm>
        <a:custGeom>
          <a:avLst/>
          <a:gdLst/>
          <a:ahLst/>
          <a:cxnLst/>
          <a:rect l="0" t="0" r="0" b="0"/>
          <a:pathLst>
            <a:path>
              <a:moveTo>
                <a:pt x="0" y="14633"/>
              </a:moveTo>
              <a:lnTo>
                <a:pt x="717420" y="14633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2137687" y="2739714"/>
        <a:ext cx="35871" cy="35871"/>
      </dsp:txXfrm>
    </dsp:sp>
    <dsp:sp modelId="{6B7BF0BB-CC48-4500-8843-BBFE80C993AF}">
      <dsp:nvSpPr>
        <dsp:cNvPr id="0" name=""/>
        <dsp:cNvSpPr/>
      </dsp:nvSpPr>
      <dsp:spPr>
        <a:xfrm>
          <a:off x="2514333" y="2309262"/>
          <a:ext cx="1793550" cy="896775"/>
        </a:xfrm>
        <a:prstGeom prst="roundRect">
          <a:avLst>
            <a:gd name="adj" fmla="val 10000"/>
          </a:avLst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2514333" y="2309262"/>
        <a:ext cx="1793550" cy="896775"/>
      </dsp:txXfrm>
    </dsp:sp>
    <dsp:sp modelId="{F49BC17F-672C-4BCE-A64F-076AE342DD15}">
      <dsp:nvSpPr>
        <dsp:cNvPr id="0" name=""/>
        <dsp:cNvSpPr/>
      </dsp:nvSpPr>
      <dsp:spPr>
        <a:xfrm>
          <a:off x="4307883" y="2743016"/>
          <a:ext cx="717420" cy="29267"/>
        </a:xfrm>
        <a:custGeom>
          <a:avLst/>
          <a:gdLst/>
          <a:ahLst/>
          <a:cxnLst/>
          <a:rect l="0" t="0" r="0" b="0"/>
          <a:pathLst>
            <a:path>
              <a:moveTo>
                <a:pt x="0" y="14633"/>
              </a:moveTo>
              <a:lnTo>
                <a:pt x="717420" y="14633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4648657" y="2739714"/>
        <a:ext cx="35871" cy="35871"/>
      </dsp:txXfrm>
    </dsp:sp>
    <dsp:sp modelId="{F4FB9B36-0620-48A4-A8E0-A053AE95F477}">
      <dsp:nvSpPr>
        <dsp:cNvPr id="0" name=""/>
        <dsp:cNvSpPr/>
      </dsp:nvSpPr>
      <dsp:spPr>
        <a:xfrm>
          <a:off x="5025303" y="2309262"/>
          <a:ext cx="1793550" cy="896775"/>
        </a:xfrm>
        <a:prstGeom prst="roundRect">
          <a:avLst>
            <a:gd name="adj" fmla="val 10000"/>
          </a:avLst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5025303" y="2309262"/>
        <a:ext cx="1793550" cy="896775"/>
      </dsp:txXfrm>
    </dsp:sp>
    <dsp:sp modelId="{BBED0D8C-9E23-4368-8300-5BBFA1CC725C}">
      <dsp:nvSpPr>
        <dsp:cNvPr id="0" name=""/>
        <dsp:cNvSpPr/>
      </dsp:nvSpPr>
      <dsp:spPr>
        <a:xfrm rot="3310531">
          <a:off x="1527480" y="3258662"/>
          <a:ext cx="1256285" cy="29267"/>
        </a:xfrm>
        <a:custGeom>
          <a:avLst/>
          <a:gdLst/>
          <a:ahLst/>
          <a:cxnLst/>
          <a:rect l="0" t="0" r="0" b="0"/>
          <a:pathLst>
            <a:path>
              <a:moveTo>
                <a:pt x="0" y="14633"/>
              </a:moveTo>
              <a:lnTo>
                <a:pt x="1256285" y="14633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3310531">
        <a:off x="2124216" y="3241888"/>
        <a:ext cx="62814" cy="62814"/>
      </dsp:txXfrm>
    </dsp:sp>
    <dsp:sp modelId="{2E7D9E61-9CC2-4734-86AE-92B24E409915}">
      <dsp:nvSpPr>
        <dsp:cNvPr id="0" name=""/>
        <dsp:cNvSpPr/>
      </dsp:nvSpPr>
      <dsp:spPr>
        <a:xfrm>
          <a:off x="2514333" y="3340554"/>
          <a:ext cx="1793550" cy="896775"/>
        </a:xfrm>
        <a:prstGeom prst="roundRect">
          <a:avLst>
            <a:gd name="adj" fmla="val 10000"/>
          </a:avLst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2514333" y="3340554"/>
        <a:ext cx="1793550" cy="89677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75E09A-DFF7-4231-B71F-B94261536C43}">
      <dsp:nvSpPr>
        <dsp:cNvPr id="0" name=""/>
        <dsp:cNvSpPr/>
      </dsp:nvSpPr>
      <dsp:spPr>
        <a:xfrm>
          <a:off x="3363" y="2309262"/>
          <a:ext cx="1793550" cy="896775"/>
        </a:xfrm>
        <a:prstGeom prst="roundRect">
          <a:avLst>
            <a:gd name="adj" fmla="val 10000"/>
          </a:avLst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3363" y="2309262"/>
        <a:ext cx="1793550" cy="896775"/>
      </dsp:txXfrm>
    </dsp:sp>
    <dsp:sp modelId="{0E59182A-20C2-4130-AD2C-ECEAF021C1BE}">
      <dsp:nvSpPr>
        <dsp:cNvPr id="0" name=""/>
        <dsp:cNvSpPr/>
      </dsp:nvSpPr>
      <dsp:spPr>
        <a:xfrm rot="18289469">
          <a:off x="1527480" y="2227371"/>
          <a:ext cx="1256285" cy="29267"/>
        </a:xfrm>
        <a:custGeom>
          <a:avLst/>
          <a:gdLst/>
          <a:ahLst/>
          <a:cxnLst/>
          <a:rect l="0" t="0" r="0" b="0"/>
          <a:pathLst>
            <a:path>
              <a:moveTo>
                <a:pt x="0" y="14633"/>
              </a:moveTo>
              <a:lnTo>
                <a:pt x="1256285" y="14633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18289469">
        <a:off x="2124216" y="2210597"/>
        <a:ext cx="62814" cy="62814"/>
      </dsp:txXfrm>
    </dsp:sp>
    <dsp:sp modelId="{FBCA9AAA-E4AF-4617-A617-D10D76CEFE6C}">
      <dsp:nvSpPr>
        <dsp:cNvPr id="0" name=""/>
        <dsp:cNvSpPr/>
      </dsp:nvSpPr>
      <dsp:spPr>
        <a:xfrm>
          <a:off x="2514333" y="1277971"/>
          <a:ext cx="1793550" cy="896775"/>
        </a:xfrm>
        <a:prstGeom prst="roundRect">
          <a:avLst>
            <a:gd name="adj" fmla="val 10000"/>
          </a:avLst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2514333" y="1277971"/>
        <a:ext cx="1793550" cy="896775"/>
      </dsp:txXfrm>
    </dsp:sp>
    <dsp:sp modelId="{043916D8-A87D-4117-9616-9B48D642D20C}">
      <dsp:nvSpPr>
        <dsp:cNvPr id="0" name=""/>
        <dsp:cNvSpPr/>
      </dsp:nvSpPr>
      <dsp:spPr>
        <a:xfrm>
          <a:off x="4307883" y="1711725"/>
          <a:ext cx="717420" cy="29267"/>
        </a:xfrm>
        <a:custGeom>
          <a:avLst/>
          <a:gdLst/>
          <a:ahLst/>
          <a:cxnLst/>
          <a:rect l="0" t="0" r="0" b="0"/>
          <a:pathLst>
            <a:path>
              <a:moveTo>
                <a:pt x="0" y="14633"/>
              </a:moveTo>
              <a:lnTo>
                <a:pt x="717420" y="14633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4648657" y="1708423"/>
        <a:ext cx="35871" cy="35871"/>
      </dsp:txXfrm>
    </dsp:sp>
    <dsp:sp modelId="{B41216FD-BEAB-4F6F-81FA-CE3D349F2A39}">
      <dsp:nvSpPr>
        <dsp:cNvPr id="0" name=""/>
        <dsp:cNvSpPr/>
      </dsp:nvSpPr>
      <dsp:spPr>
        <a:xfrm>
          <a:off x="5025303" y="1277971"/>
          <a:ext cx="1793550" cy="89677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5025303" y="1277971"/>
        <a:ext cx="1793550" cy="896775"/>
      </dsp:txXfrm>
    </dsp:sp>
    <dsp:sp modelId="{D98AB927-D739-4428-AD9A-FB51771E38D0}">
      <dsp:nvSpPr>
        <dsp:cNvPr id="0" name=""/>
        <dsp:cNvSpPr/>
      </dsp:nvSpPr>
      <dsp:spPr>
        <a:xfrm>
          <a:off x="6818853" y="1711725"/>
          <a:ext cx="717420" cy="29267"/>
        </a:xfrm>
        <a:custGeom>
          <a:avLst/>
          <a:gdLst/>
          <a:ahLst/>
          <a:cxnLst/>
          <a:rect l="0" t="0" r="0" b="0"/>
          <a:pathLst>
            <a:path>
              <a:moveTo>
                <a:pt x="0" y="14633"/>
              </a:moveTo>
              <a:lnTo>
                <a:pt x="717420" y="14633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7159628" y="1708423"/>
        <a:ext cx="35871" cy="35871"/>
      </dsp:txXfrm>
    </dsp:sp>
    <dsp:sp modelId="{477537D9-4E02-46B8-ADFF-54E7A8CBB820}">
      <dsp:nvSpPr>
        <dsp:cNvPr id="0" name=""/>
        <dsp:cNvSpPr/>
      </dsp:nvSpPr>
      <dsp:spPr>
        <a:xfrm>
          <a:off x="7536273" y="1277971"/>
          <a:ext cx="1793550" cy="896775"/>
        </a:xfrm>
        <a:prstGeom prst="roundRect">
          <a:avLst>
            <a:gd name="adj" fmla="val 10000"/>
          </a:avLst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7536273" y="1277971"/>
        <a:ext cx="1793550" cy="896775"/>
      </dsp:txXfrm>
    </dsp:sp>
    <dsp:sp modelId="{E5E3C442-BF83-47C5-98D4-9F013EC035F9}">
      <dsp:nvSpPr>
        <dsp:cNvPr id="0" name=""/>
        <dsp:cNvSpPr/>
      </dsp:nvSpPr>
      <dsp:spPr>
        <a:xfrm>
          <a:off x="1796913" y="2743016"/>
          <a:ext cx="717420" cy="29267"/>
        </a:xfrm>
        <a:custGeom>
          <a:avLst/>
          <a:gdLst/>
          <a:ahLst/>
          <a:cxnLst/>
          <a:rect l="0" t="0" r="0" b="0"/>
          <a:pathLst>
            <a:path>
              <a:moveTo>
                <a:pt x="0" y="14633"/>
              </a:moveTo>
              <a:lnTo>
                <a:pt x="717420" y="14633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2137687" y="2739714"/>
        <a:ext cx="35871" cy="35871"/>
      </dsp:txXfrm>
    </dsp:sp>
    <dsp:sp modelId="{335E502B-1630-47B1-AD8C-7BAE5C8C5D8B}">
      <dsp:nvSpPr>
        <dsp:cNvPr id="0" name=""/>
        <dsp:cNvSpPr/>
      </dsp:nvSpPr>
      <dsp:spPr>
        <a:xfrm>
          <a:off x="2514333" y="2309262"/>
          <a:ext cx="1793550" cy="896775"/>
        </a:xfrm>
        <a:prstGeom prst="roundRect">
          <a:avLst>
            <a:gd name="adj" fmla="val 10000"/>
          </a:avLst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2514333" y="2309262"/>
        <a:ext cx="1793550" cy="896775"/>
      </dsp:txXfrm>
    </dsp:sp>
    <dsp:sp modelId="{6BFCD1D5-5AA4-4A91-A55C-ADF807F8EAF3}">
      <dsp:nvSpPr>
        <dsp:cNvPr id="0" name=""/>
        <dsp:cNvSpPr/>
      </dsp:nvSpPr>
      <dsp:spPr>
        <a:xfrm>
          <a:off x="4307883" y="2743016"/>
          <a:ext cx="717420" cy="29267"/>
        </a:xfrm>
        <a:custGeom>
          <a:avLst/>
          <a:gdLst/>
          <a:ahLst/>
          <a:cxnLst/>
          <a:rect l="0" t="0" r="0" b="0"/>
          <a:pathLst>
            <a:path>
              <a:moveTo>
                <a:pt x="0" y="14633"/>
              </a:moveTo>
              <a:lnTo>
                <a:pt x="717420" y="14633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4648657" y="2739714"/>
        <a:ext cx="35871" cy="35871"/>
      </dsp:txXfrm>
    </dsp:sp>
    <dsp:sp modelId="{D7221D62-C174-4C19-BD60-660CCBB65468}">
      <dsp:nvSpPr>
        <dsp:cNvPr id="0" name=""/>
        <dsp:cNvSpPr/>
      </dsp:nvSpPr>
      <dsp:spPr>
        <a:xfrm>
          <a:off x="5025303" y="2309262"/>
          <a:ext cx="1793550" cy="896775"/>
        </a:xfrm>
        <a:prstGeom prst="roundRect">
          <a:avLst>
            <a:gd name="adj" fmla="val 10000"/>
          </a:avLst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5025303" y="2309262"/>
        <a:ext cx="1793550" cy="896775"/>
      </dsp:txXfrm>
    </dsp:sp>
    <dsp:sp modelId="{CB8C89EC-F747-439A-A94C-C9BC727CFF3D}">
      <dsp:nvSpPr>
        <dsp:cNvPr id="0" name=""/>
        <dsp:cNvSpPr/>
      </dsp:nvSpPr>
      <dsp:spPr>
        <a:xfrm rot="3310531">
          <a:off x="1527480" y="3258662"/>
          <a:ext cx="1256285" cy="29267"/>
        </a:xfrm>
        <a:custGeom>
          <a:avLst/>
          <a:gdLst/>
          <a:ahLst/>
          <a:cxnLst/>
          <a:rect l="0" t="0" r="0" b="0"/>
          <a:pathLst>
            <a:path>
              <a:moveTo>
                <a:pt x="0" y="14633"/>
              </a:moveTo>
              <a:lnTo>
                <a:pt x="1256285" y="14633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3310531">
        <a:off x="2124216" y="3241888"/>
        <a:ext cx="62814" cy="62814"/>
      </dsp:txXfrm>
    </dsp:sp>
    <dsp:sp modelId="{B73E873F-B318-4958-B155-B938EF826521}">
      <dsp:nvSpPr>
        <dsp:cNvPr id="0" name=""/>
        <dsp:cNvSpPr/>
      </dsp:nvSpPr>
      <dsp:spPr>
        <a:xfrm>
          <a:off x="2514333" y="3340554"/>
          <a:ext cx="1793550" cy="896775"/>
        </a:xfrm>
        <a:prstGeom prst="roundRect">
          <a:avLst>
            <a:gd name="adj" fmla="val 10000"/>
          </a:avLst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500" kern="1200" dirty="0"/>
        </a:p>
      </dsp:txBody>
      <dsp:txXfrm>
        <a:off x="2514333" y="3340554"/>
        <a:ext cx="1793550" cy="896775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F790F9-9C0B-41B3-8039-620B777C4DBA}">
      <dsp:nvSpPr>
        <dsp:cNvPr id="0" name=""/>
        <dsp:cNvSpPr/>
      </dsp:nvSpPr>
      <dsp:spPr>
        <a:xfrm>
          <a:off x="3505641" y="389"/>
          <a:ext cx="2321903" cy="116095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500" kern="1200" dirty="0"/>
        </a:p>
      </dsp:txBody>
      <dsp:txXfrm>
        <a:off x="3505641" y="389"/>
        <a:ext cx="2321903" cy="1160951"/>
      </dsp:txXfrm>
    </dsp:sp>
    <dsp:sp modelId="{D4A2D8A3-21CB-44C9-A07F-A0523B210715}">
      <dsp:nvSpPr>
        <dsp:cNvPr id="0" name=""/>
        <dsp:cNvSpPr/>
      </dsp:nvSpPr>
      <dsp:spPr>
        <a:xfrm>
          <a:off x="3737832" y="1161341"/>
          <a:ext cx="232190" cy="8707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0713"/>
              </a:lnTo>
              <a:lnTo>
                <a:pt x="232190" y="870713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86CF74-2219-41AF-BB97-530D13252EAE}">
      <dsp:nvSpPr>
        <dsp:cNvPr id="0" name=""/>
        <dsp:cNvSpPr/>
      </dsp:nvSpPr>
      <dsp:spPr>
        <a:xfrm>
          <a:off x="3970022" y="1451579"/>
          <a:ext cx="1857522" cy="11609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1800" kern="1200" dirty="0"/>
        </a:p>
      </dsp:txBody>
      <dsp:txXfrm>
        <a:off x="3970022" y="1451579"/>
        <a:ext cx="1857522" cy="1160951"/>
      </dsp:txXfrm>
    </dsp:sp>
    <dsp:sp modelId="{91B2EB40-50DA-4ABE-A279-E5983F41A5A2}">
      <dsp:nvSpPr>
        <dsp:cNvPr id="0" name=""/>
        <dsp:cNvSpPr/>
      </dsp:nvSpPr>
      <dsp:spPr>
        <a:xfrm>
          <a:off x="3737832" y="1161341"/>
          <a:ext cx="232190" cy="23219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1903"/>
              </a:lnTo>
              <a:lnTo>
                <a:pt x="232190" y="2321903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E4CA10-CA56-4437-AFF9-72E6D7B2079D}">
      <dsp:nvSpPr>
        <dsp:cNvPr id="0" name=""/>
        <dsp:cNvSpPr/>
      </dsp:nvSpPr>
      <dsp:spPr>
        <a:xfrm>
          <a:off x="3970022" y="2902769"/>
          <a:ext cx="1857522" cy="11609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1800" kern="1200" dirty="0"/>
        </a:p>
      </dsp:txBody>
      <dsp:txXfrm>
        <a:off x="3970022" y="2902769"/>
        <a:ext cx="1857522" cy="1160951"/>
      </dsp:txXfrm>
    </dsp:sp>
    <dsp:sp modelId="{E0C6E4A0-9882-43BF-B734-EEAE6927E12B}">
      <dsp:nvSpPr>
        <dsp:cNvPr id="0" name=""/>
        <dsp:cNvSpPr/>
      </dsp:nvSpPr>
      <dsp:spPr>
        <a:xfrm>
          <a:off x="3737832" y="1161341"/>
          <a:ext cx="232190" cy="37730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3093"/>
              </a:lnTo>
              <a:lnTo>
                <a:pt x="232190" y="3773093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87EEC1-5E76-4C52-8FA3-E68142329C58}">
      <dsp:nvSpPr>
        <dsp:cNvPr id="0" name=""/>
        <dsp:cNvSpPr/>
      </dsp:nvSpPr>
      <dsp:spPr>
        <a:xfrm>
          <a:off x="3970022" y="4353959"/>
          <a:ext cx="1857522" cy="11609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3970022" y="4353959"/>
        <a:ext cx="1857522" cy="1160951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484565" y="827053"/>
          <a:ext cx="1477762" cy="316526"/>
        </a:xfrm>
        <a:custGeom>
          <a:avLst/>
          <a:gdLst/>
          <a:ahLst/>
          <a:cxnLst/>
          <a:rect l="0" t="0" r="0" b="0"/>
          <a:pathLst>
            <a:path>
              <a:moveTo>
                <a:pt x="1477762" y="0"/>
              </a:moveTo>
              <a:lnTo>
                <a:pt x="1477762" y="215388"/>
              </a:lnTo>
              <a:lnTo>
                <a:pt x="0" y="215388"/>
              </a:lnTo>
              <a:lnTo>
                <a:pt x="0" y="316526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1264768" y="1625187"/>
          <a:ext cx="144482" cy="443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3078"/>
              </a:lnTo>
              <a:lnTo>
                <a:pt x="144482" y="443078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1650053" y="827053"/>
          <a:ext cx="312273" cy="316526"/>
        </a:xfrm>
        <a:custGeom>
          <a:avLst/>
          <a:gdLst/>
          <a:ahLst/>
          <a:cxnLst/>
          <a:rect l="0" t="0" r="0" b="0"/>
          <a:pathLst>
            <a:path>
              <a:moveTo>
                <a:pt x="312273" y="0"/>
              </a:moveTo>
              <a:lnTo>
                <a:pt x="312273" y="215388"/>
              </a:lnTo>
              <a:lnTo>
                <a:pt x="0" y="215388"/>
              </a:lnTo>
              <a:lnTo>
                <a:pt x="0" y="316526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3398286" y="2309068"/>
          <a:ext cx="144482" cy="443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3078"/>
              </a:lnTo>
              <a:lnTo>
                <a:pt x="144482" y="443078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2815541" y="1625187"/>
          <a:ext cx="101137" cy="443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3078"/>
              </a:lnTo>
              <a:lnTo>
                <a:pt x="101137" y="443078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1962327" y="827053"/>
          <a:ext cx="853214" cy="316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388"/>
              </a:lnTo>
              <a:lnTo>
                <a:pt x="853214" y="215388"/>
              </a:lnTo>
              <a:lnTo>
                <a:pt x="853214" y="316526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1480720" y="345447"/>
          <a:ext cx="963213" cy="481606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1480720" y="345447"/>
        <a:ext cx="963213" cy="481606"/>
      </dsp:txXfrm>
    </dsp:sp>
    <dsp:sp modelId="{C3D2D1BE-8815-4217-B492-C776B2E59D3D}">
      <dsp:nvSpPr>
        <dsp:cNvPr id="0" name=""/>
        <dsp:cNvSpPr/>
      </dsp:nvSpPr>
      <dsp:spPr>
        <a:xfrm>
          <a:off x="2333935" y="1143580"/>
          <a:ext cx="963213" cy="48160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2333935" y="1143580"/>
        <a:ext cx="963213" cy="481606"/>
      </dsp:txXfrm>
    </dsp:sp>
    <dsp:sp modelId="{E5FAF8D1-8FB8-4077-8107-2044FF6C6BA9}">
      <dsp:nvSpPr>
        <dsp:cNvPr id="0" name=""/>
        <dsp:cNvSpPr/>
      </dsp:nvSpPr>
      <dsp:spPr>
        <a:xfrm>
          <a:off x="2916679" y="1827461"/>
          <a:ext cx="963213" cy="48160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2916679" y="1827461"/>
        <a:ext cx="963213" cy="481606"/>
      </dsp:txXfrm>
    </dsp:sp>
    <dsp:sp modelId="{FBCE55C9-0817-4470-95D1-C7A767CF8157}">
      <dsp:nvSpPr>
        <dsp:cNvPr id="0" name=""/>
        <dsp:cNvSpPr/>
      </dsp:nvSpPr>
      <dsp:spPr>
        <a:xfrm>
          <a:off x="3542768" y="2511343"/>
          <a:ext cx="963213" cy="481606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3542768" y="2511343"/>
        <a:ext cx="963213" cy="481606"/>
      </dsp:txXfrm>
    </dsp:sp>
    <dsp:sp modelId="{D25194D9-B0D7-4292-AD74-9E4B4804B817}">
      <dsp:nvSpPr>
        <dsp:cNvPr id="0" name=""/>
        <dsp:cNvSpPr/>
      </dsp:nvSpPr>
      <dsp:spPr>
        <a:xfrm>
          <a:off x="1168446" y="1143580"/>
          <a:ext cx="963213" cy="48160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1168446" y="1143580"/>
        <a:ext cx="963213" cy="481606"/>
      </dsp:txXfrm>
    </dsp:sp>
    <dsp:sp modelId="{ACF8B433-A712-495D-80CF-19E81999DBB6}">
      <dsp:nvSpPr>
        <dsp:cNvPr id="0" name=""/>
        <dsp:cNvSpPr/>
      </dsp:nvSpPr>
      <dsp:spPr>
        <a:xfrm>
          <a:off x="1409250" y="1827461"/>
          <a:ext cx="963213" cy="481606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1409250" y="1827461"/>
        <a:ext cx="963213" cy="481606"/>
      </dsp:txXfrm>
    </dsp:sp>
    <dsp:sp modelId="{AF5B0922-BE65-40DB-8348-F0D8F5496F36}">
      <dsp:nvSpPr>
        <dsp:cNvPr id="0" name=""/>
        <dsp:cNvSpPr/>
      </dsp:nvSpPr>
      <dsp:spPr>
        <a:xfrm>
          <a:off x="2958" y="1143580"/>
          <a:ext cx="963213" cy="48160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2958" y="1143580"/>
        <a:ext cx="963213" cy="481606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484565" y="827053"/>
          <a:ext cx="1477762" cy="316526"/>
        </a:xfrm>
        <a:custGeom>
          <a:avLst/>
          <a:gdLst/>
          <a:ahLst/>
          <a:cxnLst/>
          <a:rect l="0" t="0" r="0" b="0"/>
          <a:pathLst>
            <a:path>
              <a:moveTo>
                <a:pt x="1477762" y="0"/>
              </a:moveTo>
              <a:lnTo>
                <a:pt x="1477762" y="215388"/>
              </a:lnTo>
              <a:lnTo>
                <a:pt x="0" y="215388"/>
              </a:lnTo>
              <a:lnTo>
                <a:pt x="0" y="316526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1264768" y="1625187"/>
          <a:ext cx="144482" cy="443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3078"/>
              </a:lnTo>
              <a:lnTo>
                <a:pt x="144482" y="443078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1650053" y="827053"/>
          <a:ext cx="312273" cy="316526"/>
        </a:xfrm>
        <a:custGeom>
          <a:avLst/>
          <a:gdLst/>
          <a:ahLst/>
          <a:cxnLst/>
          <a:rect l="0" t="0" r="0" b="0"/>
          <a:pathLst>
            <a:path>
              <a:moveTo>
                <a:pt x="312273" y="0"/>
              </a:moveTo>
              <a:lnTo>
                <a:pt x="312273" y="215388"/>
              </a:lnTo>
              <a:lnTo>
                <a:pt x="0" y="215388"/>
              </a:lnTo>
              <a:lnTo>
                <a:pt x="0" y="316526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3398286" y="2309068"/>
          <a:ext cx="144482" cy="443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3078"/>
              </a:lnTo>
              <a:lnTo>
                <a:pt x="144482" y="443078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2815541" y="1625187"/>
          <a:ext cx="101137" cy="443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3078"/>
              </a:lnTo>
              <a:lnTo>
                <a:pt x="101137" y="443078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1962327" y="827053"/>
          <a:ext cx="853214" cy="316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388"/>
              </a:lnTo>
              <a:lnTo>
                <a:pt x="853214" y="215388"/>
              </a:lnTo>
              <a:lnTo>
                <a:pt x="853214" y="316526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1480720" y="345447"/>
          <a:ext cx="963213" cy="481606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1480720" y="345447"/>
        <a:ext cx="963213" cy="481606"/>
      </dsp:txXfrm>
    </dsp:sp>
    <dsp:sp modelId="{C3D2D1BE-8815-4217-B492-C776B2E59D3D}">
      <dsp:nvSpPr>
        <dsp:cNvPr id="0" name=""/>
        <dsp:cNvSpPr/>
      </dsp:nvSpPr>
      <dsp:spPr>
        <a:xfrm>
          <a:off x="2333935" y="1143580"/>
          <a:ext cx="963213" cy="48160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2333935" y="1143580"/>
        <a:ext cx="963213" cy="481606"/>
      </dsp:txXfrm>
    </dsp:sp>
    <dsp:sp modelId="{E5FAF8D1-8FB8-4077-8107-2044FF6C6BA9}">
      <dsp:nvSpPr>
        <dsp:cNvPr id="0" name=""/>
        <dsp:cNvSpPr/>
      </dsp:nvSpPr>
      <dsp:spPr>
        <a:xfrm>
          <a:off x="2916679" y="1827461"/>
          <a:ext cx="963213" cy="48160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2916679" y="1827461"/>
        <a:ext cx="963213" cy="481606"/>
      </dsp:txXfrm>
    </dsp:sp>
    <dsp:sp modelId="{FBCE55C9-0817-4470-95D1-C7A767CF8157}">
      <dsp:nvSpPr>
        <dsp:cNvPr id="0" name=""/>
        <dsp:cNvSpPr/>
      </dsp:nvSpPr>
      <dsp:spPr>
        <a:xfrm>
          <a:off x="3542768" y="2511343"/>
          <a:ext cx="963213" cy="481606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3542768" y="2511343"/>
        <a:ext cx="963213" cy="481606"/>
      </dsp:txXfrm>
    </dsp:sp>
    <dsp:sp modelId="{D25194D9-B0D7-4292-AD74-9E4B4804B817}">
      <dsp:nvSpPr>
        <dsp:cNvPr id="0" name=""/>
        <dsp:cNvSpPr/>
      </dsp:nvSpPr>
      <dsp:spPr>
        <a:xfrm>
          <a:off x="1168446" y="1143580"/>
          <a:ext cx="963213" cy="48160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1168446" y="1143580"/>
        <a:ext cx="963213" cy="481606"/>
      </dsp:txXfrm>
    </dsp:sp>
    <dsp:sp modelId="{ACF8B433-A712-495D-80CF-19E81999DBB6}">
      <dsp:nvSpPr>
        <dsp:cNvPr id="0" name=""/>
        <dsp:cNvSpPr/>
      </dsp:nvSpPr>
      <dsp:spPr>
        <a:xfrm>
          <a:off x="1409250" y="1827461"/>
          <a:ext cx="963213" cy="481606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1409250" y="1827461"/>
        <a:ext cx="963213" cy="481606"/>
      </dsp:txXfrm>
    </dsp:sp>
    <dsp:sp modelId="{AF5B0922-BE65-40DB-8348-F0D8F5496F36}">
      <dsp:nvSpPr>
        <dsp:cNvPr id="0" name=""/>
        <dsp:cNvSpPr/>
      </dsp:nvSpPr>
      <dsp:spPr>
        <a:xfrm>
          <a:off x="2958" y="1143580"/>
          <a:ext cx="963213" cy="48160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2958" y="1143580"/>
        <a:ext cx="963213" cy="4816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41399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16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004950" y="4437702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36029" y="522892"/>
          <a:ext cx="3641833" cy="250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4106622" y="927980"/>
            <a:ext cx="66769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Ministerio</a:t>
            </a:r>
          </a:p>
          <a:p>
            <a:pPr lvl="2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</a:rPr>
              <a:t> Enseñar</a:t>
            </a:r>
          </a:p>
          <a:p>
            <a:pPr lvl="2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</a:rPr>
              <a:t> Evangelizar</a:t>
            </a:r>
          </a:p>
          <a:p>
            <a:pPr lvl="2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</a:rPr>
              <a:t> Aconsejar</a:t>
            </a:r>
          </a:p>
          <a:p>
            <a:pPr lvl="2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</a:rPr>
              <a:t> Ayudar</a:t>
            </a:r>
          </a:p>
          <a:p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731877" y="1666425"/>
            <a:ext cx="665304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</a:t>
            </a:r>
            <a:endParaRPr lang="es-MX" sz="40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 rot="19834353">
            <a:off x="1813034" y="2091647"/>
            <a:ext cx="8986345" cy="179726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Con ADMINSTRACIÓN</a:t>
            </a:r>
            <a:endParaRPr lang="es-MX" sz="4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24759" y="914599"/>
            <a:ext cx="9853448" cy="452431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sz="8800" dirty="0" smtClean="0">
                <a:solidFill>
                  <a:schemeClr val="bg2"/>
                </a:solidFill>
              </a:rPr>
              <a:t>Administración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>
                <a:solidFill>
                  <a:schemeClr val="bg2"/>
                </a:solidFill>
              </a:rPr>
              <a:t>  Unidad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>
                <a:solidFill>
                  <a:schemeClr val="bg2"/>
                </a:solidFill>
              </a:rPr>
              <a:t>  Espiritualidad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>
                <a:solidFill>
                  <a:schemeClr val="bg2"/>
                </a:solidFill>
              </a:rPr>
              <a:t>  Mejoramiento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>
                <a:solidFill>
                  <a:schemeClr val="bg2"/>
                </a:solidFill>
              </a:rPr>
              <a:t>  Dignidad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>
                <a:solidFill>
                  <a:schemeClr val="bg2"/>
                </a:solidFill>
              </a:rPr>
              <a:t>  Creatividad</a:t>
            </a:r>
            <a:endParaRPr lang="es-MX" sz="4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718441" y="852292"/>
            <a:ext cx="9853448" cy="458587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sz="8800" dirty="0" smtClean="0">
                <a:solidFill>
                  <a:schemeClr val="bg2"/>
                </a:solidFill>
              </a:rPr>
              <a:t>Mi Administración</a:t>
            </a:r>
          </a:p>
          <a:p>
            <a:endParaRPr lang="es-MX" sz="4400" dirty="0" smtClean="0">
              <a:solidFill>
                <a:schemeClr val="bg2"/>
              </a:solidFill>
            </a:endParaRPr>
          </a:p>
          <a:p>
            <a:pPr lvl="3">
              <a:buFont typeface="Arial" pitchFamily="34" charset="0"/>
              <a:buChar char="•"/>
            </a:pPr>
            <a:r>
              <a:rPr lang="es-MX" sz="6000" dirty="0" smtClean="0">
                <a:solidFill>
                  <a:schemeClr val="bg2"/>
                </a:solidFill>
              </a:rPr>
              <a:t> </a:t>
            </a:r>
            <a:r>
              <a:rPr lang="es-MX" sz="8000" dirty="0" smtClean="0">
                <a:solidFill>
                  <a:schemeClr val="bg2"/>
                </a:solidFill>
              </a:rPr>
              <a:t>Personal</a:t>
            </a:r>
          </a:p>
          <a:p>
            <a:pPr lvl="3">
              <a:buFont typeface="Arial" pitchFamily="34" charset="0"/>
              <a:buChar char="•"/>
            </a:pPr>
            <a:r>
              <a:rPr lang="es-MX" sz="8000" dirty="0" smtClean="0">
                <a:solidFill>
                  <a:schemeClr val="bg2"/>
                </a:solidFill>
              </a:rPr>
              <a:t> Familiar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00400" y="1894677"/>
            <a:ext cx="6653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- ESTRUCTURA - </a:t>
            </a:r>
          </a:p>
          <a:p>
            <a:pPr algn="ctr"/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Quién lo Planea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00400" y="1894677"/>
            <a:ext cx="66530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¿Formal?</a:t>
            </a:r>
          </a:p>
          <a:p>
            <a:pPr algn="ctr"/>
            <a:endParaRPr lang="es-MX" sz="6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¿Informalmente?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2144110" y="522891"/>
          <a:ext cx="9333187" cy="5515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2144110" y="522891"/>
          <a:ext cx="9333187" cy="5515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2144110" y="522891"/>
          <a:ext cx="9333187" cy="5515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2144110" y="522891"/>
          <a:ext cx="9333187" cy="5515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2128345" y="2680138"/>
          <a:ext cx="4508940" cy="345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4871545" y="775324"/>
            <a:ext cx="693682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Autoridad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Responsabilidad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Derechos y Obligaciones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Toma de Decisiones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6  Organización 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1 Estructura</a:t>
            </a: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 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677918" y="1103586"/>
          <a:ext cx="4508940" cy="345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4871545" y="775324"/>
            <a:ext cx="693682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Autoridad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Responsabilidad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Derechos y Obligaciones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Toma de Decisiones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Planeación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677918" y="1103586"/>
          <a:ext cx="4508940" cy="345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5102773" y="1074869"/>
            <a:ext cx="693682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Autoridad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Responsabilidad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Derechos y Obligaciones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Toma de Decisiones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Planeación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</p:txBody>
      </p:sp>
      <p:sp>
        <p:nvSpPr>
          <p:cNvPr id="6" name="5 Flecha derecha"/>
          <p:cNvSpPr/>
          <p:nvPr/>
        </p:nvSpPr>
        <p:spPr>
          <a:xfrm rot="20197940">
            <a:off x="3972909" y="4461640"/>
            <a:ext cx="2349062" cy="105629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CuadroTexto"/>
          <p:cNvSpPr txBox="1"/>
          <p:nvPr/>
        </p:nvSpPr>
        <p:spPr>
          <a:xfrm>
            <a:off x="819807" y="5342069"/>
            <a:ext cx="30585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POLÍTICAS</a:t>
            </a:r>
            <a:endParaRPr lang="es-MX" sz="4800" b="1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819808" y="551793"/>
          <a:ext cx="3389585" cy="345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3515711" y="2194221"/>
            <a:ext cx="81770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POLÍTICAS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Gobierno de la Iglesia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Gobierno de la Asociación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Gobierno de la Denominación</a:t>
            </a:r>
            <a:endParaRPr lang="es-MX" sz="4800" b="1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819808" y="551793"/>
          <a:ext cx="3389585" cy="345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3515711" y="2194221"/>
            <a:ext cx="81770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DENOMINACIONES</a:t>
            </a:r>
          </a:p>
          <a:p>
            <a:pPr algn="ctr"/>
            <a:r>
              <a:rPr lang="es-MX" sz="4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¿Qué dice la Biblia?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819808" y="551793"/>
          <a:ext cx="10405240" cy="5013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Explosión 1"/>
          <p:cNvSpPr/>
          <p:nvPr/>
        </p:nvSpPr>
        <p:spPr>
          <a:xfrm>
            <a:off x="3279227" y="1639614"/>
            <a:ext cx="4950372" cy="5218386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231931" y="333891"/>
            <a:ext cx="482424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!¡</a:t>
            </a:r>
            <a:endParaRPr lang="es-MX" sz="400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189188" y="1828799"/>
          <a:ext cx="3389585" cy="345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3342291" y="338410"/>
            <a:ext cx="817704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¿Qué dice la Biblia?</a:t>
            </a:r>
          </a:p>
          <a:p>
            <a:pPr algn="ctr"/>
            <a:r>
              <a:rPr lang="es-MX" sz="6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¿Quién debe tener la autoridad, la responsabilidad, la obligación de tomar la decisión?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189188" y="1828799"/>
          <a:ext cx="3389585" cy="345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3153105" y="1505058"/>
            <a:ext cx="817704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ESTRUCTURA</a:t>
            </a:r>
          </a:p>
          <a:p>
            <a:pPr algn="ctr">
              <a:buFontTx/>
              <a:buChar char="-"/>
            </a:pPr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Oración</a:t>
            </a:r>
          </a:p>
          <a:p>
            <a:pPr algn="ctr">
              <a:buFontTx/>
              <a:buChar char="-"/>
            </a:pPr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Fundamento Bíblico</a:t>
            </a:r>
          </a:p>
          <a:p>
            <a:pPr algn="ctr">
              <a:buFontTx/>
              <a:buChar char="-"/>
            </a:pPr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Fruto</a:t>
            </a:r>
          </a:p>
          <a:p>
            <a:pPr algn="ctr"/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s-MX" sz="6000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189188" y="1828799"/>
          <a:ext cx="3389585" cy="345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3121574" y="369941"/>
            <a:ext cx="817704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ESTRUCTURA</a:t>
            </a:r>
          </a:p>
          <a:p>
            <a:pPr algn="ctr">
              <a:buFontTx/>
              <a:buChar char="-"/>
            </a:pPr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Oración</a:t>
            </a:r>
          </a:p>
          <a:p>
            <a:pPr algn="ctr">
              <a:buFontTx/>
              <a:buChar char="-"/>
            </a:pPr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Fundamento Bíblico</a:t>
            </a:r>
          </a:p>
          <a:p>
            <a:pPr algn="ctr">
              <a:buFontTx/>
              <a:buChar char="-"/>
            </a:pPr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Fruto</a:t>
            </a:r>
          </a:p>
          <a:p>
            <a:pPr algn="ctr">
              <a:buFontTx/>
              <a:buChar char="-"/>
            </a:pPr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Discernimiento</a:t>
            </a:r>
          </a:p>
          <a:p>
            <a:pPr algn="ctr">
              <a:buFontTx/>
              <a:buChar char="-"/>
            </a:pPr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Mérito</a:t>
            </a:r>
          </a:p>
          <a:p>
            <a:pPr algn="ctr"/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s-MX" sz="6000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930168" y="1340068"/>
          <a:ext cx="3389585" cy="345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3641836" y="1930727"/>
            <a:ext cx="81770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ESTRUCTURA</a:t>
            </a:r>
          </a:p>
          <a:p>
            <a:pPr algn="ctr">
              <a:buFontTx/>
              <a:buChar char="-"/>
            </a:pPr>
            <a:r>
              <a:rPr lang="es-MX" sz="60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Tiempos de Prueba</a:t>
            </a:r>
          </a:p>
          <a:p>
            <a:pPr algn="ctr"/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s-MX" sz="6000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83629" y="207766"/>
            <a:ext cx="9532882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PLANEACIÓN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Visión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¿Qué hago que Dios quiere que haga?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Misión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¿Por qué hago lo que hago?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Metas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¿Qué necesita suceder para lograr la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Visión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mediante la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Misión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Objetivos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¿Qué se necesita hacer para que suceda la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Meta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Estrategias 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¿Qué hay disponible para alcanzar los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Objetivos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Presupuesto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¿Cómo se distribuyen los recursos financieros en cada </a:t>
            </a:r>
            <a:r>
              <a:rPr lang="es-MX" sz="24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Estrategia</a:t>
            </a: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Políticas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	¿Cuál es la base para tomar decisiones?</a:t>
            </a:r>
          </a:p>
          <a:p>
            <a:pPr>
              <a:buFont typeface="Arial" pitchFamily="34" charset="0"/>
              <a:buChar char="•"/>
            </a:pPr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Procedimientos y Protocolos</a:t>
            </a:r>
          </a:p>
          <a:p>
            <a:r>
              <a:rPr lang="es-MX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	¿Cómo se implementa la toma de decisiones?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851339" y="1245475"/>
          <a:ext cx="3389585" cy="345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3468415" y="1032093"/>
            <a:ext cx="817704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ESTRUCTURA</a:t>
            </a:r>
          </a:p>
          <a:p>
            <a:pPr algn="ctr">
              <a:buFontTx/>
              <a:buChar char="-"/>
            </a:pPr>
            <a:r>
              <a:rPr lang="es-MX" sz="60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Tiempos de Prueba</a:t>
            </a:r>
          </a:p>
          <a:p>
            <a:pPr marL="1143000" indent="-1143000" algn="ctr">
              <a:buAutoNum type="romanLcPeriod"/>
            </a:pPr>
            <a:r>
              <a:rPr lang="es-MX" sz="60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Personas</a:t>
            </a:r>
          </a:p>
          <a:p>
            <a:pPr marL="1143000" indent="-1143000" algn="ctr">
              <a:buAutoNum type="romanLcPeriod"/>
            </a:pPr>
            <a:r>
              <a:rPr lang="es-MX" sz="60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Modelos</a:t>
            </a:r>
          </a:p>
          <a:p>
            <a:pPr algn="ctr"/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s-MX" sz="6000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0096" y="835587"/>
            <a:ext cx="8435866" cy="4745421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16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853561" y="2422643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spcBef>
                <a:spcPct val="0"/>
              </a:spcBef>
              <a:buAutoNum type="arabicPeriod"/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Hacer el diagrama de organización o la estructura de mi ministerio.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00400" y="1894677"/>
            <a:ext cx="6653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Qué se Planea </a:t>
            </a:r>
          </a:p>
          <a:p>
            <a:pPr algn="ctr"/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Quién lo Planea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680138" y="610136"/>
            <a:ext cx="665304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</a:t>
            </a:r>
            <a:endParaRPr lang="es-MX" sz="40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664372" y="610136"/>
            <a:ext cx="665304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</a:t>
            </a:r>
            <a:endParaRPr lang="es-MX" sz="40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36029" y="522892"/>
          <a:ext cx="3641833" cy="250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4106622" y="927980"/>
            <a:ext cx="66769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Ministerio</a:t>
            </a:r>
          </a:p>
          <a:p>
            <a:pPr lvl="2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</a:rPr>
              <a:t> Enseñar</a:t>
            </a:r>
          </a:p>
          <a:p>
            <a:pPr lvl="2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</a:rPr>
              <a:t> Evangelizar</a:t>
            </a:r>
          </a:p>
          <a:p>
            <a:pPr lvl="2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</a:rPr>
              <a:t> Aconsejar</a:t>
            </a:r>
          </a:p>
          <a:p>
            <a:pPr lvl="2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</a:rPr>
              <a:t> Ayudar</a:t>
            </a:r>
          </a:p>
          <a:p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36029" y="522892"/>
          <a:ext cx="3641833" cy="250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4106622" y="927980"/>
            <a:ext cx="66769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Ministerio</a:t>
            </a:r>
          </a:p>
          <a:p>
            <a:pPr lvl="2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</a:rPr>
              <a:t> Enseñar</a:t>
            </a:r>
          </a:p>
          <a:p>
            <a:pPr lvl="2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</a:rPr>
              <a:t> Evangelizar</a:t>
            </a:r>
          </a:p>
          <a:p>
            <a:pPr lvl="2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</a:rPr>
              <a:t> Aconsejar</a:t>
            </a:r>
          </a:p>
          <a:p>
            <a:pPr lvl="2">
              <a:buFont typeface="Arial" pitchFamily="34" charset="0"/>
              <a:buChar char="•"/>
            </a:pPr>
            <a:r>
              <a:rPr lang="es-MX" sz="4400" b="1" dirty="0" smtClean="0">
                <a:solidFill>
                  <a:schemeClr val="bg1"/>
                </a:solidFill>
              </a:rPr>
              <a:t> Ayudar</a:t>
            </a:r>
          </a:p>
          <a:p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731877" y="1666425"/>
            <a:ext cx="665304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</a:t>
            </a:r>
            <a:endParaRPr lang="es-MX" sz="400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 rot="19834353">
            <a:off x="1813034" y="2091647"/>
            <a:ext cx="8986345" cy="179726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Sin ADMINISTRACIÓN</a:t>
            </a:r>
            <a:endParaRPr lang="es-MX" sz="4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24759" y="914599"/>
            <a:ext cx="9853448" cy="452431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sz="8800" dirty="0" smtClean="0">
                <a:solidFill>
                  <a:schemeClr val="bg2"/>
                </a:solidFill>
              </a:rPr>
              <a:t>Ejemplos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>
                <a:solidFill>
                  <a:schemeClr val="bg2"/>
                </a:solidFill>
              </a:rPr>
              <a:t>  Ministerio al Interior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>
                <a:solidFill>
                  <a:schemeClr val="bg2"/>
                </a:solidFill>
              </a:rPr>
              <a:t>  Ministerio al Exterior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>
                <a:solidFill>
                  <a:schemeClr val="bg2"/>
                </a:solidFill>
              </a:rPr>
              <a:t>  Ministerio Para-Eclesiástico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>
                <a:solidFill>
                  <a:schemeClr val="bg2"/>
                </a:solidFill>
              </a:rPr>
              <a:t>  Decrecimiento numérico</a:t>
            </a:r>
          </a:p>
          <a:p>
            <a:pPr>
              <a:buFont typeface="Arial" pitchFamily="34" charset="0"/>
              <a:buChar char="•"/>
            </a:pPr>
            <a:r>
              <a:rPr lang="es-MX" sz="4000" dirty="0" smtClean="0">
                <a:solidFill>
                  <a:schemeClr val="bg2"/>
                </a:solidFill>
              </a:rPr>
              <a:t>  Decrecimiento en entendimiento</a:t>
            </a:r>
            <a:endParaRPr lang="es-MX" sz="4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665</Words>
  <Application>Microsoft Office PowerPoint</Application>
  <PresentationFormat>Personalizado</PresentationFormat>
  <Paragraphs>267</Paragraphs>
  <Slides>31</Slides>
  <Notes>27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2" baseType="lpstr">
      <vt:lpstr>Whirligig design template</vt:lpstr>
      <vt:lpstr>16</vt:lpstr>
      <vt:lpstr>U. 6  Organización I L. 1 Estructura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Diapositiva 29</vt:lpstr>
      <vt:lpstr>Diapositiva 30</vt:lpstr>
      <vt:lpstr>   Tarea  No. 16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2018-02-20T20:30:00Z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