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5" r:id="rId3"/>
    <p:sldId id="267" r:id="rId4"/>
    <p:sldId id="268" r:id="rId5"/>
    <p:sldId id="269" r:id="rId6"/>
    <p:sldId id="270" r:id="rId7"/>
    <p:sldId id="271" r:id="rId8"/>
    <p:sldId id="272" r:id="rId9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80" autoAdjust="0"/>
    <p:restoredTop sz="94660"/>
  </p:normalViewPr>
  <p:slideViewPr>
    <p:cSldViewPr>
      <p:cViewPr varScale="1">
        <p:scale>
          <a:sx n="107" d="100"/>
          <a:sy n="107" d="100"/>
        </p:scale>
        <p:origin x="954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683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19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21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56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76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937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10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47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890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898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026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3200E-CFB8-478E-BD73-F7FCDD31ACD5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135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6" y="0"/>
            <a:ext cx="8352928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0"/>
            <a:ext cx="604867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0118634-0C45-E054-CA02-BE0960BA7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7866" y="100"/>
            <a:ext cx="5199248" cy="606659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E5E77E1-F7CF-09A7-23ED-B16C4FF59E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5736" y="5672385"/>
            <a:ext cx="5225045" cy="1103563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166CC44-E8EE-CF3A-3D29-25505AEEE801}"/>
              </a:ext>
            </a:extLst>
          </p:cNvPr>
          <p:cNvSpPr/>
          <p:nvPr/>
        </p:nvSpPr>
        <p:spPr>
          <a:xfrm>
            <a:off x="2198390" y="980728"/>
            <a:ext cx="5225045" cy="238472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DD5E53F-1EC9-7F6B-82A7-0C6BFBF241F5}"/>
              </a:ext>
            </a:extLst>
          </p:cNvPr>
          <p:cNvSpPr/>
          <p:nvPr/>
        </p:nvSpPr>
        <p:spPr>
          <a:xfrm>
            <a:off x="2195736" y="2700164"/>
            <a:ext cx="5225045" cy="368796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A137B8A-228C-5EFD-C349-5DB0C0D530BD}"/>
              </a:ext>
            </a:extLst>
          </p:cNvPr>
          <p:cNvSpPr/>
          <p:nvPr/>
        </p:nvSpPr>
        <p:spPr>
          <a:xfrm>
            <a:off x="2184967" y="5700947"/>
            <a:ext cx="5225045" cy="238472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4" name="Соединитель: уступ 13">
            <a:extLst>
              <a:ext uri="{FF2B5EF4-FFF2-40B4-BE49-F238E27FC236}">
                <a16:creationId xmlns:a16="http://schemas.microsoft.com/office/drawing/2014/main" id="{F3BD34C5-85C3-0F75-41B6-2054D5E2E042}"/>
              </a:ext>
            </a:extLst>
          </p:cNvPr>
          <p:cNvCxnSpPr>
            <a:cxnSpLocks/>
          </p:cNvCxnSpPr>
          <p:nvPr/>
        </p:nvCxnSpPr>
        <p:spPr>
          <a:xfrm>
            <a:off x="3851920" y="4509120"/>
            <a:ext cx="792008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C6EA5639-483B-1574-02F5-2228A0050255}"/>
              </a:ext>
            </a:extLst>
          </p:cNvPr>
          <p:cNvCxnSpPr>
            <a:cxnSpLocks/>
          </p:cNvCxnSpPr>
          <p:nvPr/>
        </p:nvCxnSpPr>
        <p:spPr>
          <a:xfrm>
            <a:off x="3851920" y="3645024"/>
            <a:ext cx="0" cy="864096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842C50D0-6D1B-16B0-E38C-F8961EE54C86}"/>
              </a:ext>
            </a:extLst>
          </p:cNvPr>
          <p:cNvCxnSpPr>
            <a:cxnSpLocks/>
          </p:cNvCxnSpPr>
          <p:nvPr/>
        </p:nvCxnSpPr>
        <p:spPr>
          <a:xfrm flipH="1">
            <a:off x="3851920" y="3645024"/>
            <a:ext cx="567680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Соединитель: уступ 13">
            <a:extLst>
              <a:ext uri="{FF2B5EF4-FFF2-40B4-BE49-F238E27FC236}">
                <a16:creationId xmlns:a16="http://schemas.microsoft.com/office/drawing/2014/main" id="{F6EB4623-2427-5B10-CD4A-B94943684A93}"/>
              </a:ext>
            </a:extLst>
          </p:cNvPr>
          <p:cNvCxnSpPr>
            <a:cxnSpLocks/>
          </p:cNvCxnSpPr>
          <p:nvPr/>
        </p:nvCxnSpPr>
        <p:spPr>
          <a:xfrm flipV="1">
            <a:off x="2699792" y="260648"/>
            <a:ext cx="0" cy="2088232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оединитель: уступ 13">
            <a:extLst>
              <a:ext uri="{FF2B5EF4-FFF2-40B4-BE49-F238E27FC236}">
                <a16:creationId xmlns:a16="http://schemas.microsoft.com/office/drawing/2014/main" id="{F79CA6A7-B747-B31F-1014-9DBAF65B1D5E}"/>
              </a:ext>
            </a:extLst>
          </p:cNvPr>
          <p:cNvCxnSpPr>
            <a:cxnSpLocks/>
          </p:cNvCxnSpPr>
          <p:nvPr/>
        </p:nvCxnSpPr>
        <p:spPr>
          <a:xfrm flipV="1">
            <a:off x="3779912" y="260648"/>
            <a:ext cx="0" cy="2088232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Соединитель: уступ 13">
            <a:extLst>
              <a:ext uri="{FF2B5EF4-FFF2-40B4-BE49-F238E27FC236}">
                <a16:creationId xmlns:a16="http://schemas.microsoft.com/office/drawing/2014/main" id="{CBC8FBD8-3D73-6BD2-B016-BEFE35C71089}"/>
              </a:ext>
            </a:extLst>
          </p:cNvPr>
          <p:cNvCxnSpPr>
            <a:cxnSpLocks/>
          </p:cNvCxnSpPr>
          <p:nvPr/>
        </p:nvCxnSpPr>
        <p:spPr>
          <a:xfrm flipV="1">
            <a:off x="2555776" y="3068960"/>
            <a:ext cx="0" cy="2304256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: уступ 13">
            <a:extLst>
              <a:ext uri="{FF2B5EF4-FFF2-40B4-BE49-F238E27FC236}">
                <a16:creationId xmlns:a16="http://schemas.microsoft.com/office/drawing/2014/main" id="{B10C6BEE-2C6B-D694-7406-54A6601FF264}"/>
              </a:ext>
            </a:extLst>
          </p:cNvPr>
          <p:cNvCxnSpPr>
            <a:cxnSpLocks/>
          </p:cNvCxnSpPr>
          <p:nvPr/>
        </p:nvCxnSpPr>
        <p:spPr>
          <a:xfrm flipV="1">
            <a:off x="3563888" y="3429000"/>
            <a:ext cx="0" cy="1944216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Равнобедренный треугольник 44">
            <a:extLst>
              <a:ext uri="{FF2B5EF4-FFF2-40B4-BE49-F238E27FC236}">
                <a16:creationId xmlns:a16="http://schemas.microsoft.com/office/drawing/2014/main" id="{911205F3-2C9A-B838-3536-1DF39BFD3288}"/>
              </a:ext>
            </a:extLst>
          </p:cNvPr>
          <p:cNvSpPr/>
          <p:nvPr/>
        </p:nvSpPr>
        <p:spPr>
          <a:xfrm>
            <a:off x="4286808" y="0"/>
            <a:ext cx="740224" cy="3935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6" name="Равнобедренный треугольник 45">
            <a:extLst>
              <a:ext uri="{FF2B5EF4-FFF2-40B4-BE49-F238E27FC236}">
                <a16:creationId xmlns:a16="http://schemas.microsoft.com/office/drawing/2014/main" id="{870A3702-F987-3BFC-DD3B-1A5CD2F3471C}"/>
              </a:ext>
            </a:extLst>
          </p:cNvPr>
          <p:cNvSpPr/>
          <p:nvPr/>
        </p:nvSpPr>
        <p:spPr>
          <a:xfrm>
            <a:off x="4260823" y="6405865"/>
            <a:ext cx="766209" cy="342517"/>
          </a:xfrm>
          <a:prstGeom prst="triangle">
            <a:avLst>
              <a:gd name="adj" fmla="val 4649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A37244FC-BE36-6F10-32B2-ADF2ADE5F09B}"/>
              </a:ext>
            </a:extLst>
          </p:cNvPr>
          <p:cNvCxnSpPr>
            <a:cxnSpLocks/>
          </p:cNvCxnSpPr>
          <p:nvPr/>
        </p:nvCxnSpPr>
        <p:spPr>
          <a:xfrm>
            <a:off x="4260823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2BAB5702-E9BE-B863-E855-049B984D3D7C}"/>
              </a:ext>
            </a:extLst>
          </p:cNvPr>
          <p:cNvCxnSpPr>
            <a:cxnSpLocks/>
          </p:cNvCxnSpPr>
          <p:nvPr/>
        </p:nvCxnSpPr>
        <p:spPr>
          <a:xfrm>
            <a:off x="5027032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6F1D514F-BD1D-CCAF-C180-29584687EA2C}"/>
              </a:ext>
            </a:extLst>
          </p:cNvPr>
          <p:cNvCxnSpPr>
            <a:cxnSpLocks/>
          </p:cNvCxnSpPr>
          <p:nvPr/>
        </p:nvCxnSpPr>
        <p:spPr>
          <a:xfrm>
            <a:off x="2195736" y="-27566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19BC2357-CDF8-58A1-3F68-EB90807628F8}"/>
              </a:ext>
            </a:extLst>
          </p:cNvPr>
          <p:cNvCxnSpPr>
            <a:cxnSpLocks/>
          </p:cNvCxnSpPr>
          <p:nvPr/>
        </p:nvCxnSpPr>
        <p:spPr>
          <a:xfrm>
            <a:off x="7399922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89920D37-33D2-BD7C-E604-1C4E01EE0D2C}"/>
              </a:ext>
            </a:extLst>
          </p:cNvPr>
          <p:cNvCxnSpPr>
            <a:cxnSpLocks/>
          </p:cNvCxnSpPr>
          <p:nvPr/>
        </p:nvCxnSpPr>
        <p:spPr>
          <a:xfrm>
            <a:off x="2184967" y="6748382"/>
            <a:ext cx="5212147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2EFB73E0-7E5C-48D1-2F11-1123D5AA68DB}"/>
              </a:ext>
            </a:extLst>
          </p:cNvPr>
          <p:cNvCxnSpPr>
            <a:cxnSpLocks/>
          </p:cNvCxnSpPr>
          <p:nvPr/>
        </p:nvCxnSpPr>
        <p:spPr>
          <a:xfrm>
            <a:off x="2184967" y="6214917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F670C1D8-107A-0B4A-1FE1-A6683A4ECDDE}"/>
              </a:ext>
            </a:extLst>
          </p:cNvPr>
          <p:cNvCxnSpPr>
            <a:cxnSpLocks/>
          </p:cNvCxnSpPr>
          <p:nvPr/>
        </p:nvCxnSpPr>
        <p:spPr>
          <a:xfrm>
            <a:off x="2174198" y="5939419"/>
            <a:ext cx="523581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EADA1E65-AD7D-60AB-8C7E-3471E66195EC}"/>
              </a:ext>
            </a:extLst>
          </p:cNvPr>
          <p:cNvCxnSpPr>
            <a:cxnSpLocks/>
          </p:cNvCxnSpPr>
          <p:nvPr/>
        </p:nvCxnSpPr>
        <p:spPr>
          <a:xfrm>
            <a:off x="2195736" y="5700947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DB573B1F-671B-0633-38D8-35760C2D7970}"/>
              </a:ext>
            </a:extLst>
          </p:cNvPr>
          <p:cNvCxnSpPr>
            <a:cxnSpLocks/>
          </p:cNvCxnSpPr>
          <p:nvPr/>
        </p:nvCxnSpPr>
        <p:spPr>
          <a:xfrm>
            <a:off x="2195736" y="3068960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41802903-749E-0167-28B9-23DB46D666A0}"/>
              </a:ext>
            </a:extLst>
          </p:cNvPr>
          <p:cNvCxnSpPr>
            <a:cxnSpLocks/>
          </p:cNvCxnSpPr>
          <p:nvPr/>
        </p:nvCxnSpPr>
        <p:spPr>
          <a:xfrm>
            <a:off x="2195736" y="2700164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5F3ED941-5B0F-5C8C-BC96-1080CBF82399}"/>
              </a:ext>
            </a:extLst>
          </p:cNvPr>
          <p:cNvCxnSpPr>
            <a:cxnSpLocks/>
          </p:cNvCxnSpPr>
          <p:nvPr/>
        </p:nvCxnSpPr>
        <p:spPr>
          <a:xfrm>
            <a:off x="2174198" y="1221576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D78AFDD5-F6FC-E39E-12C4-745183F9ED8D}"/>
              </a:ext>
            </a:extLst>
          </p:cNvPr>
          <p:cNvCxnSpPr>
            <a:cxnSpLocks/>
          </p:cNvCxnSpPr>
          <p:nvPr/>
        </p:nvCxnSpPr>
        <p:spPr>
          <a:xfrm>
            <a:off x="2184967" y="980728"/>
            <a:ext cx="523581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83D123B5-6954-C8E7-2762-8115AFE1DE91}"/>
              </a:ext>
            </a:extLst>
          </p:cNvPr>
          <p:cNvCxnSpPr>
            <a:cxnSpLocks/>
          </p:cNvCxnSpPr>
          <p:nvPr/>
        </p:nvCxnSpPr>
        <p:spPr>
          <a:xfrm>
            <a:off x="2174198" y="393519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B5C5614C-0971-096F-B0D0-ADF0603381CD}"/>
              </a:ext>
            </a:extLst>
          </p:cNvPr>
          <p:cNvCxnSpPr>
            <a:cxnSpLocks/>
          </p:cNvCxnSpPr>
          <p:nvPr/>
        </p:nvCxnSpPr>
        <p:spPr>
          <a:xfrm>
            <a:off x="2195736" y="0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9069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6" y="0"/>
            <a:ext cx="8352928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0"/>
            <a:ext cx="604867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0118634-0C45-E054-CA02-BE0960BA7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7866" y="100"/>
            <a:ext cx="5199248" cy="606659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E5E77E1-F7CF-09A7-23ED-B16C4FF59E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5736" y="5672385"/>
            <a:ext cx="5225045" cy="1103563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CA7BC7-93FC-0909-6E88-269758F9B593}"/>
              </a:ext>
            </a:extLst>
          </p:cNvPr>
          <p:cNvSpPr/>
          <p:nvPr/>
        </p:nvSpPr>
        <p:spPr>
          <a:xfrm>
            <a:off x="5004048" y="6214917"/>
            <a:ext cx="2344725" cy="538636"/>
          </a:xfrm>
          <a:prstGeom prst="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166CC44-E8EE-CF3A-3D29-25505AEEE801}"/>
              </a:ext>
            </a:extLst>
          </p:cNvPr>
          <p:cNvSpPr/>
          <p:nvPr/>
        </p:nvSpPr>
        <p:spPr>
          <a:xfrm>
            <a:off x="2198390" y="980728"/>
            <a:ext cx="5225045" cy="238472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DD5E53F-1EC9-7F6B-82A7-0C6BFBF241F5}"/>
              </a:ext>
            </a:extLst>
          </p:cNvPr>
          <p:cNvSpPr/>
          <p:nvPr/>
        </p:nvSpPr>
        <p:spPr>
          <a:xfrm>
            <a:off x="2195736" y="2700164"/>
            <a:ext cx="5225045" cy="368796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A137B8A-228C-5EFD-C349-5DB0C0D530BD}"/>
              </a:ext>
            </a:extLst>
          </p:cNvPr>
          <p:cNvSpPr/>
          <p:nvPr/>
        </p:nvSpPr>
        <p:spPr>
          <a:xfrm>
            <a:off x="2184967" y="5700947"/>
            <a:ext cx="5225045" cy="238472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4" name="Соединитель: уступ 13">
            <a:extLst>
              <a:ext uri="{FF2B5EF4-FFF2-40B4-BE49-F238E27FC236}">
                <a16:creationId xmlns:a16="http://schemas.microsoft.com/office/drawing/2014/main" id="{F3BD34C5-85C3-0F75-41B6-2054D5E2E042}"/>
              </a:ext>
            </a:extLst>
          </p:cNvPr>
          <p:cNvCxnSpPr>
            <a:cxnSpLocks/>
          </p:cNvCxnSpPr>
          <p:nvPr/>
        </p:nvCxnSpPr>
        <p:spPr>
          <a:xfrm>
            <a:off x="3851920" y="4509120"/>
            <a:ext cx="792008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C6EA5639-483B-1574-02F5-2228A0050255}"/>
              </a:ext>
            </a:extLst>
          </p:cNvPr>
          <p:cNvCxnSpPr>
            <a:cxnSpLocks/>
          </p:cNvCxnSpPr>
          <p:nvPr/>
        </p:nvCxnSpPr>
        <p:spPr>
          <a:xfrm>
            <a:off x="3851920" y="3645024"/>
            <a:ext cx="0" cy="864096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842C50D0-6D1B-16B0-E38C-F8961EE54C86}"/>
              </a:ext>
            </a:extLst>
          </p:cNvPr>
          <p:cNvCxnSpPr>
            <a:cxnSpLocks/>
          </p:cNvCxnSpPr>
          <p:nvPr/>
        </p:nvCxnSpPr>
        <p:spPr>
          <a:xfrm flipH="1">
            <a:off x="3851920" y="3645024"/>
            <a:ext cx="567680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Соединитель: уступ 13">
            <a:extLst>
              <a:ext uri="{FF2B5EF4-FFF2-40B4-BE49-F238E27FC236}">
                <a16:creationId xmlns:a16="http://schemas.microsoft.com/office/drawing/2014/main" id="{F6EB4623-2427-5B10-CD4A-B94943684A93}"/>
              </a:ext>
            </a:extLst>
          </p:cNvPr>
          <p:cNvCxnSpPr>
            <a:cxnSpLocks/>
          </p:cNvCxnSpPr>
          <p:nvPr/>
        </p:nvCxnSpPr>
        <p:spPr>
          <a:xfrm flipV="1">
            <a:off x="2699792" y="260648"/>
            <a:ext cx="0" cy="2088232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оединитель: уступ 13">
            <a:extLst>
              <a:ext uri="{FF2B5EF4-FFF2-40B4-BE49-F238E27FC236}">
                <a16:creationId xmlns:a16="http://schemas.microsoft.com/office/drawing/2014/main" id="{F79CA6A7-B747-B31F-1014-9DBAF65B1D5E}"/>
              </a:ext>
            </a:extLst>
          </p:cNvPr>
          <p:cNvCxnSpPr>
            <a:cxnSpLocks/>
          </p:cNvCxnSpPr>
          <p:nvPr/>
        </p:nvCxnSpPr>
        <p:spPr>
          <a:xfrm flipV="1">
            <a:off x="3779912" y="260648"/>
            <a:ext cx="0" cy="2088232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Соединитель: уступ 13">
            <a:extLst>
              <a:ext uri="{FF2B5EF4-FFF2-40B4-BE49-F238E27FC236}">
                <a16:creationId xmlns:a16="http://schemas.microsoft.com/office/drawing/2014/main" id="{CBC8FBD8-3D73-6BD2-B016-BEFE35C71089}"/>
              </a:ext>
            </a:extLst>
          </p:cNvPr>
          <p:cNvCxnSpPr>
            <a:cxnSpLocks/>
          </p:cNvCxnSpPr>
          <p:nvPr/>
        </p:nvCxnSpPr>
        <p:spPr>
          <a:xfrm flipV="1">
            <a:off x="2555776" y="3068960"/>
            <a:ext cx="0" cy="2304256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: уступ 13">
            <a:extLst>
              <a:ext uri="{FF2B5EF4-FFF2-40B4-BE49-F238E27FC236}">
                <a16:creationId xmlns:a16="http://schemas.microsoft.com/office/drawing/2014/main" id="{B10C6BEE-2C6B-D694-7406-54A6601FF264}"/>
              </a:ext>
            </a:extLst>
          </p:cNvPr>
          <p:cNvCxnSpPr>
            <a:cxnSpLocks/>
          </p:cNvCxnSpPr>
          <p:nvPr/>
        </p:nvCxnSpPr>
        <p:spPr>
          <a:xfrm flipV="1">
            <a:off x="3563888" y="3429000"/>
            <a:ext cx="0" cy="1944216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Равнобедренный треугольник 44">
            <a:extLst>
              <a:ext uri="{FF2B5EF4-FFF2-40B4-BE49-F238E27FC236}">
                <a16:creationId xmlns:a16="http://schemas.microsoft.com/office/drawing/2014/main" id="{911205F3-2C9A-B838-3536-1DF39BFD3288}"/>
              </a:ext>
            </a:extLst>
          </p:cNvPr>
          <p:cNvSpPr/>
          <p:nvPr/>
        </p:nvSpPr>
        <p:spPr>
          <a:xfrm>
            <a:off x="4286808" y="0"/>
            <a:ext cx="740224" cy="3935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6" name="Равнобедренный треугольник 45">
            <a:extLst>
              <a:ext uri="{FF2B5EF4-FFF2-40B4-BE49-F238E27FC236}">
                <a16:creationId xmlns:a16="http://schemas.microsoft.com/office/drawing/2014/main" id="{870A3702-F987-3BFC-DD3B-1A5CD2F3471C}"/>
              </a:ext>
            </a:extLst>
          </p:cNvPr>
          <p:cNvSpPr/>
          <p:nvPr/>
        </p:nvSpPr>
        <p:spPr>
          <a:xfrm>
            <a:off x="4260823" y="6405865"/>
            <a:ext cx="766209" cy="342517"/>
          </a:xfrm>
          <a:prstGeom prst="triangle">
            <a:avLst>
              <a:gd name="adj" fmla="val 4649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A37244FC-BE36-6F10-32B2-ADF2ADE5F09B}"/>
              </a:ext>
            </a:extLst>
          </p:cNvPr>
          <p:cNvCxnSpPr>
            <a:cxnSpLocks/>
          </p:cNvCxnSpPr>
          <p:nvPr/>
        </p:nvCxnSpPr>
        <p:spPr>
          <a:xfrm>
            <a:off x="4260823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2BAB5702-E9BE-B863-E855-049B984D3D7C}"/>
              </a:ext>
            </a:extLst>
          </p:cNvPr>
          <p:cNvCxnSpPr>
            <a:cxnSpLocks/>
          </p:cNvCxnSpPr>
          <p:nvPr/>
        </p:nvCxnSpPr>
        <p:spPr>
          <a:xfrm>
            <a:off x="5027032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6F1D514F-BD1D-CCAF-C180-29584687EA2C}"/>
              </a:ext>
            </a:extLst>
          </p:cNvPr>
          <p:cNvCxnSpPr>
            <a:cxnSpLocks/>
          </p:cNvCxnSpPr>
          <p:nvPr/>
        </p:nvCxnSpPr>
        <p:spPr>
          <a:xfrm>
            <a:off x="2195736" y="-27566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19BC2357-CDF8-58A1-3F68-EB90807628F8}"/>
              </a:ext>
            </a:extLst>
          </p:cNvPr>
          <p:cNvCxnSpPr>
            <a:cxnSpLocks/>
          </p:cNvCxnSpPr>
          <p:nvPr/>
        </p:nvCxnSpPr>
        <p:spPr>
          <a:xfrm>
            <a:off x="7399922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89920D37-33D2-BD7C-E604-1C4E01EE0D2C}"/>
              </a:ext>
            </a:extLst>
          </p:cNvPr>
          <p:cNvCxnSpPr>
            <a:cxnSpLocks/>
          </p:cNvCxnSpPr>
          <p:nvPr/>
        </p:nvCxnSpPr>
        <p:spPr>
          <a:xfrm>
            <a:off x="2184967" y="6748382"/>
            <a:ext cx="5212147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2EFB73E0-7E5C-48D1-2F11-1123D5AA68DB}"/>
              </a:ext>
            </a:extLst>
          </p:cNvPr>
          <p:cNvCxnSpPr>
            <a:cxnSpLocks/>
          </p:cNvCxnSpPr>
          <p:nvPr/>
        </p:nvCxnSpPr>
        <p:spPr>
          <a:xfrm>
            <a:off x="2184967" y="6214917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F670C1D8-107A-0B4A-1FE1-A6683A4ECDDE}"/>
              </a:ext>
            </a:extLst>
          </p:cNvPr>
          <p:cNvCxnSpPr>
            <a:cxnSpLocks/>
          </p:cNvCxnSpPr>
          <p:nvPr/>
        </p:nvCxnSpPr>
        <p:spPr>
          <a:xfrm>
            <a:off x="2174198" y="5939419"/>
            <a:ext cx="523581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EADA1E65-AD7D-60AB-8C7E-3471E66195EC}"/>
              </a:ext>
            </a:extLst>
          </p:cNvPr>
          <p:cNvCxnSpPr>
            <a:cxnSpLocks/>
          </p:cNvCxnSpPr>
          <p:nvPr/>
        </p:nvCxnSpPr>
        <p:spPr>
          <a:xfrm>
            <a:off x="2195736" y="5700947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DB573B1F-671B-0633-38D8-35760C2D7970}"/>
              </a:ext>
            </a:extLst>
          </p:cNvPr>
          <p:cNvCxnSpPr>
            <a:cxnSpLocks/>
          </p:cNvCxnSpPr>
          <p:nvPr/>
        </p:nvCxnSpPr>
        <p:spPr>
          <a:xfrm>
            <a:off x="2195736" y="3068960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41802903-749E-0167-28B9-23DB46D666A0}"/>
              </a:ext>
            </a:extLst>
          </p:cNvPr>
          <p:cNvCxnSpPr>
            <a:cxnSpLocks/>
          </p:cNvCxnSpPr>
          <p:nvPr/>
        </p:nvCxnSpPr>
        <p:spPr>
          <a:xfrm>
            <a:off x="2195736" y="2700164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5F3ED941-5B0F-5C8C-BC96-1080CBF82399}"/>
              </a:ext>
            </a:extLst>
          </p:cNvPr>
          <p:cNvCxnSpPr>
            <a:cxnSpLocks/>
          </p:cNvCxnSpPr>
          <p:nvPr/>
        </p:nvCxnSpPr>
        <p:spPr>
          <a:xfrm>
            <a:off x="2174198" y="1221576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D78AFDD5-F6FC-E39E-12C4-745183F9ED8D}"/>
              </a:ext>
            </a:extLst>
          </p:cNvPr>
          <p:cNvCxnSpPr>
            <a:cxnSpLocks/>
          </p:cNvCxnSpPr>
          <p:nvPr/>
        </p:nvCxnSpPr>
        <p:spPr>
          <a:xfrm>
            <a:off x="2184967" y="980728"/>
            <a:ext cx="523581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83D123B5-6954-C8E7-2762-8115AFE1DE91}"/>
              </a:ext>
            </a:extLst>
          </p:cNvPr>
          <p:cNvCxnSpPr>
            <a:cxnSpLocks/>
          </p:cNvCxnSpPr>
          <p:nvPr/>
        </p:nvCxnSpPr>
        <p:spPr>
          <a:xfrm>
            <a:off x="2174198" y="393519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B5C5614C-0971-096F-B0D0-ADF0603381CD}"/>
              </a:ext>
            </a:extLst>
          </p:cNvPr>
          <p:cNvCxnSpPr>
            <a:cxnSpLocks/>
          </p:cNvCxnSpPr>
          <p:nvPr/>
        </p:nvCxnSpPr>
        <p:spPr>
          <a:xfrm>
            <a:off x="2195736" y="0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9882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6" y="0"/>
            <a:ext cx="8352928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0"/>
            <a:ext cx="604867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0118634-0C45-E054-CA02-BE0960BA7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7866" y="100"/>
            <a:ext cx="5199248" cy="606659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E5E77E1-F7CF-09A7-23ED-B16C4FF59E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5736" y="5672385"/>
            <a:ext cx="5225045" cy="1103563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CA7BC7-93FC-0909-6E88-269758F9B593}"/>
              </a:ext>
            </a:extLst>
          </p:cNvPr>
          <p:cNvSpPr/>
          <p:nvPr/>
        </p:nvSpPr>
        <p:spPr>
          <a:xfrm>
            <a:off x="2203058" y="6232174"/>
            <a:ext cx="2034253" cy="538636"/>
          </a:xfrm>
          <a:prstGeom prst="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166CC44-E8EE-CF3A-3D29-25505AEEE801}"/>
              </a:ext>
            </a:extLst>
          </p:cNvPr>
          <p:cNvSpPr/>
          <p:nvPr/>
        </p:nvSpPr>
        <p:spPr>
          <a:xfrm>
            <a:off x="2198390" y="980728"/>
            <a:ext cx="5225045" cy="238472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DD5E53F-1EC9-7F6B-82A7-0C6BFBF241F5}"/>
              </a:ext>
            </a:extLst>
          </p:cNvPr>
          <p:cNvSpPr/>
          <p:nvPr/>
        </p:nvSpPr>
        <p:spPr>
          <a:xfrm>
            <a:off x="2195736" y="2700164"/>
            <a:ext cx="5225045" cy="368796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A137B8A-228C-5EFD-C349-5DB0C0D530BD}"/>
              </a:ext>
            </a:extLst>
          </p:cNvPr>
          <p:cNvSpPr/>
          <p:nvPr/>
        </p:nvSpPr>
        <p:spPr>
          <a:xfrm>
            <a:off x="2184967" y="5700947"/>
            <a:ext cx="5225045" cy="238472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4" name="Соединитель: уступ 13">
            <a:extLst>
              <a:ext uri="{FF2B5EF4-FFF2-40B4-BE49-F238E27FC236}">
                <a16:creationId xmlns:a16="http://schemas.microsoft.com/office/drawing/2014/main" id="{F3BD34C5-85C3-0F75-41B6-2054D5E2E042}"/>
              </a:ext>
            </a:extLst>
          </p:cNvPr>
          <p:cNvCxnSpPr>
            <a:cxnSpLocks/>
          </p:cNvCxnSpPr>
          <p:nvPr/>
        </p:nvCxnSpPr>
        <p:spPr>
          <a:xfrm>
            <a:off x="3851920" y="4509120"/>
            <a:ext cx="792008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C6EA5639-483B-1574-02F5-2228A0050255}"/>
              </a:ext>
            </a:extLst>
          </p:cNvPr>
          <p:cNvCxnSpPr>
            <a:cxnSpLocks/>
          </p:cNvCxnSpPr>
          <p:nvPr/>
        </p:nvCxnSpPr>
        <p:spPr>
          <a:xfrm>
            <a:off x="3851920" y="3645024"/>
            <a:ext cx="0" cy="864096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842C50D0-6D1B-16B0-E38C-F8961EE54C86}"/>
              </a:ext>
            </a:extLst>
          </p:cNvPr>
          <p:cNvCxnSpPr>
            <a:cxnSpLocks/>
          </p:cNvCxnSpPr>
          <p:nvPr/>
        </p:nvCxnSpPr>
        <p:spPr>
          <a:xfrm flipH="1">
            <a:off x="3851920" y="3645024"/>
            <a:ext cx="567680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Соединитель: уступ 13">
            <a:extLst>
              <a:ext uri="{FF2B5EF4-FFF2-40B4-BE49-F238E27FC236}">
                <a16:creationId xmlns:a16="http://schemas.microsoft.com/office/drawing/2014/main" id="{F6EB4623-2427-5B10-CD4A-B94943684A93}"/>
              </a:ext>
            </a:extLst>
          </p:cNvPr>
          <p:cNvCxnSpPr>
            <a:cxnSpLocks/>
          </p:cNvCxnSpPr>
          <p:nvPr/>
        </p:nvCxnSpPr>
        <p:spPr>
          <a:xfrm flipV="1">
            <a:off x="2699792" y="260648"/>
            <a:ext cx="0" cy="2088232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оединитель: уступ 13">
            <a:extLst>
              <a:ext uri="{FF2B5EF4-FFF2-40B4-BE49-F238E27FC236}">
                <a16:creationId xmlns:a16="http://schemas.microsoft.com/office/drawing/2014/main" id="{F79CA6A7-B747-B31F-1014-9DBAF65B1D5E}"/>
              </a:ext>
            </a:extLst>
          </p:cNvPr>
          <p:cNvCxnSpPr>
            <a:cxnSpLocks/>
          </p:cNvCxnSpPr>
          <p:nvPr/>
        </p:nvCxnSpPr>
        <p:spPr>
          <a:xfrm flipV="1">
            <a:off x="3779912" y="260648"/>
            <a:ext cx="0" cy="2088232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Соединитель: уступ 13">
            <a:extLst>
              <a:ext uri="{FF2B5EF4-FFF2-40B4-BE49-F238E27FC236}">
                <a16:creationId xmlns:a16="http://schemas.microsoft.com/office/drawing/2014/main" id="{CBC8FBD8-3D73-6BD2-B016-BEFE35C71089}"/>
              </a:ext>
            </a:extLst>
          </p:cNvPr>
          <p:cNvCxnSpPr>
            <a:cxnSpLocks/>
          </p:cNvCxnSpPr>
          <p:nvPr/>
        </p:nvCxnSpPr>
        <p:spPr>
          <a:xfrm flipV="1">
            <a:off x="2555776" y="3068960"/>
            <a:ext cx="0" cy="2304256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: уступ 13">
            <a:extLst>
              <a:ext uri="{FF2B5EF4-FFF2-40B4-BE49-F238E27FC236}">
                <a16:creationId xmlns:a16="http://schemas.microsoft.com/office/drawing/2014/main" id="{B10C6BEE-2C6B-D694-7406-54A6601FF264}"/>
              </a:ext>
            </a:extLst>
          </p:cNvPr>
          <p:cNvCxnSpPr>
            <a:cxnSpLocks/>
          </p:cNvCxnSpPr>
          <p:nvPr/>
        </p:nvCxnSpPr>
        <p:spPr>
          <a:xfrm flipV="1">
            <a:off x="3563888" y="3429000"/>
            <a:ext cx="0" cy="1944216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Равнобедренный треугольник 44">
            <a:extLst>
              <a:ext uri="{FF2B5EF4-FFF2-40B4-BE49-F238E27FC236}">
                <a16:creationId xmlns:a16="http://schemas.microsoft.com/office/drawing/2014/main" id="{911205F3-2C9A-B838-3536-1DF39BFD3288}"/>
              </a:ext>
            </a:extLst>
          </p:cNvPr>
          <p:cNvSpPr/>
          <p:nvPr/>
        </p:nvSpPr>
        <p:spPr>
          <a:xfrm>
            <a:off x="4286808" y="0"/>
            <a:ext cx="740224" cy="3935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6" name="Равнобедренный треугольник 45">
            <a:extLst>
              <a:ext uri="{FF2B5EF4-FFF2-40B4-BE49-F238E27FC236}">
                <a16:creationId xmlns:a16="http://schemas.microsoft.com/office/drawing/2014/main" id="{870A3702-F987-3BFC-DD3B-1A5CD2F3471C}"/>
              </a:ext>
            </a:extLst>
          </p:cNvPr>
          <p:cNvSpPr/>
          <p:nvPr/>
        </p:nvSpPr>
        <p:spPr>
          <a:xfrm>
            <a:off x="4260823" y="6405865"/>
            <a:ext cx="766209" cy="342517"/>
          </a:xfrm>
          <a:prstGeom prst="triangle">
            <a:avLst>
              <a:gd name="adj" fmla="val 4649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A37244FC-BE36-6F10-32B2-ADF2ADE5F09B}"/>
              </a:ext>
            </a:extLst>
          </p:cNvPr>
          <p:cNvCxnSpPr>
            <a:cxnSpLocks/>
          </p:cNvCxnSpPr>
          <p:nvPr/>
        </p:nvCxnSpPr>
        <p:spPr>
          <a:xfrm>
            <a:off x="4260823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2BAB5702-E9BE-B863-E855-049B984D3D7C}"/>
              </a:ext>
            </a:extLst>
          </p:cNvPr>
          <p:cNvCxnSpPr>
            <a:cxnSpLocks/>
          </p:cNvCxnSpPr>
          <p:nvPr/>
        </p:nvCxnSpPr>
        <p:spPr>
          <a:xfrm>
            <a:off x="5027032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6F1D514F-BD1D-CCAF-C180-29584687EA2C}"/>
              </a:ext>
            </a:extLst>
          </p:cNvPr>
          <p:cNvCxnSpPr>
            <a:cxnSpLocks/>
          </p:cNvCxnSpPr>
          <p:nvPr/>
        </p:nvCxnSpPr>
        <p:spPr>
          <a:xfrm>
            <a:off x="2195736" y="-27566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19BC2357-CDF8-58A1-3F68-EB90807628F8}"/>
              </a:ext>
            </a:extLst>
          </p:cNvPr>
          <p:cNvCxnSpPr>
            <a:cxnSpLocks/>
          </p:cNvCxnSpPr>
          <p:nvPr/>
        </p:nvCxnSpPr>
        <p:spPr>
          <a:xfrm>
            <a:off x="7399922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89920D37-33D2-BD7C-E604-1C4E01EE0D2C}"/>
              </a:ext>
            </a:extLst>
          </p:cNvPr>
          <p:cNvCxnSpPr>
            <a:cxnSpLocks/>
          </p:cNvCxnSpPr>
          <p:nvPr/>
        </p:nvCxnSpPr>
        <p:spPr>
          <a:xfrm>
            <a:off x="2184967" y="6748382"/>
            <a:ext cx="5212147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2EFB73E0-7E5C-48D1-2F11-1123D5AA68DB}"/>
              </a:ext>
            </a:extLst>
          </p:cNvPr>
          <p:cNvCxnSpPr>
            <a:cxnSpLocks/>
          </p:cNvCxnSpPr>
          <p:nvPr/>
        </p:nvCxnSpPr>
        <p:spPr>
          <a:xfrm>
            <a:off x="2184967" y="6214917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F670C1D8-107A-0B4A-1FE1-A6683A4ECDDE}"/>
              </a:ext>
            </a:extLst>
          </p:cNvPr>
          <p:cNvCxnSpPr>
            <a:cxnSpLocks/>
          </p:cNvCxnSpPr>
          <p:nvPr/>
        </p:nvCxnSpPr>
        <p:spPr>
          <a:xfrm>
            <a:off x="2174198" y="5939419"/>
            <a:ext cx="523581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EADA1E65-AD7D-60AB-8C7E-3471E66195EC}"/>
              </a:ext>
            </a:extLst>
          </p:cNvPr>
          <p:cNvCxnSpPr>
            <a:cxnSpLocks/>
          </p:cNvCxnSpPr>
          <p:nvPr/>
        </p:nvCxnSpPr>
        <p:spPr>
          <a:xfrm>
            <a:off x="2195736" y="5700947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DB573B1F-671B-0633-38D8-35760C2D7970}"/>
              </a:ext>
            </a:extLst>
          </p:cNvPr>
          <p:cNvCxnSpPr>
            <a:cxnSpLocks/>
          </p:cNvCxnSpPr>
          <p:nvPr/>
        </p:nvCxnSpPr>
        <p:spPr>
          <a:xfrm>
            <a:off x="2195736" y="3068960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41802903-749E-0167-28B9-23DB46D666A0}"/>
              </a:ext>
            </a:extLst>
          </p:cNvPr>
          <p:cNvCxnSpPr>
            <a:cxnSpLocks/>
          </p:cNvCxnSpPr>
          <p:nvPr/>
        </p:nvCxnSpPr>
        <p:spPr>
          <a:xfrm>
            <a:off x="2195736" y="2700164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5F3ED941-5B0F-5C8C-BC96-1080CBF82399}"/>
              </a:ext>
            </a:extLst>
          </p:cNvPr>
          <p:cNvCxnSpPr>
            <a:cxnSpLocks/>
          </p:cNvCxnSpPr>
          <p:nvPr/>
        </p:nvCxnSpPr>
        <p:spPr>
          <a:xfrm>
            <a:off x="2174198" y="1221576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D78AFDD5-F6FC-E39E-12C4-745183F9ED8D}"/>
              </a:ext>
            </a:extLst>
          </p:cNvPr>
          <p:cNvCxnSpPr>
            <a:cxnSpLocks/>
          </p:cNvCxnSpPr>
          <p:nvPr/>
        </p:nvCxnSpPr>
        <p:spPr>
          <a:xfrm>
            <a:off x="2184967" y="980728"/>
            <a:ext cx="523581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83D123B5-6954-C8E7-2762-8115AFE1DE91}"/>
              </a:ext>
            </a:extLst>
          </p:cNvPr>
          <p:cNvCxnSpPr>
            <a:cxnSpLocks/>
          </p:cNvCxnSpPr>
          <p:nvPr/>
        </p:nvCxnSpPr>
        <p:spPr>
          <a:xfrm>
            <a:off x="2174198" y="393519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B5C5614C-0971-096F-B0D0-ADF0603381CD}"/>
              </a:ext>
            </a:extLst>
          </p:cNvPr>
          <p:cNvCxnSpPr>
            <a:cxnSpLocks/>
          </p:cNvCxnSpPr>
          <p:nvPr/>
        </p:nvCxnSpPr>
        <p:spPr>
          <a:xfrm>
            <a:off x="2195736" y="0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945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6" y="0"/>
            <a:ext cx="8352928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0"/>
            <a:ext cx="604867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0118634-0C45-E054-CA02-BE0960BA7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7866" y="100"/>
            <a:ext cx="5199248" cy="606659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E5E77E1-F7CF-09A7-23ED-B16C4FF59E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5736" y="5672385"/>
            <a:ext cx="5225045" cy="1103563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CA7BC7-93FC-0909-6E88-269758F9B593}"/>
              </a:ext>
            </a:extLst>
          </p:cNvPr>
          <p:cNvSpPr/>
          <p:nvPr/>
        </p:nvSpPr>
        <p:spPr>
          <a:xfrm>
            <a:off x="5018939" y="3077238"/>
            <a:ext cx="2370212" cy="2586684"/>
          </a:xfrm>
          <a:prstGeom prst="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166CC44-E8EE-CF3A-3D29-25505AEEE801}"/>
              </a:ext>
            </a:extLst>
          </p:cNvPr>
          <p:cNvSpPr/>
          <p:nvPr/>
        </p:nvSpPr>
        <p:spPr>
          <a:xfrm>
            <a:off x="2198390" y="980728"/>
            <a:ext cx="5225045" cy="238472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DD5E53F-1EC9-7F6B-82A7-0C6BFBF241F5}"/>
              </a:ext>
            </a:extLst>
          </p:cNvPr>
          <p:cNvSpPr/>
          <p:nvPr/>
        </p:nvSpPr>
        <p:spPr>
          <a:xfrm>
            <a:off x="2195736" y="2700164"/>
            <a:ext cx="5225045" cy="368796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A137B8A-228C-5EFD-C349-5DB0C0D530BD}"/>
              </a:ext>
            </a:extLst>
          </p:cNvPr>
          <p:cNvSpPr/>
          <p:nvPr/>
        </p:nvSpPr>
        <p:spPr>
          <a:xfrm>
            <a:off x="2184967" y="5700947"/>
            <a:ext cx="5225045" cy="238472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4" name="Соединитель: уступ 13">
            <a:extLst>
              <a:ext uri="{FF2B5EF4-FFF2-40B4-BE49-F238E27FC236}">
                <a16:creationId xmlns:a16="http://schemas.microsoft.com/office/drawing/2014/main" id="{F3BD34C5-85C3-0F75-41B6-2054D5E2E042}"/>
              </a:ext>
            </a:extLst>
          </p:cNvPr>
          <p:cNvCxnSpPr>
            <a:cxnSpLocks/>
          </p:cNvCxnSpPr>
          <p:nvPr/>
        </p:nvCxnSpPr>
        <p:spPr>
          <a:xfrm>
            <a:off x="3851920" y="4509120"/>
            <a:ext cx="792008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C6EA5639-483B-1574-02F5-2228A0050255}"/>
              </a:ext>
            </a:extLst>
          </p:cNvPr>
          <p:cNvCxnSpPr>
            <a:cxnSpLocks/>
          </p:cNvCxnSpPr>
          <p:nvPr/>
        </p:nvCxnSpPr>
        <p:spPr>
          <a:xfrm>
            <a:off x="3851920" y="3645024"/>
            <a:ext cx="0" cy="864096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842C50D0-6D1B-16B0-E38C-F8961EE54C86}"/>
              </a:ext>
            </a:extLst>
          </p:cNvPr>
          <p:cNvCxnSpPr>
            <a:cxnSpLocks/>
          </p:cNvCxnSpPr>
          <p:nvPr/>
        </p:nvCxnSpPr>
        <p:spPr>
          <a:xfrm flipH="1">
            <a:off x="3851920" y="3645024"/>
            <a:ext cx="567680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Соединитель: уступ 13">
            <a:extLst>
              <a:ext uri="{FF2B5EF4-FFF2-40B4-BE49-F238E27FC236}">
                <a16:creationId xmlns:a16="http://schemas.microsoft.com/office/drawing/2014/main" id="{F6EB4623-2427-5B10-CD4A-B94943684A93}"/>
              </a:ext>
            </a:extLst>
          </p:cNvPr>
          <p:cNvCxnSpPr>
            <a:cxnSpLocks/>
          </p:cNvCxnSpPr>
          <p:nvPr/>
        </p:nvCxnSpPr>
        <p:spPr>
          <a:xfrm flipV="1">
            <a:off x="2699792" y="260648"/>
            <a:ext cx="0" cy="2088232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оединитель: уступ 13">
            <a:extLst>
              <a:ext uri="{FF2B5EF4-FFF2-40B4-BE49-F238E27FC236}">
                <a16:creationId xmlns:a16="http://schemas.microsoft.com/office/drawing/2014/main" id="{F79CA6A7-B747-B31F-1014-9DBAF65B1D5E}"/>
              </a:ext>
            </a:extLst>
          </p:cNvPr>
          <p:cNvCxnSpPr>
            <a:cxnSpLocks/>
          </p:cNvCxnSpPr>
          <p:nvPr/>
        </p:nvCxnSpPr>
        <p:spPr>
          <a:xfrm flipV="1">
            <a:off x="3779912" y="260648"/>
            <a:ext cx="0" cy="2088232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Соединитель: уступ 13">
            <a:extLst>
              <a:ext uri="{FF2B5EF4-FFF2-40B4-BE49-F238E27FC236}">
                <a16:creationId xmlns:a16="http://schemas.microsoft.com/office/drawing/2014/main" id="{CBC8FBD8-3D73-6BD2-B016-BEFE35C71089}"/>
              </a:ext>
            </a:extLst>
          </p:cNvPr>
          <p:cNvCxnSpPr>
            <a:cxnSpLocks/>
          </p:cNvCxnSpPr>
          <p:nvPr/>
        </p:nvCxnSpPr>
        <p:spPr>
          <a:xfrm flipV="1">
            <a:off x="2555776" y="3068960"/>
            <a:ext cx="0" cy="2304256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: уступ 13">
            <a:extLst>
              <a:ext uri="{FF2B5EF4-FFF2-40B4-BE49-F238E27FC236}">
                <a16:creationId xmlns:a16="http://schemas.microsoft.com/office/drawing/2014/main" id="{B10C6BEE-2C6B-D694-7406-54A6601FF264}"/>
              </a:ext>
            </a:extLst>
          </p:cNvPr>
          <p:cNvCxnSpPr>
            <a:cxnSpLocks/>
          </p:cNvCxnSpPr>
          <p:nvPr/>
        </p:nvCxnSpPr>
        <p:spPr>
          <a:xfrm flipV="1">
            <a:off x="3563888" y="3429000"/>
            <a:ext cx="0" cy="1944216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Равнобедренный треугольник 44">
            <a:extLst>
              <a:ext uri="{FF2B5EF4-FFF2-40B4-BE49-F238E27FC236}">
                <a16:creationId xmlns:a16="http://schemas.microsoft.com/office/drawing/2014/main" id="{911205F3-2C9A-B838-3536-1DF39BFD3288}"/>
              </a:ext>
            </a:extLst>
          </p:cNvPr>
          <p:cNvSpPr/>
          <p:nvPr/>
        </p:nvSpPr>
        <p:spPr>
          <a:xfrm>
            <a:off x="4286808" y="0"/>
            <a:ext cx="740224" cy="3935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6" name="Равнобедренный треугольник 45">
            <a:extLst>
              <a:ext uri="{FF2B5EF4-FFF2-40B4-BE49-F238E27FC236}">
                <a16:creationId xmlns:a16="http://schemas.microsoft.com/office/drawing/2014/main" id="{870A3702-F987-3BFC-DD3B-1A5CD2F3471C}"/>
              </a:ext>
            </a:extLst>
          </p:cNvPr>
          <p:cNvSpPr/>
          <p:nvPr/>
        </p:nvSpPr>
        <p:spPr>
          <a:xfrm>
            <a:off x="4260823" y="6405865"/>
            <a:ext cx="766209" cy="342517"/>
          </a:xfrm>
          <a:prstGeom prst="triangle">
            <a:avLst>
              <a:gd name="adj" fmla="val 4649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A37244FC-BE36-6F10-32B2-ADF2ADE5F09B}"/>
              </a:ext>
            </a:extLst>
          </p:cNvPr>
          <p:cNvCxnSpPr>
            <a:cxnSpLocks/>
          </p:cNvCxnSpPr>
          <p:nvPr/>
        </p:nvCxnSpPr>
        <p:spPr>
          <a:xfrm>
            <a:off x="4260823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2BAB5702-E9BE-B863-E855-049B984D3D7C}"/>
              </a:ext>
            </a:extLst>
          </p:cNvPr>
          <p:cNvCxnSpPr>
            <a:cxnSpLocks/>
          </p:cNvCxnSpPr>
          <p:nvPr/>
        </p:nvCxnSpPr>
        <p:spPr>
          <a:xfrm>
            <a:off x="5027032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6F1D514F-BD1D-CCAF-C180-29584687EA2C}"/>
              </a:ext>
            </a:extLst>
          </p:cNvPr>
          <p:cNvCxnSpPr>
            <a:cxnSpLocks/>
          </p:cNvCxnSpPr>
          <p:nvPr/>
        </p:nvCxnSpPr>
        <p:spPr>
          <a:xfrm>
            <a:off x="2195736" y="-27566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19BC2357-CDF8-58A1-3F68-EB90807628F8}"/>
              </a:ext>
            </a:extLst>
          </p:cNvPr>
          <p:cNvCxnSpPr>
            <a:cxnSpLocks/>
          </p:cNvCxnSpPr>
          <p:nvPr/>
        </p:nvCxnSpPr>
        <p:spPr>
          <a:xfrm>
            <a:off x="7399922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89920D37-33D2-BD7C-E604-1C4E01EE0D2C}"/>
              </a:ext>
            </a:extLst>
          </p:cNvPr>
          <p:cNvCxnSpPr>
            <a:cxnSpLocks/>
          </p:cNvCxnSpPr>
          <p:nvPr/>
        </p:nvCxnSpPr>
        <p:spPr>
          <a:xfrm>
            <a:off x="2184967" y="6748382"/>
            <a:ext cx="5212147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2EFB73E0-7E5C-48D1-2F11-1123D5AA68DB}"/>
              </a:ext>
            </a:extLst>
          </p:cNvPr>
          <p:cNvCxnSpPr>
            <a:cxnSpLocks/>
          </p:cNvCxnSpPr>
          <p:nvPr/>
        </p:nvCxnSpPr>
        <p:spPr>
          <a:xfrm>
            <a:off x="2184967" y="6214917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F670C1D8-107A-0B4A-1FE1-A6683A4ECDDE}"/>
              </a:ext>
            </a:extLst>
          </p:cNvPr>
          <p:cNvCxnSpPr>
            <a:cxnSpLocks/>
          </p:cNvCxnSpPr>
          <p:nvPr/>
        </p:nvCxnSpPr>
        <p:spPr>
          <a:xfrm>
            <a:off x="2174198" y="5939419"/>
            <a:ext cx="523581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EADA1E65-AD7D-60AB-8C7E-3471E66195EC}"/>
              </a:ext>
            </a:extLst>
          </p:cNvPr>
          <p:cNvCxnSpPr>
            <a:cxnSpLocks/>
          </p:cNvCxnSpPr>
          <p:nvPr/>
        </p:nvCxnSpPr>
        <p:spPr>
          <a:xfrm>
            <a:off x="2195736" y="5700947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DB573B1F-671B-0633-38D8-35760C2D7970}"/>
              </a:ext>
            </a:extLst>
          </p:cNvPr>
          <p:cNvCxnSpPr>
            <a:cxnSpLocks/>
          </p:cNvCxnSpPr>
          <p:nvPr/>
        </p:nvCxnSpPr>
        <p:spPr>
          <a:xfrm>
            <a:off x="2195736" y="3068960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41802903-749E-0167-28B9-23DB46D666A0}"/>
              </a:ext>
            </a:extLst>
          </p:cNvPr>
          <p:cNvCxnSpPr>
            <a:cxnSpLocks/>
          </p:cNvCxnSpPr>
          <p:nvPr/>
        </p:nvCxnSpPr>
        <p:spPr>
          <a:xfrm>
            <a:off x="2195736" y="2700164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5F3ED941-5B0F-5C8C-BC96-1080CBF82399}"/>
              </a:ext>
            </a:extLst>
          </p:cNvPr>
          <p:cNvCxnSpPr>
            <a:cxnSpLocks/>
          </p:cNvCxnSpPr>
          <p:nvPr/>
        </p:nvCxnSpPr>
        <p:spPr>
          <a:xfrm>
            <a:off x="2174198" y="1221576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D78AFDD5-F6FC-E39E-12C4-745183F9ED8D}"/>
              </a:ext>
            </a:extLst>
          </p:cNvPr>
          <p:cNvCxnSpPr>
            <a:cxnSpLocks/>
          </p:cNvCxnSpPr>
          <p:nvPr/>
        </p:nvCxnSpPr>
        <p:spPr>
          <a:xfrm>
            <a:off x="2184967" y="980728"/>
            <a:ext cx="523581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83D123B5-6954-C8E7-2762-8115AFE1DE91}"/>
              </a:ext>
            </a:extLst>
          </p:cNvPr>
          <p:cNvCxnSpPr>
            <a:cxnSpLocks/>
          </p:cNvCxnSpPr>
          <p:nvPr/>
        </p:nvCxnSpPr>
        <p:spPr>
          <a:xfrm>
            <a:off x="2174198" y="393519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B5C5614C-0971-096F-B0D0-ADF0603381CD}"/>
              </a:ext>
            </a:extLst>
          </p:cNvPr>
          <p:cNvCxnSpPr>
            <a:cxnSpLocks/>
          </p:cNvCxnSpPr>
          <p:nvPr/>
        </p:nvCxnSpPr>
        <p:spPr>
          <a:xfrm>
            <a:off x="2195736" y="0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8300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6" y="0"/>
            <a:ext cx="8352928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0"/>
            <a:ext cx="604867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0118634-0C45-E054-CA02-BE0960BA7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7866" y="100"/>
            <a:ext cx="5199248" cy="606659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E5E77E1-F7CF-09A7-23ED-B16C4FF59E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5736" y="5672385"/>
            <a:ext cx="5225045" cy="1103563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CA7BC7-93FC-0909-6E88-269758F9B593}"/>
              </a:ext>
            </a:extLst>
          </p:cNvPr>
          <p:cNvSpPr/>
          <p:nvPr/>
        </p:nvSpPr>
        <p:spPr>
          <a:xfrm>
            <a:off x="2219826" y="3086698"/>
            <a:ext cx="5177288" cy="2586684"/>
          </a:xfrm>
          <a:prstGeom prst="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166CC44-E8EE-CF3A-3D29-25505AEEE801}"/>
              </a:ext>
            </a:extLst>
          </p:cNvPr>
          <p:cNvSpPr/>
          <p:nvPr/>
        </p:nvSpPr>
        <p:spPr>
          <a:xfrm>
            <a:off x="2198390" y="980728"/>
            <a:ext cx="5225045" cy="238472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DD5E53F-1EC9-7F6B-82A7-0C6BFBF241F5}"/>
              </a:ext>
            </a:extLst>
          </p:cNvPr>
          <p:cNvSpPr/>
          <p:nvPr/>
        </p:nvSpPr>
        <p:spPr>
          <a:xfrm>
            <a:off x="2195736" y="2700164"/>
            <a:ext cx="5225045" cy="368796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A137B8A-228C-5EFD-C349-5DB0C0D530BD}"/>
              </a:ext>
            </a:extLst>
          </p:cNvPr>
          <p:cNvSpPr/>
          <p:nvPr/>
        </p:nvSpPr>
        <p:spPr>
          <a:xfrm>
            <a:off x="2184967" y="5700947"/>
            <a:ext cx="5225045" cy="238472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4" name="Соединитель: уступ 13">
            <a:extLst>
              <a:ext uri="{FF2B5EF4-FFF2-40B4-BE49-F238E27FC236}">
                <a16:creationId xmlns:a16="http://schemas.microsoft.com/office/drawing/2014/main" id="{F3BD34C5-85C3-0F75-41B6-2054D5E2E042}"/>
              </a:ext>
            </a:extLst>
          </p:cNvPr>
          <p:cNvCxnSpPr>
            <a:cxnSpLocks/>
          </p:cNvCxnSpPr>
          <p:nvPr/>
        </p:nvCxnSpPr>
        <p:spPr>
          <a:xfrm>
            <a:off x="3851920" y="4509120"/>
            <a:ext cx="792088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C6EA5639-483B-1574-02F5-2228A0050255}"/>
              </a:ext>
            </a:extLst>
          </p:cNvPr>
          <p:cNvCxnSpPr>
            <a:cxnSpLocks/>
          </p:cNvCxnSpPr>
          <p:nvPr/>
        </p:nvCxnSpPr>
        <p:spPr>
          <a:xfrm>
            <a:off x="3851920" y="3645024"/>
            <a:ext cx="0" cy="864096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842C50D0-6D1B-16B0-E38C-F8961EE54C86}"/>
              </a:ext>
            </a:extLst>
          </p:cNvPr>
          <p:cNvCxnSpPr>
            <a:cxnSpLocks/>
          </p:cNvCxnSpPr>
          <p:nvPr/>
        </p:nvCxnSpPr>
        <p:spPr>
          <a:xfrm flipH="1">
            <a:off x="3851920" y="3645024"/>
            <a:ext cx="567680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Соединитель: уступ 13">
            <a:extLst>
              <a:ext uri="{FF2B5EF4-FFF2-40B4-BE49-F238E27FC236}">
                <a16:creationId xmlns:a16="http://schemas.microsoft.com/office/drawing/2014/main" id="{F6EB4623-2427-5B10-CD4A-B94943684A93}"/>
              </a:ext>
            </a:extLst>
          </p:cNvPr>
          <p:cNvCxnSpPr>
            <a:cxnSpLocks/>
          </p:cNvCxnSpPr>
          <p:nvPr/>
        </p:nvCxnSpPr>
        <p:spPr>
          <a:xfrm flipV="1">
            <a:off x="2699792" y="260648"/>
            <a:ext cx="0" cy="2088232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оединитель: уступ 13">
            <a:extLst>
              <a:ext uri="{FF2B5EF4-FFF2-40B4-BE49-F238E27FC236}">
                <a16:creationId xmlns:a16="http://schemas.microsoft.com/office/drawing/2014/main" id="{F79CA6A7-B747-B31F-1014-9DBAF65B1D5E}"/>
              </a:ext>
            </a:extLst>
          </p:cNvPr>
          <p:cNvCxnSpPr>
            <a:cxnSpLocks/>
          </p:cNvCxnSpPr>
          <p:nvPr/>
        </p:nvCxnSpPr>
        <p:spPr>
          <a:xfrm flipV="1">
            <a:off x="3779912" y="260648"/>
            <a:ext cx="0" cy="2088232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Соединитель: уступ 13">
            <a:extLst>
              <a:ext uri="{FF2B5EF4-FFF2-40B4-BE49-F238E27FC236}">
                <a16:creationId xmlns:a16="http://schemas.microsoft.com/office/drawing/2014/main" id="{CBC8FBD8-3D73-6BD2-B016-BEFE35C71089}"/>
              </a:ext>
            </a:extLst>
          </p:cNvPr>
          <p:cNvCxnSpPr>
            <a:cxnSpLocks/>
          </p:cNvCxnSpPr>
          <p:nvPr/>
        </p:nvCxnSpPr>
        <p:spPr>
          <a:xfrm flipV="1">
            <a:off x="2555776" y="3068960"/>
            <a:ext cx="0" cy="2304256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: уступ 13">
            <a:extLst>
              <a:ext uri="{FF2B5EF4-FFF2-40B4-BE49-F238E27FC236}">
                <a16:creationId xmlns:a16="http://schemas.microsoft.com/office/drawing/2014/main" id="{B10C6BEE-2C6B-D694-7406-54A6601FF264}"/>
              </a:ext>
            </a:extLst>
          </p:cNvPr>
          <p:cNvCxnSpPr>
            <a:cxnSpLocks/>
          </p:cNvCxnSpPr>
          <p:nvPr/>
        </p:nvCxnSpPr>
        <p:spPr>
          <a:xfrm flipV="1">
            <a:off x="3563888" y="3429000"/>
            <a:ext cx="0" cy="1944216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Равнобедренный треугольник 44">
            <a:extLst>
              <a:ext uri="{FF2B5EF4-FFF2-40B4-BE49-F238E27FC236}">
                <a16:creationId xmlns:a16="http://schemas.microsoft.com/office/drawing/2014/main" id="{911205F3-2C9A-B838-3536-1DF39BFD3288}"/>
              </a:ext>
            </a:extLst>
          </p:cNvPr>
          <p:cNvSpPr/>
          <p:nvPr/>
        </p:nvSpPr>
        <p:spPr>
          <a:xfrm>
            <a:off x="4286808" y="0"/>
            <a:ext cx="740224" cy="3935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6" name="Равнобедренный треугольник 45">
            <a:extLst>
              <a:ext uri="{FF2B5EF4-FFF2-40B4-BE49-F238E27FC236}">
                <a16:creationId xmlns:a16="http://schemas.microsoft.com/office/drawing/2014/main" id="{870A3702-F987-3BFC-DD3B-1A5CD2F3471C}"/>
              </a:ext>
            </a:extLst>
          </p:cNvPr>
          <p:cNvSpPr/>
          <p:nvPr/>
        </p:nvSpPr>
        <p:spPr>
          <a:xfrm>
            <a:off x="4260823" y="6405865"/>
            <a:ext cx="766209" cy="342517"/>
          </a:xfrm>
          <a:prstGeom prst="triangle">
            <a:avLst>
              <a:gd name="adj" fmla="val 4649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A37244FC-BE36-6F10-32B2-ADF2ADE5F09B}"/>
              </a:ext>
            </a:extLst>
          </p:cNvPr>
          <p:cNvCxnSpPr>
            <a:cxnSpLocks/>
          </p:cNvCxnSpPr>
          <p:nvPr/>
        </p:nvCxnSpPr>
        <p:spPr>
          <a:xfrm>
            <a:off x="4260823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2BAB5702-E9BE-B863-E855-049B984D3D7C}"/>
              </a:ext>
            </a:extLst>
          </p:cNvPr>
          <p:cNvCxnSpPr>
            <a:cxnSpLocks/>
          </p:cNvCxnSpPr>
          <p:nvPr/>
        </p:nvCxnSpPr>
        <p:spPr>
          <a:xfrm>
            <a:off x="5027032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6F1D514F-BD1D-CCAF-C180-29584687EA2C}"/>
              </a:ext>
            </a:extLst>
          </p:cNvPr>
          <p:cNvCxnSpPr>
            <a:cxnSpLocks/>
          </p:cNvCxnSpPr>
          <p:nvPr/>
        </p:nvCxnSpPr>
        <p:spPr>
          <a:xfrm>
            <a:off x="2195736" y="-27566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19BC2357-CDF8-58A1-3F68-EB90807628F8}"/>
              </a:ext>
            </a:extLst>
          </p:cNvPr>
          <p:cNvCxnSpPr>
            <a:cxnSpLocks/>
          </p:cNvCxnSpPr>
          <p:nvPr/>
        </p:nvCxnSpPr>
        <p:spPr>
          <a:xfrm>
            <a:off x="7399922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89920D37-33D2-BD7C-E604-1C4E01EE0D2C}"/>
              </a:ext>
            </a:extLst>
          </p:cNvPr>
          <p:cNvCxnSpPr>
            <a:cxnSpLocks/>
          </p:cNvCxnSpPr>
          <p:nvPr/>
        </p:nvCxnSpPr>
        <p:spPr>
          <a:xfrm>
            <a:off x="2184967" y="6748382"/>
            <a:ext cx="5212147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2EFB73E0-7E5C-48D1-2F11-1123D5AA68DB}"/>
              </a:ext>
            </a:extLst>
          </p:cNvPr>
          <p:cNvCxnSpPr>
            <a:cxnSpLocks/>
          </p:cNvCxnSpPr>
          <p:nvPr/>
        </p:nvCxnSpPr>
        <p:spPr>
          <a:xfrm>
            <a:off x="2184967" y="6214917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F670C1D8-107A-0B4A-1FE1-A6683A4ECDDE}"/>
              </a:ext>
            </a:extLst>
          </p:cNvPr>
          <p:cNvCxnSpPr>
            <a:cxnSpLocks/>
          </p:cNvCxnSpPr>
          <p:nvPr/>
        </p:nvCxnSpPr>
        <p:spPr>
          <a:xfrm>
            <a:off x="2174198" y="5939419"/>
            <a:ext cx="523581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EADA1E65-AD7D-60AB-8C7E-3471E66195EC}"/>
              </a:ext>
            </a:extLst>
          </p:cNvPr>
          <p:cNvCxnSpPr>
            <a:cxnSpLocks/>
          </p:cNvCxnSpPr>
          <p:nvPr/>
        </p:nvCxnSpPr>
        <p:spPr>
          <a:xfrm>
            <a:off x="2195736" y="5700947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DB573B1F-671B-0633-38D8-35760C2D7970}"/>
              </a:ext>
            </a:extLst>
          </p:cNvPr>
          <p:cNvCxnSpPr>
            <a:cxnSpLocks/>
          </p:cNvCxnSpPr>
          <p:nvPr/>
        </p:nvCxnSpPr>
        <p:spPr>
          <a:xfrm>
            <a:off x="2195736" y="3068960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41802903-749E-0167-28B9-23DB46D666A0}"/>
              </a:ext>
            </a:extLst>
          </p:cNvPr>
          <p:cNvCxnSpPr>
            <a:cxnSpLocks/>
          </p:cNvCxnSpPr>
          <p:nvPr/>
        </p:nvCxnSpPr>
        <p:spPr>
          <a:xfrm>
            <a:off x="2195736" y="2700164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5F3ED941-5B0F-5C8C-BC96-1080CBF82399}"/>
              </a:ext>
            </a:extLst>
          </p:cNvPr>
          <p:cNvCxnSpPr>
            <a:cxnSpLocks/>
          </p:cNvCxnSpPr>
          <p:nvPr/>
        </p:nvCxnSpPr>
        <p:spPr>
          <a:xfrm>
            <a:off x="2174198" y="1221576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D78AFDD5-F6FC-E39E-12C4-745183F9ED8D}"/>
              </a:ext>
            </a:extLst>
          </p:cNvPr>
          <p:cNvCxnSpPr>
            <a:cxnSpLocks/>
          </p:cNvCxnSpPr>
          <p:nvPr/>
        </p:nvCxnSpPr>
        <p:spPr>
          <a:xfrm>
            <a:off x="2184967" y="980728"/>
            <a:ext cx="523581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83D123B5-6954-C8E7-2762-8115AFE1DE91}"/>
              </a:ext>
            </a:extLst>
          </p:cNvPr>
          <p:cNvCxnSpPr>
            <a:cxnSpLocks/>
          </p:cNvCxnSpPr>
          <p:nvPr/>
        </p:nvCxnSpPr>
        <p:spPr>
          <a:xfrm>
            <a:off x="2174198" y="393519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B5C5614C-0971-096F-B0D0-ADF0603381CD}"/>
              </a:ext>
            </a:extLst>
          </p:cNvPr>
          <p:cNvCxnSpPr>
            <a:cxnSpLocks/>
          </p:cNvCxnSpPr>
          <p:nvPr/>
        </p:nvCxnSpPr>
        <p:spPr>
          <a:xfrm>
            <a:off x="2195736" y="0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5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6" y="0"/>
            <a:ext cx="8352928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0"/>
            <a:ext cx="604867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0118634-0C45-E054-CA02-BE0960BA7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7866" y="100"/>
            <a:ext cx="5199248" cy="606659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E5E77E1-F7CF-09A7-23ED-B16C4FF59E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5736" y="5672385"/>
            <a:ext cx="5225045" cy="1103563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CA7BC7-93FC-0909-6E88-269758F9B593}"/>
              </a:ext>
            </a:extLst>
          </p:cNvPr>
          <p:cNvSpPr/>
          <p:nvPr/>
        </p:nvSpPr>
        <p:spPr>
          <a:xfrm>
            <a:off x="5023658" y="1246766"/>
            <a:ext cx="2344635" cy="1419813"/>
          </a:xfrm>
          <a:prstGeom prst="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166CC44-E8EE-CF3A-3D29-25505AEEE801}"/>
              </a:ext>
            </a:extLst>
          </p:cNvPr>
          <p:cNvSpPr/>
          <p:nvPr/>
        </p:nvSpPr>
        <p:spPr>
          <a:xfrm>
            <a:off x="2198390" y="980728"/>
            <a:ext cx="5225045" cy="238472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DD5E53F-1EC9-7F6B-82A7-0C6BFBF241F5}"/>
              </a:ext>
            </a:extLst>
          </p:cNvPr>
          <p:cNvSpPr/>
          <p:nvPr/>
        </p:nvSpPr>
        <p:spPr>
          <a:xfrm>
            <a:off x="2195736" y="2700164"/>
            <a:ext cx="5225045" cy="368796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A137B8A-228C-5EFD-C349-5DB0C0D530BD}"/>
              </a:ext>
            </a:extLst>
          </p:cNvPr>
          <p:cNvSpPr/>
          <p:nvPr/>
        </p:nvSpPr>
        <p:spPr>
          <a:xfrm>
            <a:off x="2184967" y="5700947"/>
            <a:ext cx="5225045" cy="238472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4" name="Соединитель: уступ 13">
            <a:extLst>
              <a:ext uri="{FF2B5EF4-FFF2-40B4-BE49-F238E27FC236}">
                <a16:creationId xmlns:a16="http://schemas.microsoft.com/office/drawing/2014/main" id="{F3BD34C5-85C3-0F75-41B6-2054D5E2E042}"/>
              </a:ext>
            </a:extLst>
          </p:cNvPr>
          <p:cNvCxnSpPr>
            <a:cxnSpLocks/>
          </p:cNvCxnSpPr>
          <p:nvPr/>
        </p:nvCxnSpPr>
        <p:spPr>
          <a:xfrm>
            <a:off x="3851920" y="4509120"/>
            <a:ext cx="792088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C6EA5639-483B-1574-02F5-2228A0050255}"/>
              </a:ext>
            </a:extLst>
          </p:cNvPr>
          <p:cNvCxnSpPr>
            <a:cxnSpLocks/>
          </p:cNvCxnSpPr>
          <p:nvPr/>
        </p:nvCxnSpPr>
        <p:spPr>
          <a:xfrm>
            <a:off x="3851920" y="3645024"/>
            <a:ext cx="0" cy="864096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842C50D0-6D1B-16B0-E38C-F8961EE54C86}"/>
              </a:ext>
            </a:extLst>
          </p:cNvPr>
          <p:cNvCxnSpPr>
            <a:cxnSpLocks/>
          </p:cNvCxnSpPr>
          <p:nvPr/>
        </p:nvCxnSpPr>
        <p:spPr>
          <a:xfrm flipH="1">
            <a:off x="3851920" y="3645024"/>
            <a:ext cx="567680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Соединитель: уступ 13">
            <a:extLst>
              <a:ext uri="{FF2B5EF4-FFF2-40B4-BE49-F238E27FC236}">
                <a16:creationId xmlns:a16="http://schemas.microsoft.com/office/drawing/2014/main" id="{F6EB4623-2427-5B10-CD4A-B94943684A93}"/>
              </a:ext>
            </a:extLst>
          </p:cNvPr>
          <p:cNvCxnSpPr>
            <a:cxnSpLocks/>
          </p:cNvCxnSpPr>
          <p:nvPr/>
        </p:nvCxnSpPr>
        <p:spPr>
          <a:xfrm flipV="1">
            <a:off x="2699792" y="260648"/>
            <a:ext cx="0" cy="2088232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оединитель: уступ 13">
            <a:extLst>
              <a:ext uri="{FF2B5EF4-FFF2-40B4-BE49-F238E27FC236}">
                <a16:creationId xmlns:a16="http://schemas.microsoft.com/office/drawing/2014/main" id="{F79CA6A7-B747-B31F-1014-9DBAF65B1D5E}"/>
              </a:ext>
            </a:extLst>
          </p:cNvPr>
          <p:cNvCxnSpPr>
            <a:cxnSpLocks/>
          </p:cNvCxnSpPr>
          <p:nvPr/>
        </p:nvCxnSpPr>
        <p:spPr>
          <a:xfrm flipV="1">
            <a:off x="3779912" y="260648"/>
            <a:ext cx="0" cy="2088232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Соединитель: уступ 13">
            <a:extLst>
              <a:ext uri="{FF2B5EF4-FFF2-40B4-BE49-F238E27FC236}">
                <a16:creationId xmlns:a16="http://schemas.microsoft.com/office/drawing/2014/main" id="{CBC8FBD8-3D73-6BD2-B016-BEFE35C71089}"/>
              </a:ext>
            </a:extLst>
          </p:cNvPr>
          <p:cNvCxnSpPr>
            <a:cxnSpLocks/>
          </p:cNvCxnSpPr>
          <p:nvPr/>
        </p:nvCxnSpPr>
        <p:spPr>
          <a:xfrm flipV="1">
            <a:off x="2555776" y="3068960"/>
            <a:ext cx="0" cy="2304256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: уступ 13">
            <a:extLst>
              <a:ext uri="{FF2B5EF4-FFF2-40B4-BE49-F238E27FC236}">
                <a16:creationId xmlns:a16="http://schemas.microsoft.com/office/drawing/2014/main" id="{B10C6BEE-2C6B-D694-7406-54A6601FF264}"/>
              </a:ext>
            </a:extLst>
          </p:cNvPr>
          <p:cNvCxnSpPr>
            <a:cxnSpLocks/>
          </p:cNvCxnSpPr>
          <p:nvPr/>
        </p:nvCxnSpPr>
        <p:spPr>
          <a:xfrm flipV="1">
            <a:off x="3563888" y="3429000"/>
            <a:ext cx="0" cy="1944216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Равнобедренный треугольник 44">
            <a:extLst>
              <a:ext uri="{FF2B5EF4-FFF2-40B4-BE49-F238E27FC236}">
                <a16:creationId xmlns:a16="http://schemas.microsoft.com/office/drawing/2014/main" id="{911205F3-2C9A-B838-3536-1DF39BFD3288}"/>
              </a:ext>
            </a:extLst>
          </p:cNvPr>
          <p:cNvSpPr/>
          <p:nvPr/>
        </p:nvSpPr>
        <p:spPr>
          <a:xfrm>
            <a:off x="4286808" y="0"/>
            <a:ext cx="740224" cy="3935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6" name="Равнобедренный треугольник 45">
            <a:extLst>
              <a:ext uri="{FF2B5EF4-FFF2-40B4-BE49-F238E27FC236}">
                <a16:creationId xmlns:a16="http://schemas.microsoft.com/office/drawing/2014/main" id="{870A3702-F987-3BFC-DD3B-1A5CD2F3471C}"/>
              </a:ext>
            </a:extLst>
          </p:cNvPr>
          <p:cNvSpPr/>
          <p:nvPr/>
        </p:nvSpPr>
        <p:spPr>
          <a:xfrm>
            <a:off x="4260823" y="6405865"/>
            <a:ext cx="766209" cy="342517"/>
          </a:xfrm>
          <a:prstGeom prst="triangle">
            <a:avLst>
              <a:gd name="adj" fmla="val 4649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A37244FC-BE36-6F10-32B2-ADF2ADE5F09B}"/>
              </a:ext>
            </a:extLst>
          </p:cNvPr>
          <p:cNvCxnSpPr>
            <a:cxnSpLocks/>
          </p:cNvCxnSpPr>
          <p:nvPr/>
        </p:nvCxnSpPr>
        <p:spPr>
          <a:xfrm>
            <a:off x="4260823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2BAB5702-E9BE-B863-E855-049B984D3D7C}"/>
              </a:ext>
            </a:extLst>
          </p:cNvPr>
          <p:cNvCxnSpPr>
            <a:cxnSpLocks/>
          </p:cNvCxnSpPr>
          <p:nvPr/>
        </p:nvCxnSpPr>
        <p:spPr>
          <a:xfrm>
            <a:off x="5027032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6F1D514F-BD1D-CCAF-C180-29584687EA2C}"/>
              </a:ext>
            </a:extLst>
          </p:cNvPr>
          <p:cNvCxnSpPr>
            <a:cxnSpLocks/>
          </p:cNvCxnSpPr>
          <p:nvPr/>
        </p:nvCxnSpPr>
        <p:spPr>
          <a:xfrm>
            <a:off x="2195736" y="-27566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19BC2357-CDF8-58A1-3F68-EB90807628F8}"/>
              </a:ext>
            </a:extLst>
          </p:cNvPr>
          <p:cNvCxnSpPr>
            <a:cxnSpLocks/>
          </p:cNvCxnSpPr>
          <p:nvPr/>
        </p:nvCxnSpPr>
        <p:spPr>
          <a:xfrm>
            <a:off x="7399922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89920D37-33D2-BD7C-E604-1C4E01EE0D2C}"/>
              </a:ext>
            </a:extLst>
          </p:cNvPr>
          <p:cNvCxnSpPr>
            <a:cxnSpLocks/>
          </p:cNvCxnSpPr>
          <p:nvPr/>
        </p:nvCxnSpPr>
        <p:spPr>
          <a:xfrm>
            <a:off x="2184967" y="6748382"/>
            <a:ext cx="5212147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2EFB73E0-7E5C-48D1-2F11-1123D5AA68DB}"/>
              </a:ext>
            </a:extLst>
          </p:cNvPr>
          <p:cNvCxnSpPr>
            <a:cxnSpLocks/>
          </p:cNvCxnSpPr>
          <p:nvPr/>
        </p:nvCxnSpPr>
        <p:spPr>
          <a:xfrm>
            <a:off x="2184967" y="6214917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F670C1D8-107A-0B4A-1FE1-A6683A4ECDDE}"/>
              </a:ext>
            </a:extLst>
          </p:cNvPr>
          <p:cNvCxnSpPr>
            <a:cxnSpLocks/>
          </p:cNvCxnSpPr>
          <p:nvPr/>
        </p:nvCxnSpPr>
        <p:spPr>
          <a:xfrm>
            <a:off x="2174198" y="5939419"/>
            <a:ext cx="523581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EADA1E65-AD7D-60AB-8C7E-3471E66195EC}"/>
              </a:ext>
            </a:extLst>
          </p:cNvPr>
          <p:cNvCxnSpPr>
            <a:cxnSpLocks/>
          </p:cNvCxnSpPr>
          <p:nvPr/>
        </p:nvCxnSpPr>
        <p:spPr>
          <a:xfrm>
            <a:off x="2195736" y="5700947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DB573B1F-671B-0633-38D8-35760C2D7970}"/>
              </a:ext>
            </a:extLst>
          </p:cNvPr>
          <p:cNvCxnSpPr>
            <a:cxnSpLocks/>
          </p:cNvCxnSpPr>
          <p:nvPr/>
        </p:nvCxnSpPr>
        <p:spPr>
          <a:xfrm>
            <a:off x="2195736" y="3068960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41802903-749E-0167-28B9-23DB46D666A0}"/>
              </a:ext>
            </a:extLst>
          </p:cNvPr>
          <p:cNvCxnSpPr>
            <a:cxnSpLocks/>
          </p:cNvCxnSpPr>
          <p:nvPr/>
        </p:nvCxnSpPr>
        <p:spPr>
          <a:xfrm>
            <a:off x="2195736" y="2700164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5F3ED941-5B0F-5C8C-BC96-1080CBF82399}"/>
              </a:ext>
            </a:extLst>
          </p:cNvPr>
          <p:cNvCxnSpPr>
            <a:cxnSpLocks/>
          </p:cNvCxnSpPr>
          <p:nvPr/>
        </p:nvCxnSpPr>
        <p:spPr>
          <a:xfrm>
            <a:off x="2174198" y="1221576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D78AFDD5-F6FC-E39E-12C4-745183F9ED8D}"/>
              </a:ext>
            </a:extLst>
          </p:cNvPr>
          <p:cNvCxnSpPr>
            <a:cxnSpLocks/>
          </p:cNvCxnSpPr>
          <p:nvPr/>
        </p:nvCxnSpPr>
        <p:spPr>
          <a:xfrm>
            <a:off x="2184967" y="980728"/>
            <a:ext cx="523581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83D123B5-6954-C8E7-2762-8115AFE1DE91}"/>
              </a:ext>
            </a:extLst>
          </p:cNvPr>
          <p:cNvCxnSpPr>
            <a:cxnSpLocks/>
          </p:cNvCxnSpPr>
          <p:nvPr/>
        </p:nvCxnSpPr>
        <p:spPr>
          <a:xfrm>
            <a:off x="2174198" y="393519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B5C5614C-0971-096F-B0D0-ADF0603381CD}"/>
              </a:ext>
            </a:extLst>
          </p:cNvPr>
          <p:cNvCxnSpPr>
            <a:cxnSpLocks/>
          </p:cNvCxnSpPr>
          <p:nvPr/>
        </p:nvCxnSpPr>
        <p:spPr>
          <a:xfrm>
            <a:off x="2195736" y="0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0641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6" y="0"/>
            <a:ext cx="8352928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0"/>
            <a:ext cx="604867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0118634-0C45-E054-CA02-BE0960BA7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7866" y="100"/>
            <a:ext cx="5199248" cy="606659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E5E77E1-F7CF-09A7-23ED-B16C4FF59E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5736" y="5672385"/>
            <a:ext cx="5225045" cy="1103563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CA7BC7-93FC-0909-6E88-269758F9B593}"/>
              </a:ext>
            </a:extLst>
          </p:cNvPr>
          <p:cNvSpPr/>
          <p:nvPr/>
        </p:nvSpPr>
        <p:spPr>
          <a:xfrm>
            <a:off x="2207730" y="1229374"/>
            <a:ext cx="5160565" cy="1437205"/>
          </a:xfrm>
          <a:prstGeom prst="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166CC44-E8EE-CF3A-3D29-25505AEEE801}"/>
              </a:ext>
            </a:extLst>
          </p:cNvPr>
          <p:cNvSpPr/>
          <p:nvPr/>
        </p:nvSpPr>
        <p:spPr>
          <a:xfrm>
            <a:off x="2198390" y="980728"/>
            <a:ext cx="5225045" cy="238472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DD5E53F-1EC9-7F6B-82A7-0C6BFBF241F5}"/>
              </a:ext>
            </a:extLst>
          </p:cNvPr>
          <p:cNvSpPr/>
          <p:nvPr/>
        </p:nvSpPr>
        <p:spPr>
          <a:xfrm>
            <a:off x="2195736" y="2700164"/>
            <a:ext cx="5225045" cy="368796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A137B8A-228C-5EFD-C349-5DB0C0D530BD}"/>
              </a:ext>
            </a:extLst>
          </p:cNvPr>
          <p:cNvSpPr/>
          <p:nvPr/>
        </p:nvSpPr>
        <p:spPr>
          <a:xfrm>
            <a:off x="2184967" y="5700947"/>
            <a:ext cx="5225045" cy="238472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4" name="Соединитель: уступ 13">
            <a:extLst>
              <a:ext uri="{FF2B5EF4-FFF2-40B4-BE49-F238E27FC236}">
                <a16:creationId xmlns:a16="http://schemas.microsoft.com/office/drawing/2014/main" id="{F3BD34C5-85C3-0F75-41B6-2054D5E2E042}"/>
              </a:ext>
            </a:extLst>
          </p:cNvPr>
          <p:cNvCxnSpPr>
            <a:cxnSpLocks/>
          </p:cNvCxnSpPr>
          <p:nvPr/>
        </p:nvCxnSpPr>
        <p:spPr>
          <a:xfrm>
            <a:off x="3851920" y="4509120"/>
            <a:ext cx="792088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C6EA5639-483B-1574-02F5-2228A0050255}"/>
              </a:ext>
            </a:extLst>
          </p:cNvPr>
          <p:cNvCxnSpPr>
            <a:cxnSpLocks/>
          </p:cNvCxnSpPr>
          <p:nvPr/>
        </p:nvCxnSpPr>
        <p:spPr>
          <a:xfrm>
            <a:off x="3851920" y="3645024"/>
            <a:ext cx="0" cy="864096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842C50D0-6D1B-16B0-E38C-F8961EE54C86}"/>
              </a:ext>
            </a:extLst>
          </p:cNvPr>
          <p:cNvCxnSpPr>
            <a:cxnSpLocks/>
          </p:cNvCxnSpPr>
          <p:nvPr/>
        </p:nvCxnSpPr>
        <p:spPr>
          <a:xfrm flipH="1">
            <a:off x="3851920" y="3645024"/>
            <a:ext cx="567680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Соединитель: уступ 13">
            <a:extLst>
              <a:ext uri="{FF2B5EF4-FFF2-40B4-BE49-F238E27FC236}">
                <a16:creationId xmlns:a16="http://schemas.microsoft.com/office/drawing/2014/main" id="{F6EB4623-2427-5B10-CD4A-B94943684A93}"/>
              </a:ext>
            </a:extLst>
          </p:cNvPr>
          <p:cNvCxnSpPr>
            <a:cxnSpLocks/>
          </p:cNvCxnSpPr>
          <p:nvPr/>
        </p:nvCxnSpPr>
        <p:spPr>
          <a:xfrm flipV="1">
            <a:off x="2699792" y="260648"/>
            <a:ext cx="0" cy="2088232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оединитель: уступ 13">
            <a:extLst>
              <a:ext uri="{FF2B5EF4-FFF2-40B4-BE49-F238E27FC236}">
                <a16:creationId xmlns:a16="http://schemas.microsoft.com/office/drawing/2014/main" id="{F79CA6A7-B747-B31F-1014-9DBAF65B1D5E}"/>
              </a:ext>
            </a:extLst>
          </p:cNvPr>
          <p:cNvCxnSpPr>
            <a:cxnSpLocks/>
          </p:cNvCxnSpPr>
          <p:nvPr/>
        </p:nvCxnSpPr>
        <p:spPr>
          <a:xfrm flipV="1">
            <a:off x="3779912" y="260648"/>
            <a:ext cx="0" cy="2088232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Соединитель: уступ 13">
            <a:extLst>
              <a:ext uri="{FF2B5EF4-FFF2-40B4-BE49-F238E27FC236}">
                <a16:creationId xmlns:a16="http://schemas.microsoft.com/office/drawing/2014/main" id="{CBC8FBD8-3D73-6BD2-B016-BEFE35C71089}"/>
              </a:ext>
            </a:extLst>
          </p:cNvPr>
          <p:cNvCxnSpPr>
            <a:cxnSpLocks/>
          </p:cNvCxnSpPr>
          <p:nvPr/>
        </p:nvCxnSpPr>
        <p:spPr>
          <a:xfrm flipV="1">
            <a:off x="2555776" y="3068960"/>
            <a:ext cx="0" cy="2304256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: уступ 13">
            <a:extLst>
              <a:ext uri="{FF2B5EF4-FFF2-40B4-BE49-F238E27FC236}">
                <a16:creationId xmlns:a16="http://schemas.microsoft.com/office/drawing/2014/main" id="{B10C6BEE-2C6B-D694-7406-54A6601FF264}"/>
              </a:ext>
            </a:extLst>
          </p:cNvPr>
          <p:cNvCxnSpPr>
            <a:cxnSpLocks/>
          </p:cNvCxnSpPr>
          <p:nvPr/>
        </p:nvCxnSpPr>
        <p:spPr>
          <a:xfrm flipV="1">
            <a:off x="3563888" y="3429000"/>
            <a:ext cx="0" cy="1944216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Равнобедренный треугольник 44">
            <a:extLst>
              <a:ext uri="{FF2B5EF4-FFF2-40B4-BE49-F238E27FC236}">
                <a16:creationId xmlns:a16="http://schemas.microsoft.com/office/drawing/2014/main" id="{911205F3-2C9A-B838-3536-1DF39BFD3288}"/>
              </a:ext>
            </a:extLst>
          </p:cNvPr>
          <p:cNvSpPr/>
          <p:nvPr/>
        </p:nvSpPr>
        <p:spPr>
          <a:xfrm>
            <a:off x="4286808" y="0"/>
            <a:ext cx="740224" cy="3935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6" name="Равнобедренный треугольник 45">
            <a:extLst>
              <a:ext uri="{FF2B5EF4-FFF2-40B4-BE49-F238E27FC236}">
                <a16:creationId xmlns:a16="http://schemas.microsoft.com/office/drawing/2014/main" id="{870A3702-F987-3BFC-DD3B-1A5CD2F3471C}"/>
              </a:ext>
            </a:extLst>
          </p:cNvPr>
          <p:cNvSpPr/>
          <p:nvPr/>
        </p:nvSpPr>
        <p:spPr>
          <a:xfrm>
            <a:off x="4260823" y="6405865"/>
            <a:ext cx="766209" cy="342517"/>
          </a:xfrm>
          <a:prstGeom prst="triangle">
            <a:avLst>
              <a:gd name="adj" fmla="val 4649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A37244FC-BE36-6F10-32B2-ADF2ADE5F09B}"/>
              </a:ext>
            </a:extLst>
          </p:cNvPr>
          <p:cNvCxnSpPr>
            <a:cxnSpLocks/>
          </p:cNvCxnSpPr>
          <p:nvPr/>
        </p:nvCxnSpPr>
        <p:spPr>
          <a:xfrm>
            <a:off x="4260823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2BAB5702-E9BE-B863-E855-049B984D3D7C}"/>
              </a:ext>
            </a:extLst>
          </p:cNvPr>
          <p:cNvCxnSpPr>
            <a:cxnSpLocks/>
          </p:cNvCxnSpPr>
          <p:nvPr/>
        </p:nvCxnSpPr>
        <p:spPr>
          <a:xfrm>
            <a:off x="5027032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6F1D514F-BD1D-CCAF-C180-29584687EA2C}"/>
              </a:ext>
            </a:extLst>
          </p:cNvPr>
          <p:cNvCxnSpPr>
            <a:cxnSpLocks/>
          </p:cNvCxnSpPr>
          <p:nvPr/>
        </p:nvCxnSpPr>
        <p:spPr>
          <a:xfrm>
            <a:off x="2195736" y="-27566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19BC2357-CDF8-58A1-3F68-EB90807628F8}"/>
              </a:ext>
            </a:extLst>
          </p:cNvPr>
          <p:cNvCxnSpPr>
            <a:cxnSpLocks/>
          </p:cNvCxnSpPr>
          <p:nvPr/>
        </p:nvCxnSpPr>
        <p:spPr>
          <a:xfrm>
            <a:off x="7399922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89920D37-33D2-BD7C-E604-1C4E01EE0D2C}"/>
              </a:ext>
            </a:extLst>
          </p:cNvPr>
          <p:cNvCxnSpPr>
            <a:cxnSpLocks/>
          </p:cNvCxnSpPr>
          <p:nvPr/>
        </p:nvCxnSpPr>
        <p:spPr>
          <a:xfrm>
            <a:off x="2184967" y="6748382"/>
            <a:ext cx="5212147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2EFB73E0-7E5C-48D1-2F11-1123D5AA68DB}"/>
              </a:ext>
            </a:extLst>
          </p:cNvPr>
          <p:cNvCxnSpPr>
            <a:cxnSpLocks/>
          </p:cNvCxnSpPr>
          <p:nvPr/>
        </p:nvCxnSpPr>
        <p:spPr>
          <a:xfrm>
            <a:off x="2184967" y="6214917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F670C1D8-107A-0B4A-1FE1-A6683A4ECDDE}"/>
              </a:ext>
            </a:extLst>
          </p:cNvPr>
          <p:cNvCxnSpPr>
            <a:cxnSpLocks/>
          </p:cNvCxnSpPr>
          <p:nvPr/>
        </p:nvCxnSpPr>
        <p:spPr>
          <a:xfrm>
            <a:off x="2174198" y="5939419"/>
            <a:ext cx="523581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EADA1E65-AD7D-60AB-8C7E-3471E66195EC}"/>
              </a:ext>
            </a:extLst>
          </p:cNvPr>
          <p:cNvCxnSpPr>
            <a:cxnSpLocks/>
          </p:cNvCxnSpPr>
          <p:nvPr/>
        </p:nvCxnSpPr>
        <p:spPr>
          <a:xfrm>
            <a:off x="2195736" y="5700947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DB573B1F-671B-0633-38D8-35760C2D7970}"/>
              </a:ext>
            </a:extLst>
          </p:cNvPr>
          <p:cNvCxnSpPr>
            <a:cxnSpLocks/>
          </p:cNvCxnSpPr>
          <p:nvPr/>
        </p:nvCxnSpPr>
        <p:spPr>
          <a:xfrm>
            <a:off x="2195736" y="3068960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41802903-749E-0167-28B9-23DB46D666A0}"/>
              </a:ext>
            </a:extLst>
          </p:cNvPr>
          <p:cNvCxnSpPr>
            <a:cxnSpLocks/>
          </p:cNvCxnSpPr>
          <p:nvPr/>
        </p:nvCxnSpPr>
        <p:spPr>
          <a:xfrm>
            <a:off x="2195736" y="2700164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5F3ED941-5B0F-5C8C-BC96-1080CBF82399}"/>
              </a:ext>
            </a:extLst>
          </p:cNvPr>
          <p:cNvCxnSpPr>
            <a:cxnSpLocks/>
          </p:cNvCxnSpPr>
          <p:nvPr/>
        </p:nvCxnSpPr>
        <p:spPr>
          <a:xfrm>
            <a:off x="2174198" y="1221576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D78AFDD5-F6FC-E39E-12C4-745183F9ED8D}"/>
              </a:ext>
            </a:extLst>
          </p:cNvPr>
          <p:cNvCxnSpPr>
            <a:cxnSpLocks/>
          </p:cNvCxnSpPr>
          <p:nvPr/>
        </p:nvCxnSpPr>
        <p:spPr>
          <a:xfrm>
            <a:off x="2184967" y="980728"/>
            <a:ext cx="523581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83D123B5-6954-C8E7-2762-8115AFE1DE91}"/>
              </a:ext>
            </a:extLst>
          </p:cNvPr>
          <p:cNvCxnSpPr>
            <a:cxnSpLocks/>
          </p:cNvCxnSpPr>
          <p:nvPr/>
        </p:nvCxnSpPr>
        <p:spPr>
          <a:xfrm>
            <a:off x="2174198" y="393519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B5C5614C-0971-096F-B0D0-ADF0603381CD}"/>
              </a:ext>
            </a:extLst>
          </p:cNvPr>
          <p:cNvCxnSpPr>
            <a:cxnSpLocks/>
          </p:cNvCxnSpPr>
          <p:nvPr/>
        </p:nvCxnSpPr>
        <p:spPr>
          <a:xfrm>
            <a:off x="2195736" y="0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0646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6" y="0"/>
            <a:ext cx="8352928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0"/>
            <a:ext cx="604867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0118634-0C45-E054-CA02-BE0960BA7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7866" y="100"/>
            <a:ext cx="5199248" cy="606659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E5E77E1-F7CF-09A7-23ED-B16C4FF59E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5736" y="5672385"/>
            <a:ext cx="5225045" cy="1103563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CA7BC7-93FC-0909-6E88-269758F9B593}"/>
              </a:ext>
            </a:extLst>
          </p:cNvPr>
          <p:cNvSpPr/>
          <p:nvPr/>
        </p:nvSpPr>
        <p:spPr>
          <a:xfrm>
            <a:off x="2217206" y="393420"/>
            <a:ext cx="5160565" cy="559743"/>
          </a:xfrm>
          <a:prstGeom prst="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166CC44-E8EE-CF3A-3D29-25505AEEE801}"/>
              </a:ext>
            </a:extLst>
          </p:cNvPr>
          <p:cNvSpPr/>
          <p:nvPr/>
        </p:nvSpPr>
        <p:spPr>
          <a:xfrm>
            <a:off x="2198390" y="980728"/>
            <a:ext cx="5225045" cy="238472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DD5E53F-1EC9-7F6B-82A7-0C6BFBF241F5}"/>
              </a:ext>
            </a:extLst>
          </p:cNvPr>
          <p:cNvSpPr/>
          <p:nvPr/>
        </p:nvSpPr>
        <p:spPr>
          <a:xfrm>
            <a:off x="2195736" y="2700164"/>
            <a:ext cx="5225045" cy="368796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A137B8A-228C-5EFD-C349-5DB0C0D530BD}"/>
              </a:ext>
            </a:extLst>
          </p:cNvPr>
          <p:cNvSpPr/>
          <p:nvPr/>
        </p:nvSpPr>
        <p:spPr>
          <a:xfrm>
            <a:off x="2184967" y="5700947"/>
            <a:ext cx="5225045" cy="238472"/>
          </a:xfrm>
          <a:prstGeom prst="rect">
            <a:avLst/>
          </a:prstGeom>
          <a:solidFill>
            <a:srgbClr val="00B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4" name="Соединитель: уступ 13">
            <a:extLst>
              <a:ext uri="{FF2B5EF4-FFF2-40B4-BE49-F238E27FC236}">
                <a16:creationId xmlns:a16="http://schemas.microsoft.com/office/drawing/2014/main" id="{F3BD34C5-85C3-0F75-41B6-2054D5E2E042}"/>
              </a:ext>
            </a:extLst>
          </p:cNvPr>
          <p:cNvCxnSpPr>
            <a:cxnSpLocks/>
          </p:cNvCxnSpPr>
          <p:nvPr/>
        </p:nvCxnSpPr>
        <p:spPr>
          <a:xfrm>
            <a:off x="3851920" y="4509120"/>
            <a:ext cx="792088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C6EA5639-483B-1574-02F5-2228A0050255}"/>
              </a:ext>
            </a:extLst>
          </p:cNvPr>
          <p:cNvCxnSpPr>
            <a:cxnSpLocks/>
          </p:cNvCxnSpPr>
          <p:nvPr/>
        </p:nvCxnSpPr>
        <p:spPr>
          <a:xfrm>
            <a:off x="3851920" y="3645024"/>
            <a:ext cx="0" cy="864096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842C50D0-6D1B-16B0-E38C-F8961EE54C86}"/>
              </a:ext>
            </a:extLst>
          </p:cNvPr>
          <p:cNvCxnSpPr>
            <a:cxnSpLocks/>
          </p:cNvCxnSpPr>
          <p:nvPr/>
        </p:nvCxnSpPr>
        <p:spPr>
          <a:xfrm flipH="1">
            <a:off x="3851920" y="3645024"/>
            <a:ext cx="567680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Соединитель: уступ 13">
            <a:extLst>
              <a:ext uri="{FF2B5EF4-FFF2-40B4-BE49-F238E27FC236}">
                <a16:creationId xmlns:a16="http://schemas.microsoft.com/office/drawing/2014/main" id="{F6EB4623-2427-5B10-CD4A-B94943684A93}"/>
              </a:ext>
            </a:extLst>
          </p:cNvPr>
          <p:cNvCxnSpPr>
            <a:cxnSpLocks/>
          </p:cNvCxnSpPr>
          <p:nvPr/>
        </p:nvCxnSpPr>
        <p:spPr>
          <a:xfrm flipV="1">
            <a:off x="2699792" y="260648"/>
            <a:ext cx="0" cy="2088232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оединитель: уступ 13">
            <a:extLst>
              <a:ext uri="{FF2B5EF4-FFF2-40B4-BE49-F238E27FC236}">
                <a16:creationId xmlns:a16="http://schemas.microsoft.com/office/drawing/2014/main" id="{F79CA6A7-B747-B31F-1014-9DBAF65B1D5E}"/>
              </a:ext>
            </a:extLst>
          </p:cNvPr>
          <p:cNvCxnSpPr>
            <a:cxnSpLocks/>
          </p:cNvCxnSpPr>
          <p:nvPr/>
        </p:nvCxnSpPr>
        <p:spPr>
          <a:xfrm flipV="1">
            <a:off x="3779912" y="260648"/>
            <a:ext cx="0" cy="2088232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Соединитель: уступ 13">
            <a:extLst>
              <a:ext uri="{FF2B5EF4-FFF2-40B4-BE49-F238E27FC236}">
                <a16:creationId xmlns:a16="http://schemas.microsoft.com/office/drawing/2014/main" id="{CBC8FBD8-3D73-6BD2-B016-BEFE35C71089}"/>
              </a:ext>
            </a:extLst>
          </p:cNvPr>
          <p:cNvCxnSpPr>
            <a:cxnSpLocks/>
          </p:cNvCxnSpPr>
          <p:nvPr/>
        </p:nvCxnSpPr>
        <p:spPr>
          <a:xfrm flipV="1">
            <a:off x="2555776" y="3068960"/>
            <a:ext cx="0" cy="2304256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: уступ 13">
            <a:extLst>
              <a:ext uri="{FF2B5EF4-FFF2-40B4-BE49-F238E27FC236}">
                <a16:creationId xmlns:a16="http://schemas.microsoft.com/office/drawing/2014/main" id="{B10C6BEE-2C6B-D694-7406-54A6601FF264}"/>
              </a:ext>
            </a:extLst>
          </p:cNvPr>
          <p:cNvCxnSpPr>
            <a:cxnSpLocks/>
          </p:cNvCxnSpPr>
          <p:nvPr/>
        </p:nvCxnSpPr>
        <p:spPr>
          <a:xfrm flipV="1">
            <a:off x="3563888" y="3429000"/>
            <a:ext cx="0" cy="1944216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Равнобедренный треугольник 44">
            <a:extLst>
              <a:ext uri="{FF2B5EF4-FFF2-40B4-BE49-F238E27FC236}">
                <a16:creationId xmlns:a16="http://schemas.microsoft.com/office/drawing/2014/main" id="{911205F3-2C9A-B838-3536-1DF39BFD3288}"/>
              </a:ext>
            </a:extLst>
          </p:cNvPr>
          <p:cNvSpPr/>
          <p:nvPr/>
        </p:nvSpPr>
        <p:spPr>
          <a:xfrm>
            <a:off x="4286808" y="0"/>
            <a:ext cx="740224" cy="3935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6" name="Равнобедренный треугольник 45">
            <a:extLst>
              <a:ext uri="{FF2B5EF4-FFF2-40B4-BE49-F238E27FC236}">
                <a16:creationId xmlns:a16="http://schemas.microsoft.com/office/drawing/2014/main" id="{870A3702-F987-3BFC-DD3B-1A5CD2F3471C}"/>
              </a:ext>
            </a:extLst>
          </p:cNvPr>
          <p:cNvSpPr/>
          <p:nvPr/>
        </p:nvSpPr>
        <p:spPr>
          <a:xfrm>
            <a:off x="4260823" y="6405865"/>
            <a:ext cx="766209" cy="342517"/>
          </a:xfrm>
          <a:prstGeom prst="triangle">
            <a:avLst>
              <a:gd name="adj" fmla="val 4649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A37244FC-BE36-6F10-32B2-ADF2ADE5F09B}"/>
              </a:ext>
            </a:extLst>
          </p:cNvPr>
          <p:cNvCxnSpPr>
            <a:cxnSpLocks/>
          </p:cNvCxnSpPr>
          <p:nvPr/>
        </p:nvCxnSpPr>
        <p:spPr>
          <a:xfrm>
            <a:off x="4260823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2BAB5702-E9BE-B863-E855-049B984D3D7C}"/>
              </a:ext>
            </a:extLst>
          </p:cNvPr>
          <p:cNvCxnSpPr>
            <a:cxnSpLocks/>
          </p:cNvCxnSpPr>
          <p:nvPr/>
        </p:nvCxnSpPr>
        <p:spPr>
          <a:xfrm>
            <a:off x="5027032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6F1D514F-BD1D-CCAF-C180-29584687EA2C}"/>
              </a:ext>
            </a:extLst>
          </p:cNvPr>
          <p:cNvCxnSpPr>
            <a:cxnSpLocks/>
          </p:cNvCxnSpPr>
          <p:nvPr/>
        </p:nvCxnSpPr>
        <p:spPr>
          <a:xfrm>
            <a:off x="2195736" y="-27566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19BC2357-CDF8-58A1-3F68-EB90807628F8}"/>
              </a:ext>
            </a:extLst>
          </p:cNvPr>
          <p:cNvCxnSpPr>
            <a:cxnSpLocks/>
          </p:cNvCxnSpPr>
          <p:nvPr/>
        </p:nvCxnSpPr>
        <p:spPr>
          <a:xfrm>
            <a:off x="7399922" y="0"/>
            <a:ext cx="0" cy="677594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89920D37-33D2-BD7C-E604-1C4E01EE0D2C}"/>
              </a:ext>
            </a:extLst>
          </p:cNvPr>
          <p:cNvCxnSpPr>
            <a:cxnSpLocks/>
          </p:cNvCxnSpPr>
          <p:nvPr/>
        </p:nvCxnSpPr>
        <p:spPr>
          <a:xfrm>
            <a:off x="2184967" y="6748382"/>
            <a:ext cx="5212147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2EFB73E0-7E5C-48D1-2F11-1123D5AA68DB}"/>
              </a:ext>
            </a:extLst>
          </p:cNvPr>
          <p:cNvCxnSpPr>
            <a:cxnSpLocks/>
          </p:cNvCxnSpPr>
          <p:nvPr/>
        </p:nvCxnSpPr>
        <p:spPr>
          <a:xfrm>
            <a:off x="2184967" y="6214917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F670C1D8-107A-0B4A-1FE1-A6683A4ECDDE}"/>
              </a:ext>
            </a:extLst>
          </p:cNvPr>
          <p:cNvCxnSpPr>
            <a:cxnSpLocks/>
          </p:cNvCxnSpPr>
          <p:nvPr/>
        </p:nvCxnSpPr>
        <p:spPr>
          <a:xfrm>
            <a:off x="2174198" y="5939419"/>
            <a:ext cx="523581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EADA1E65-AD7D-60AB-8C7E-3471E66195EC}"/>
              </a:ext>
            </a:extLst>
          </p:cNvPr>
          <p:cNvCxnSpPr>
            <a:cxnSpLocks/>
          </p:cNvCxnSpPr>
          <p:nvPr/>
        </p:nvCxnSpPr>
        <p:spPr>
          <a:xfrm>
            <a:off x="2195736" y="5700947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DB573B1F-671B-0633-38D8-35760C2D7970}"/>
              </a:ext>
            </a:extLst>
          </p:cNvPr>
          <p:cNvCxnSpPr>
            <a:cxnSpLocks/>
          </p:cNvCxnSpPr>
          <p:nvPr/>
        </p:nvCxnSpPr>
        <p:spPr>
          <a:xfrm>
            <a:off x="2195736" y="3068960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41802903-749E-0167-28B9-23DB46D666A0}"/>
              </a:ext>
            </a:extLst>
          </p:cNvPr>
          <p:cNvCxnSpPr>
            <a:cxnSpLocks/>
          </p:cNvCxnSpPr>
          <p:nvPr/>
        </p:nvCxnSpPr>
        <p:spPr>
          <a:xfrm>
            <a:off x="2195736" y="2700164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5F3ED941-5B0F-5C8C-BC96-1080CBF82399}"/>
              </a:ext>
            </a:extLst>
          </p:cNvPr>
          <p:cNvCxnSpPr>
            <a:cxnSpLocks/>
          </p:cNvCxnSpPr>
          <p:nvPr/>
        </p:nvCxnSpPr>
        <p:spPr>
          <a:xfrm>
            <a:off x="2174198" y="1221576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D78AFDD5-F6FC-E39E-12C4-745183F9ED8D}"/>
              </a:ext>
            </a:extLst>
          </p:cNvPr>
          <p:cNvCxnSpPr>
            <a:cxnSpLocks/>
          </p:cNvCxnSpPr>
          <p:nvPr/>
        </p:nvCxnSpPr>
        <p:spPr>
          <a:xfrm>
            <a:off x="2184967" y="980728"/>
            <a:ext cx="523581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83D123B5-6954-C8E7-2762-8115AFE1DE91}"/>
              </a:ext>
            </a:extLst>
          </p:cNvPr>
          <p:cNvCxnSpPr>
            <a:cxnSpLocks/>
          </p:cNvCxnSpPr>
          <p:nvPr/>
        </p:nvCxnSpPr>
        <p:spPr>
          <a:xfrm>
            <a:off x="2174198" y="393519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B5C5614C-0971-096F-B0D0-ADF0603381CD}"/>
              </a:ext>
            </a:extLst>
          </p:cNvPr>
          <p:cNvCxnSpPr>
            <a:cxnSpLocks/>
          </p:cNvCxnSpPr>
          <p:nvPr/>
        </p:nvCxnSpPr>
        <p:spPr>
          <a:xfrm>
            <a:off x="2195736" y="0"/>
            <a:ext cx="523581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7064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0</Words>
  <Application>Microsoft Office PowerPoint</Application>
  <PresentationFormat>Экран (4:3)</PresentationFormat>
  <Paragraphs>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Ruslan Lvov</cp:lastModifiedBy>
  <cp:revision>9</cp:revision>
  <dcterms:created xsi:type="dcterms:W3CDTF">2020-06-03T13:58:23Z</dcterms:created>
  <dcterms:modified xsi:type="dcterms:W3CDTF">2022-09-21T13:49:27Z</dcterms:modified>
</cp:coreProperties>
</file>