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5" r:id="rId3"/>
    <p:sldId id="267" r:id="rId4"/>
    <p:sldId id="268" r:id="rId5"/>
    <p:sldId id="269" r:id="rId6"/>
    <p:sldId id="270" r:id="rId7"/>
    <p:sldId id="271" r:id="rId8"/>
    <p:sldId id="272" r:id="rId9"/>
  </p:sldIdLst>
  <p:sldSz cx="9144000" cy="6858000" type="screen4x3"/>
  <p:notesSz cx="6858000" cy="9144000"/>
  <p:defaultTextStyle>
    <a:defPPr>
      <a:defRPr lang="u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80" autoAdjust="0"/>
    <p:restoredTop sz="94660"/>
  </p:normalViewPr>
  <p:slideViewPr>
    <p:cSldViewPr>
      <p:cViewPr varScale="1">
        <p:scale>
          <a:sx n="107" d="100"/>
          <a:sy n="107" d="100"/>
        </p:scale>
        <p:origin x="954" y="11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3200E-CFB8-478E-BD73-F7FCDD31ACD5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6566E-BF81-4527-8AD4-DE07FA6659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2683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3200E-CFB8-478E-BD73-F7FCDD31ACD5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6566E-BF81-4527-8AD4-DE07FA6659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219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3200E-CFB8-478E-BD73-F7FCDD31ACD5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6566E-BF81-4527-8AD4-DE07FA6659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5921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3200E-CFB8-478E-BD73-F7FCDD31ACD5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6566E-BF81-4527-8AD4-DE07FA6659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561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3200E-CFB8-478E-BD73-F7FCDD31ACD5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6566E-BF81-4527-8AD4-DE07FA6659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67654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3200E-CFB8-478E-BD73-F7FCDD31ACD5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6566E-BF81-4527-8AD4-DE07FA6659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79379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3200E-CFB8-478E-BD73-F7FCDD31ACD5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6566E-BF81-4527-8AD4-DE07FA6659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0105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3200E-CFB8-478E-BD73-F7FCDD31ACD5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6566E-BF81-4527-8AD4-DE07FA6659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478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3200E-CFB8-478E-BD73-F7FCDD31ACD5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6566E-BF81-4527-8AD4-DE07FA6659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68909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3200E-CFB8-478E-BD73-F7FCDD31ACD5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6566E-BF81-4527-8AD4-DE07FA6659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1898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3200E-CFB8-478E-BD73-F7FCDD31ACD5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6566E-BF81-4527-8AD4-DE07FA6659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20262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"/>
              <a:t>Зразок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"/>
              <a:t>Зразок тексту</a:t>
            </a:r>
          </a:p>
          <a:p>
            <a:pPr lvl="1"/>
            <a:r>
              <a:rPr lang="uk"/>
              <a:t>Другий рівень</a:t>
            </a:r>
          </a:p>
          <a:p>
            <a:pPr lvl="2"/>
            <a:r>
              <a:rPr lang="uk"/>
              <a:t>Третій рівень</a:t>
            </a:r>
          </a:p>
          <a:p>
            <a:pPr lvl="3"/>
            <a:r>
              <a:rPr lang="uk"/>
              <a:t>Четвертий рівень</a:t>
            </a:r>
          </a:p>
          <a:p>
            <a:pPr lvl="4"/>
            <a:r>
              <a:rPr lang="uk"/>
              <a:t>П'ятий рівень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83200E-CFB8-478E-BD73-F7FCDD31ACD5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56566E-BF81-4527-8AD4-DE07FA6659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4135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95736" y="0"/>
            <a:ext cx="8352928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72616" y="0"/>
            <a:ext cx="6048672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0118634-0C45-E054-CA02-BE0960BA72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7866" y="100"/>
            <a:ext cx="5199248" cy="606659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E5E77E1-F7CF-09A7-23ED-B16C4FF59E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5736" y="5672385"/>
            <a:ext cx="5225045" cy="1103563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166CC44-E8EE-CF3A-3D29-25505AEEE801}"/>
              </a:ext>
            </a:extLst>
          </p:cNvPr>
          <p:cNvSpPr/>
          <p:nvPr/>
        </p:nvSpPr>
        <p:spPr>
          <a:xfrm>
            <a:off x="2198390" y="980728"/>
            <a:ext cx="5225045" cy="238472"/>
          </a:xfrm>
          <a:prstGeom prst="rect">
            <a:avLst/>
          </a:prstGeom>
          <a:solidFill>
            <a:srgbClr val="00B050">
              <a:alpha val="3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DD5E53F-1EC9-7F6B-82A7-0C6BFBF241F5}"/>
              </a:ext>
            </a:extLst>
          </p:cNvPr>
          <p:cNvSpPr/>
          <p:nvPr/>
        </p:nvSpPr>
        <p:spPr>
          <a:xfrm>
            <a:off x="2195736" y="2700164"/>
            <a:ext cx="5225045" cy="368796"/>
          </a:xfrm>
          <a:prstGeom prst="rect">
            <a:avLst/>
          </a:prstGeom>
          <a:solidFill>
            <a:srgbClr val="00B050">
              <a:alpha val="3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A137B8A-228C-5EFD-C349-5DB0C0D530BD}"/>
              </a:ext>
            </a:extLst>
          </p:cNvPr>
          <p:cNvSpPr/>
          <p:nvPr/>
        </p:nvSpPr>
        <p:spPr>
          <a:xfrm>
            <a:off x="2184967" y="5700947"/>
            <a:ext cx="5225045" cy="238472"/>
          </a:xfrm>
          <a:prstGeom prst="rect">
            <a:avLst/>
          </a:prstGeom>
          <a:solidFill>
            <a:srgbClr val="00B050">
              <a:alpha val="3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14" name="Соединитель: уступ 13">
            <a:extLst>
              <a:ext uri="{FF2B5EF4-FFF2-40B4-BE49-F238E27FC236}">
                <a16:creationId xmlns:a16="http://schemas.microsoft.com/office/drawing/2014/main" id="{F3BD34C5-85C3-0F75-41B6-2054D5E2E042}"/>
              </a:ext>
            </a:extLst>
          </p:cNvPr>
          <p:cNvCxnSpPr>
            <a:cxnSpLocks/>
          </p:cNvCxnSpPr>
          <p:nvPr/>
        </p:nvCxnSpPr>
        <p:spPr>
          <a:xfrm>
            <a:off x="3851920" y="4509120"/>
            <a:ext cx="792008" cy="0"/>
          </a:xfrm>
          <a:prstGeom prst="straightConnector1">
            <a:avLst/>
          </a:prstGeom>
          <a:ln w="412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C6EA5639-483B-1574-02F5-2228A0050255}"/>
              </a:ext>
            </a:extLst>
          </p:cNvPr>
          <p:cNvCxnSpPr>
            <a:cxnSpLocks/>
          </p:cNvCxnSpPr>
          <p:nvPr/>
        </p:nvCxnSpPr>
        <p:spPr>
          <a:xfrm>
            <a:off x="3851920" y="3645024"/>
            <a:ext cx="0" cy="864096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842C50D0-6D1B-16B0-E38C-F8961EE54C86}"/>
              </a:ext>
            </a:extLst>
          </p:cNvPr>
          <p:cNvCxnSpPr>
            <a:cxnSpLocks/>
          </p:cNvCxnSpPr>
          <p:nvPr/>
        </p:nvCxnSpPr>
        <p:spPr>
          <a:xfrm flipH="1">
            <a:off x="3851920" y="3645024"/>
            <a:ext cx="567680" cy="0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Соединитель: уступ 13">
            <a:extLst>
              <a:ext uri="{FF2B5EF4-FFF2-40B4-BE49-F238E27FC236}">
                <a16:creationId xmlns:a16="http://schemas.microsoft.com/office/drawing/2014/main" id="{F6EB4623-2427-5B10-CD4A-B94943684A93}"/>
              </a:ext>
            </a:extLst>
          </p:cNvPr>
          <p:cNvCxnSpPr>
            <a:cxnSpLocks/>
          </p:cNvCxnSpPr>
          <p:nvPr/>
        </p:nvCxnSpPr>
        <p:spPr>
          <a:xfrm flipV="1">
            <a:off x="2699792" y="260648"/>
            <a:ext cx="0" cy="2088232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Соединитель: уступ 13">
            <a:extLst>
              <a:ext uri="{FF2B5EF4-FFF2-40B4-BE49-F238E27FC236}">
                <a16:creationId xmlns:a16="http://schemas.microsoft.com/office/drawing/2014/main" id="{F79CA6A7-B747-B31F-1014-9DBAF65B1D5E}"/>
              </a:ext>
            </a:extLst>
          </p:cNvPr>
          <p:cNvCxnSpPr>
            <a:cxnSpLocks/>
          </p:cNvCxnSpPr>
          <p:nvPr/>
        </p:nvCxnSpPr>
        <p:spPr>
          <a:xfrm flipV="1">
            <a:off x="3779912" y="260648"/>
            <a:ext cx="0" cy="2088232"/>
          </a:xfrm>
          <a:prstGeom prst="straightConnector1">
            <a:avLst/>
          </a:prstGeom>
          <a:ln w="539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Соединитель: уступ 13">
            <a:extLst>
              <a:ext uri="{FF2B5EF4-FFF2-40B4-BE49-F238E27FC236}">
                <a16:creationId xmlns:a16="http://schemas.microsoft.com/office/drawing/2014/main" id="{CBC8FBD8-3D73-6BD2-B016-BEFE35C71089}"/>
              </a:ext>
            </a:extLst>
          </p:cNvPr>
          <p:cNvCxnSpPr>
            <a:cxnSpLocks/>
          </p:cNvCxnSpPr>
          <p:nvPr/>
        </p:nvCxnSpPr>
        <p:spPr>
          <a:xfrm flipV="1">
            <a:off x="2555776" y="3068960"/>
            <a:ext cx="0" cy="2304256"/>
          </a:xfrm>
          <a:prstGeom prst="straightConnector1">
            <a:avLst/>
          </a:prstGeom>
          <a:ln w="539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Соединитель: уступ 13">
            <a:extLst>
              <a:ext uri="{FF2B5EF4-FFF2-40B4-BE49-F238E27FC236}">
                <a16:creationId xmlns:a16="http://schemas.microsoft.com/office/drawing/2014/main" id="{B10C6BEE-2C6B-D694-7406-54A6601FF264}"/>
              </a:ext>
            </a:extLst>
          </p:cNvPr>
          <p:cNvCxnSpPr>
            <a:cxnSpLocks/>
          </p:cNvCxnSpPr>
          <p:nvPr/>
        </p:nvCxnSpPr>
        <p:spPr>
          <a:xfrm flipV="1">
            <a:off x="3563888" y="3429000"/>
            <a:ext cx="0" cy="1944216"/>
          </a:xfrm>
          <a:prstGeom prst="straightConnector1">
            <a:avLst/>
          </a:prstGeom>
          <a:ln w="539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Равнобедренный треугольник 44">
            <a:extLst>
              <a:ext uri="{FF2B5EF4-FFF2-40B4-BE49-F238E27FC236}">
                <a16:creationId xmlns:a16="http://schemas.microsoft.com/office/drawing/2014/main" id="{911205F3-2C9A-B838-3536-1DF39BFD3288}"/>
              </a:ext>
            </a:extLst>
          </p:cNvPr>
          <p:cNvSpPr/>
          <p:nvPr/>
        </p:nvSpPr>
        <p:spPr>
          <a:xfrm>
            <a:off x="4286808" y="0"/>
            <a:ext cx="740224" cy="393519"/>
          </a:xfrm>
          <a:prstGeom prst="triangl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6" name="Равнобедренный треугольник 45">
            <a:extLst>
              <a:ext uri="{FF2B5EF4-FFF2-40B4-BE49-F238E27FC236}">
                <a16:creationId xmlns:a16="http://schemas.microsoft.com/office/drawing/2014/main" id="{870A3702-F987-3BFC-DD3B-1A5CD2F3471C}"/>
              </a:ext>
            </a:extLst>
          </p:cNvPr>
          <p:cNvSpPr/>
          <p:nvPr/>
        </p:nvSpPr>
        <p:spPr>
          <a:xfrm>
            <a:off x="4260823" y="6405865"/>
            <a:ext cx="766209" cy="342517"/>
          </a:xfrm>
          <a:prstGeom prst="triangle">
            <a:avLst>
              <a:gd name="adj" fmla="val 4649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A37244FC-BE36-6F10-32B2-ADF2ADE5F09B}"/>
              </a:ext>
            </a:extLst>
          </p:cNvPr>
          <p:cNvCxnSpPr>
            <a:cxnSpLocks/>
          </p:cNvCxnSpPr>
          <p:nvPr/>
        </p:nvCxnSpPr>
        <p:spPr>
          <a:xfrm>
            <a:off x="4260823" y="0"/>
            <a:ext cx="0" cy="6775948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>
            <a:extLst>
              <a:ext uri="{FF2B5EF4-FFF2-40B4-BE49-F238E27FC236}">
                <a16:creationId xmlns:a16="http://schemas.microsoft.com/office/drawing/2014/main" id="{2BAB5702-E9BE-B863-E855-049B984D3D7C}"/>
              </a:ext>
            </a:extLst>
          </p:cNvPr>
          <p:cNvCxnSpPr>
            <a:cxnSpLocks/>
          </p:cNvCxnSpPr>
          <p:nvPr/>
        </p:nvCxnSpPr>
        <p:spPr>
          <a:xfrm>
            <a:off x="5027032" y="0"/>
            <a:ext cx="0" cy="6775948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>
            <a:extLst>
              <a:ext uri="{FF2B5EF4-FFF2-40B4-BE49-F238E27FC236}">
                <a16:creationId xmlns:a16="http://schemas.microsoft.com/office/drawing/2014/main" id="{6F1D514F-BD1D-CCAF-C180-29584687EA2C}"/>
              </a:ext>
            </a:extLst>
          </p:cNvPr>
          <p:cNvCxnSpPr>
            <a:cxnSpLocks/>
          </p:cNvCxnSpPr>
          <p:nvPr/>
        </p:nvCxnSpPr>
        <p:spPr>
          <a:xfrm>
            <a:off x="2195736" y="-27566"/>
            <a:ext cx="0" cy="6775948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>
            <a:extLst>
              <a:ext uri="{FF2B5EF4-FFF2-40B4-BE49-F238E27FC236}">
                <a16:creationId xmlns:a16="http://schemas.microsoft.com/office/drawing/2014/main" id="{19BC2357-CDF8-58A1-3F68-EB90807628F8}"/>
              </a:ext>
            </a:extLst>
          </p:cNvPr>
          <p:cNvCxnSpPr>
            <a:cxnSpLocks/>
          </p:cNvCxnSpPr>
          <p:nvPr/>
        </p:nvCxnSpPr>
        <p:spPr>
          <a:xfrm>
            <a:off x="7399922" y="0"/>
            <a:ext cx="0" cy="6775948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>
            <a:extLst>
              <a:ext uri="{FF2B5EF4-FFF2-40B4-BE49-F238E27FC236}">
                <a16:creationId xmlns:a16="http://schemas.microsoft.com/office/drawing/2014/main" id="{89920D37-33D2-BD7C-E604-1C4E01EE0D2C}"/>
              </a:ext>
            </a:extLst>
          </p:cNvPr>
          <p:cNvCxnSpPr>
            <a:cxnSpLocks/>
          </p:cNvCxnSpPr>
          <p:nvPr/>
        </p:nvCxnSpPr>
        <p:spPr>
          <a:xfrm>
            <a:off x="2184967" y="6748382"/>
            <a:ext cx="5212147" cy="0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>
            <a:extLst>
              <a:ext uri="{FF2B5EF4-FFF2-40B4-BE49-F238E27FC236}">
                <a16:creationId xmlns:a16="http://schemas.microsoft.com/office/drawing/2014/main" id="{2EFB73E0-7E5C-48D1-2F11-1123D5AA68DB}"/>
              </a:ext>
            </a:extLst>
          </p:cNvPr>
          <p:cNvCxnSpPr>
            <a:cxnSpLocks/>
          </p:cNvCxnSpPr>
          <p:nvPr/>
        </p:nvCxnSpPr>
        <p:spPr>
          <a:xfrm>
            <a:off x="2184967" y="6214917"/>
            <a:ext cx="5235814" cy="0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>
            <a:extLst>
              <a:ext uri="{FF2B5EF4-FFF2-40B4-BE49-F238E27FC236}">
                <a16:creationId xmlns:a16="http://schemas.microsoft.com/office/drawing/2014/main" id="{F670C1D8-107A-0B4A-1FE1-A6683A4ECDDE}"/>
              </a:ext>
            </a:extLst>
          </p:cNvPr>
          <p:cNvCxnSpPr>
            <a:cxnSpLocks/>
          </p:cNvCxnSpPr>
          <p:nvPr/>
        </p:nvCxnSpPr>
        <p:spPr>
          <a:xfrm>
            <a:off x="2174198" y="5939419"/>
            <a:ext cx="5235814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>
            <a:extLst>
              <a:ext uri="{FF2B5EF4-FFF2-40B4-BE49-F238E27FC236}">
                <a16:creationId xmlns:a16="http://schemas.microsoft.com/office/drawing/2014/main" id="{EADA1E65-AD7D-60AB-8C7E-3471E66195EC}"/>
              </a:ext>
            </a:extLst>
          </p:cNvPr>
          <p:cNvCxnSpPr>
            <a:cxnSpLocks/>
          </p:cNvCxnSpPr>
          <p:nvPr/>
        </p:nvCxnSpPr>
        <p:spPr>
          <a:xfrm>
            <a:off x="2195736" y="5700947"/>
            <a:ext cx="5235814" cy="0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>
            <a:extLst>
              <a:ext uri="{FF2B5EF4-FFF2-40B4-BE49-F238E27FC236}">
                <a16:creationId xmlns:a16="http://schemas.microsoft.com/office/drawing/2014/main" id="{DB573B1F-671B-0633-38D8-35760C2D7970}"/>
              </a:ext>
            </a:extLst>
          </p:cNvPr>
          <p:cNvCxnSpPr>
            <a:cxnSpLocks/>
          </p:cNvCxnSpPr>
          <p:nvPr/>
        </p:nvCxnSpPr>
        <p:spPr>
          <a:xfrm>
            <a:off x="2195736" y="3068960"/>
            <a:ext cx="5235814" cy="0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>
            <a:extLst>
              <a:ext uri="{FF2B5EF4-FFF2-40B4-BE49-F238E27FC236}">
                <a16:creationId xmlns:a16="http://schemas.microsoft.com/office/drawing/2014/main" id="{41802903-749E-0167-28B9-23DB46D666A0}"/>
              </a:ext>
            </a:extLst>
          </p:cNvPr>
          <p:cNvCxnSpPr>
            <a:cxnSpLocks/>
          </p:cNvCxnSpPr>
          <p:nvPr/>
        </p:nvCxnSpPr>
        <p:spPr>
          <a:xfrm>
            <a:off x="2195736" y="2700164"/>
            <a:ext cx="5235814" cy="0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>
            <a:extLst>
              <a:ext uri="{FF2B5EF4-FFF2-40B4-BE49-F238E27FC236}">
                <a16:creationId xmlns:a16="http://schemas.microsoft.com/office/drawing/2014/main" id="{5F3ED941-5B0F-5C8C-BC96-1080CBF82399}"/>
              </a:ext>
            </a:extLst>
          </p:cNvPr>
          <p:cNvCxnSpPr>
            <a:cxnSpLocks/>
          </p:cNvCxnSpPr>
          <p:nvPr/>
        </p:nvCxnSpPr>
        <p:spPr>
          <a:xfrm>
            <a:off x="2174198" y="1221576"/>
            <a:ext cx="5235814" cy="0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>
            <a:extLst>
              <a:ext uri="{FF2B5EF4-FFF2-40B4-BE49-F238E27FC236}">
                <a16:creationId xmlns:a16="http://schemas.microsoft.com/office/drawing/2014/main" id="{D78AFDD5-F6FC-E39E-12C4-745183F9ED8D}"/>
              </a:ext>
            </a:extLst>
          </p:cNvPr>
          <p:cNvCxnSpPr>
            <a:cxnSpLocks/>
          </p:cNvCxnSpPr>
          <p:nvPr/>
        </p:nvCxnSpPr>
        <p:spPr>
          <a:xfrm>
            <a:off x="2184967" y="980728"/>
            <a:ext cx="523581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>
            <a:extLst>
              <a:ext uri="{FF2B5EF4-FFF2-40B4-BE49-F238E27FC236}">
                <a16:creationId xmlns:a16="http://schemas.microsoft.com/office/drawing/2014/main" id="{83D123B5-6954-C8E7-2762-8115AFE1DE91}"/>
              </a:ext>
            </a:extLst>
          </p:cNvPr>
          <p:cNvCxnSpPr>
            <a:cxnSpLocks/>
          </p:cNvCxnSpPr>
          <p:nvPr/>
        </p:nvCxnSpPr>
        <p:spPr>
          <a:xfrm>
            <a:off x="2174198" y="393519"/>
            <a:ext cx="5235814" cy="0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>
            <a:extLst>
              <a:ext uri="{FF2B5EF4-FFF2-40B4-BE49-F238E27FC236}">
                <a16:creationId xmlns:a16="http://schemas.microsoft.com/office/drawing/2014/main" id="{B5C5614C-0971-096F-B0D0-ADF0603381CD}"/>
              </a:ext>
            </a:extLst>
          </p:cNvPr>
          <p:cNvCxnSpPr>
            <a:cxnSpLocks/>
          </p:cNvCxnSpPr>
          <p:nvPr/>
        </p:nvCxnSpPr>
        <p:spPr>
          <a:xfrm>
            <a:off x="2195736" y="0"/>
            <a:ext cx="5235814" cy="0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90690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95736" y="0"/>
            <a:ext cx="8352928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72616" y="0"/>
            <a:ext cx="6048672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0118634-0C45-E054-CA02-BE0960BA72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7866" y="100"/>
            <a:ext cx="5199248" cy="606659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E5E77E1-F7CF-09A7-23ED-B16C4FF59E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5736" y="5672385"/>
            <a:ext cx="5225045" cy="1103563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6CA7BC7-93FC-0909-6E88-269758F9B593}"/>
              </a:ext>
            </a:extLst>
          </p:cNvPr>
          <p:cNvSpPr/>
          <p:nvPr/>
        </p:nvSpPr>
        <p:spPr>
          <a:xfrm>
            <a:off x="5004048" y="6214917"/>
            <a:ext cx="2344725" cy="538636"/>
          </a:xfrm>
          <a:prstGeom prst="rect">
            <a:avLst/>
          </a:prstGeom>
          <a:solidFill>
            <a:srgbClr val="FFFF00">
              <a:alpha val="3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166CC44-E8EE-CF3A-3D29-25505AEEE801}"/>
              </a:ext>
            </a:extLst>
          </p:cNvPr>
          <p:cNvSpPr/>
          <p:nvPr/>
        </p:nvSpPr>
        <p:spPr>
          <a:xfrm>
            <a:off x="2198390" y="980728"/>
            <a:ext cx="5225045" cy="238472"/>
          </a:xfrm>
          <a:prstGeom prst="rect">
            <a:avLst/>
          </a:prstGeom>
          <a:solidFill>
            <a:srgbClr val="00B050">
              <a:alpha val="3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DD5E53F-1EC9-7F6B-82A7-0C6BFBF241F5}"/>
              </a:ext>
            </a:extLst>
          </p:cNvPr>
          <p:cNvSpPr/>
          <p:nvPr/>
        </p:nvSpPr>
        <p:spPr>
          <a:xfrm>
            <a:off x="2195736" y="2700164"/>
            <a:ext cx="5225045" cy="368796"/>
          </a:xfrm>
          <a:prstGeom prst="rect">
            <a:avLst/>
          </a:prstGeom>
          <a:solidFill>
            <a:srgbClr val="00B050">
              <a:alpha val="3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A137B8A-228C-5EFD-C349-5DB0C0D530BD}"/>
              </a:ext>
            </a:extLst>
          </p:cNvPr>
          <p:cNvSpPr/>
          <p:nvPr/>
        </p:nvSpPr>
        <p:spPr>
          <a:xfrm>
            <a:off x="2184967" y="5700947"/>
            <a:ext cx="5225045" cy="238472"/>
          </a:xfrm>
          <a:prstGeom prst="rect">
            <a:avLst/>
          </a:prstGeom>
          <a:solidFill>
            <a:srgbClr val="00B050">
              <a:alpha val="3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14" name="Соединитель: уступ 13">
            <a:extLst>
              <a:ext uri="{FF2B5EF4-FFF2-40B4-BE49-F238E27FC236}">
                <a16:creationId xmlns:a16="http://schemas.microsoft.com/office/drawing/2014/main" id="{F3BD34C5-85C3-0F75-41B6-2054D5E2E042}"/>
              </a:ext>
            </a:extLst>
          </p:cNvPr>
          <p:cNvCxnSpPr>
            <a:cxnSpLocks/>
          </p:cNvCxnSpPr>
          <p:nvPr/>
        </p:nvCxnSpPr>
        <p:spPr>
          <a:xfrm>
            <a:off x="3851920" y="4509120"/>
            <a:ext cx="792008" cy="0"/>
          </a:xfrm>
          <a:prstGeom prst="straightConnector1">
            <a:avLst/>
          </a:prstGeom>
          <a:ln w="412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C6EA5639-483B-1574-02F5-2228A0050255}"/>
              </a:ext>
            </a:extLst>
          </p:cNvPr>
          <p:cNvCxnSpPr>
            <a:cxnSpLocks/>
          </p:cNvCxnSpPr>
          <p:nvPr/>
        </p:nvCxnSpPr>
        <p:spPr>
          <a:xfrm>
            <a:off x="3851920" y="3645024"/>
            <a:ext cx="0" cy="864096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842C50D0-6D1B-16B0-E38C-F8961EE54C86}"/>
              </a:ext>
            </a:extLst>
          </p:cNvPr>
          <p:cNvCxnSpPr>
            <a:cxnSpLocks/>
          </p:cNvCxnSpPr>
          <p:nvPr/>
        </p:nvCxnSpPr>
        <p:spPr>
          <a:xfrm flipH="1">
            <a:off x="3851920" y="3645024"/>
            <a:ext cx="567680" cy="0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Соединитель: уступ 13">
            <a:extLst>
              <a:ext uri="{FF2B5EF4-FFF2-40B4-BE49-F238E27FC236}">
                <a16:creationId xmlns:a16="http://schemas.microsoft.com/office/drawing/2014/main" id="{F6EB4623-2427-5B10-CD4A-B94943684A93}"/>
              </a:ext>
            </a:extLst>
          </p:cNvPr>
          <p:cNvCxnSpPr>
            <a:cxnSpLocks/>
          </p:cNvCxnSpPr>
          <p:nvPr/>
        </p:nvCxnSpPr>
        <p:spPr>
          <a:xfrm flipV="1">
            <a:off x="2699792" y="260648"/>
            <a:ext cx="0" cy="2088232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Соединитель: уступ 13">
            <a:extLst>
              <a:ext uri="{FF2B5EF4-FFF2-40B4-BE49-F238E27FC236}">
                <a16:creationId xmlns:a16="http://schemas.microsoft.com/office/drawing/2014/main" id="{F79CA6A7-B747-B31F-1014-9DBAF65B1D5E}"/>
              </a:ext>
            </a:extLst>
          </p:cNvPr>
          <p:cNvCxnSpPr>
            <a:cxnSpLocks/>
          </p:cNvCxnSpPr>
          <p:nvPr/>
        </p:nvCxnSpPr>
        <p:spPr>
          <a:xfrm flipV="1">
            <a:off x="3779912" y="260648"/>
            <a:ext cx="0" cy="2088232"/>
          </a:xfrm>
          <a:prstGeom prst="straightConnector1">
            <a:avLst/>
          </a:prstGeom>
          <a:ln w="539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Соединитель: уступ 13">
            <a:extLst>
              <a:ext uri="{FF2B5EF4-FFF2-40B4-BE49-F238E27FC236}">
                <a16:creationId xmlns:a16="http://schemas.microsoft.com/office/drawing/2014/main" id="{CBC8FBD8-3D73-6BD2-B016-BEFE35C71089}"/>
              </a:ext>
            </a:extLst>
          </p:cNvPr>
          <p:cNvCxnSpPr>
            <a:cxnSpLocks/>
          </p:cNvCxnSpPr>
          <p:nvPr/>
        </p:nvCxnSpPr>
        <p:spPr>
          <a:xfrm flipV="1">
            <a:off x="2555776" y="3068960"/>
            <a:ext cx="0" cy="2304256"/>
          </a:xfrm>
          <a:prstGeom prst="straightConnector1">
            <a:avLst/>
          </a:prstGeom>
          <a:ln w="539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Соединитель: уступ 13">
            <a:extLst>
              <a:ext uri="{FF2B5EF4-FFF2-40B4-BE49-F238E27FC236}">
                <a16:creationId xmlns:a16="http://schemas.microsoft.com/office/drawing/2014/main" id="{B10C6BEE-2C6B-D694-7406-54A6601FF264}"/>
              </a:ext>
            </a:extLst>
          </p:cNvPr>
          <p:cNvCxnSpPr>
            <a:cxnSpLocks/>
          </p:cNvCxnSpPr>
          <p:nvPr/>
        </p:nvCxnSpPr>
        <p:spPr>
          <a:xfrm flipV="1">
            <a:off x="3563888" y="3429000"/>
            <a:ext cx="0" cy="1944216"/>
          </a:xfrm>
          <a:prstGeom prst="straightConnector1">
            <a:avLst/>
          </a:prstGeom>
          <a:ln w="539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Равнобедренный треугольник 44">
            <a:extLst>
              <a:ext uri="{FF2B5EF4-FFF2-40B4-BE49-F238E27FC236}">
                <a16:creationId xmlns:a16="http://schemas.microsoft.com/office/drawing/2014/main" id="{911205F3-2C9A-B838-3536-1DF39BFD3288}"/>
              </a:ext>
            </a:extLst>
          </p:cNvPr>
          <p:cNvSpPr/>
          <p:nvPr/>
        </p:nvSpPr>
        <p:spPr>
          <a:xfrm>
            <a:off x="4286808" y="0"/>
            <a:ext cx="740224" cy="393519"/>
          </a:xfrm>
          <a:prstGeom prst="triangl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6" name="Равнобедренный треугольник 45">
            <a:extLst>
              <a:ext uri="{FF2B5EF4-FFF2-40B4-BE49-F238E27FC236}">
                <a16:creationId xmlns:a16="http://schemas.microsoft.com/office/drawing/2014/main" id="{870A3702-F987-3BFC-DD3B-1A5CD2F3471C}"/>
              </a:ext>
            </a:extLst>
          </p:cNvPr>
          <p:cNvSpPr/>
          <p:nvPr/>
        </p:nvSpPr>
        <p:spPr>
          <a:xfrm>
            <a:off x="4260823" y="6405865"/>
            <a:ext cx="766209" cy="342517"/>
          </a:xfrm>
          <a:prstGeom prst="triangle">
            <a:avLst>
              <a:gd name="adj" fmla="val 4649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A37244FC-BE36-6F10-32B2-ADF2ADE5F09B}"/>
              </a:ext>
            </a:extLst>
          </p:cNvPr>
          <p:cNvCxnSpPr>
            <a:cxnSpLocks/>
          </p:cNvCxnSpPr>
          <p:nvPr/>
        </p:nvCxnSpPr>
        <p:spPr>
          <a:xfrm>
            <a:off x="4260823" y="0"/>
            <a:ext cx="0" cy="6775948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>
            <a:extLst>
              <a:ext uri="{FF2B5EF4-FFF2-40B4-BE49-F238E27FC236}">
                <a16:creationId xmlns:a16="http://schemas.microsoft.com/office/drawing/2014/main" id="{2BAB5702-E9BE-B863-E855-049B984D3D7C}"/>
              </a:ext>
            </a:extLst>
          </p:cNvPr>
          <p:cNvCxnSpPr>
            <a:cxnSpLocks/>
          </p:cNvCxnSpPr>
          <p:nvPr/>
        </p:nvCxnSpPr>
        <p:spPr>
          <a:xfrm>
            <a:off x="5027032" y="0"/>
            <a:ext cx="0" cy="6775948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>
            <a:extLst>
              <a:ext uri="{FF2B5EF4-FFF2-40B4-BE49-F238E27FC236}">
                <a16:creationId xmlns:a16="http://schemas.microsoft.com/office/drawing/2014/main" id="{6F1D514F-BD1D-CCAF-C180-29584687EA2C}"/>
              </a:ext>
            </a:extLst>
          </p:cNvPr>
          <p:cNvCxnSpPr>
            <a:cxnSpLocks/>
          </p:cNvCxnSpPr>
          <p:nvPr/>
        </p:nvCxnSpPr>
        <p:spPr>
          <a:xfrm>
            <a:off x="2195736" y="-27566"/>
            <a:ext cx="0" cy="6775948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>
            <a:extLst>
              <a:ext uri="{FF2B5EF4-FFF2-40B4-BE49-F238E27FC236}">
                <a16:creationId xmlns:a16="http://schemas.microsoft.com/office/drawing/2014/main" id="{19BC2357-CDF8-58A1-3F68-EB90807628F8}"/>
              </a:ext>
            </a:extLst>
          </p:cNvPr>
          <p:cNvCxnSpPr>
            <a:cxnSpLocks/>
          </p:cNvCxnSpPr>
          <p:nvPr/>
        </p:nvCxnSpPr>
        <p:spPr>
          <a:xfrm>
            <a:off x="7399922" y="0"/>
            <a:ext cx="0" cy="6775948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>
            <a:extLst>
              <a:ext uri="{FF2B5EF4-FFF2-40B4-BE49-F238E27FC236}">
                <a16:creationId xmlns:a16="http://schemas.microsoft.com/office/drawing/2014/main" id="{89920D37-33D2-BD7C-E604-1C4E01EE0D2C}"/>
              </a:ext>
            </a:extLst>
          </p:cNvPr>
          <p:cNvCxnSpPr>
            <a:cxnSpLocks/>
          </p:cNvCxnSpPr>
          <p:nvPr/>
        </p:nvCxnSpPr>
        <p:spPr>
          <a:xfrm>
            <a:off x="2184967" y="6748382"/>
            <a:ext cx="5212147" cy="0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>
            <a:extLst>
              <a:ext uri="{FF2B5EF4-FFF2-40B4-BE49-F238E27FC236}">
                <a16:creationId xmlns:a16="http://schemas.microsoft.com/office/drawing/2014/main" id="{2EFB73E0-7E5C-48D1-2F11-1123D5AA68DB}"/>
              </a:ext>
            </a:extLst>
          </p:cNvPr>
          <p:cNvCxnSpPr>
            <a:cxnSpLocks/>
          </p:cNvCxnSpPr>
          <p:nvPr/>
        </p:nvCxnSpPr>
        <p:spPr>
          <a:xfrm>
            <a:off x="2184967" y="6214917"/>
            <a:ext cx="5235814" cy="0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>
            <a:extLst>
              <a:ext uri="{FF2B5EF4-FFF2-40B4-BE49-F238E27FC236}">
                <a16:creationId xmlns:a16="http://schemas.microsoft.com/office/drawing/2014/main" id="{F670C1D8-107A-0B4A-1FE1-A6683A4ECDDE}"/>
              </a:ext>
            </a:extLst>
          </p:cNvPr>
          <p:cNvCxnSpPr>
            <a:cxnSpLocks/>
          </p:cNvCxnSpPr>
          <p:nvPr/>
        </p:nvCxnSpPr>
        <p:spPr>
          <a:xfrm>
            <a:off x="2174198" y="5939419"/>
            <a:ext cx="5235814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>
            <a:extLst>
              <a:ext uri="{FF2B5EF4-FFF2-40B4-BE49-F238E27FC236}">
                <a16:creationId xmlns:a16="http://schemas.microsoft.com/office/drawing/2014/main" id="{EADA1E65-AD7D-60AB-8C7E-3471E66195EC}"/>
              </a:ext>
            </a:extLst>
          </p:cNvPr>
          <p:cNvCxnSpPr>
            <a:cxnSpLocks/>
          </p:cNvCxnSpPr>
          <p:nvPr/>
        </p:nvCxnSpPr>
        <p:spPr>
          <a:xfrm>
            <a:off x="2195736" y="5700947"/>
            <a:ext cx="5235814" cy="0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>
            <a:extLst>
              <a:ext uri="{FF2B5EF4-FFF2-40B4-BE49-F238E27FC236}">
                <a16:creationId xmlns:a16="http://schemas.microsoft.com/office/drawing/2014/main" id="{DB573B1F-671B-0633-38D8-35760C2D7970}"/>
              </a:ext>
            </a:extLst>
          </p:cNvPr>
          <p:cNvCxnSpPr>
            <a:cxnSpLocks/>
          </p:cNvCxnSpPr>
          <p:nvPr/>
        </p:nvCxnSpPr>
        <p:spPr>
          <a:xfrm>
            <a:off x="2195736" y="3068960"/>
            <a:ext cx="5235814" cy="0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>
            <a:extLst>
              <a:ext uri="{FF2B5EF4-FFF2-40B4-BE49-F238E27FC236}">
                <a16:creationId xmlns:a16="http://schemas.microsoft.com/office/drawing/2014/main" id="{41802903-749E-0167-28B9-23DB46D666A0}"/>
              </a:ext>
            </a:extLst>
          </p:cNvPr>
          <p:cNvCxnSpPr>
            <a:cxnSpLocks/>
          </p:cNvCxnSpPr>
          <p:nvPr/>
        </p:nvCxnSpPr>
        <p:spPr>
          <a:xfrm>
            <a:off x="2195736" y="2700164"/>
            <a:ext cx="5235814" cy="0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>
            <a:extLst>
              <a:ext uri="{FF2B5EF4-FFF2-40B4-BE49-F238E27FC236}">
                <a16:creationId xmlns:a16="http://schemas.microsoft.com/office/drawing/2014/main" id="{5F3ED941-5B0F-5C8C-BC96-1080CBF82399}"/>
              </a:ext>
            </a:extLst>
          </p:cNvPr>
          <p:cNvCxnSpPr>
            <a:cxnSpLocks/>
          </p:cNvCxnSpPr>
          <p:nvPr/>
        </p:nvCxnSpPr>
        <p:spPr>
          <a:xfrm>
            <a:off x="2174198" y="1221576"/>
            <a:ext cx="5235814" cy="0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>
            <a:extLst>
              <a:ext uri="{FF2B5EF4-FFF2-40B4-BE49-F238E27FC236}">
                <a16:creationId xmlns:a16="http://schemas.microsoft.com/office/drawing/2014/main" id="{D78AFDD5-F6FC-E39E-12C4-745183F9ED8D}"/>
              </a:ext>
            </a:extLst>
          </p:cNvPr>
          <p:cNvCxnSpPr>
            <a:cxnSpLocks/>
          </p:cNvCxnSpPr>
          <p:nvPr/>
        </p:nvCxnSpPr>
        <p:spPr>
          <a:xfrm>
            <a:off x="2184967" y="980728"/>
            <a:ext cx="523581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>
            <a:extLst>
              <a:ext uri="{FF2B5EF4-FFF2-40B4-BE49-F238E27FC236}">
                <a16:creationId xmlns:a16="http://schemas.microsoft.com/office/drawing/2014/main" id="{83D123B5-6954-C8E7-2762-8115AFE1DE91}"/>
              </a:ext>
            </a:extLst>
          </p:cNvPr>
          <p:cNvCxnSpPr>
            <a:cxnSpLocks/>
          </p:cNvCxnSpPr>
          <p:nvPr/>
        </p:nvCxnSpPr>
        <p:spPr>
          <a:xfrm>
            <a:off x="2174198" y="393519"/>
            <a:ext cx="5235814" cy="0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>
            <a:extLst>
              <a:ext uri="{FF2B5EF4-FFF2-40B4-BE49-F238E27FC236}">
                <a16:creationId xmlns:a16="http://schemas.microsoft.com/office/drawing/2014/main" id="{B5C5614C-0971-096F-B0D0-ADF0603381CD}"/>
              </a:ext>
            </a:extLst>
          </p:cNvPr>
          <p:cNvCxnSpPr>
            <a:cxnSpLocks/>
          </p:cNvCxnSpPr>
          <p:nvPr/>
        </p:nvCxnSpPr>
        <p:spPr>
          <a:xfrm>
            <a:off x="2195736" y="0"/>
            <a:ext cx="5235814" cy="0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98829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95736" y="0"/>
            <a:ext cx="8352928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72616" y="0"/>
            <a:ext cx="6048672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0118634-0C45-E054-CA02-BE0960BA72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7866" y="100"/>
            <a:ext cx="5199248" cy="606659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E5E77E1-F7CF-09A7-23ED-B16C4FF59E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5736" y="5672385"/>
            <a:ext cx="5225045" cy="1103563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6CA7BC7-93FC-0909-6E88-269758F9B593}"/>
              </a:ext>
            </a:extLst>
          </p:cNvPr>
          <p:cNvSpPr/>
          <p:nvPr/>
        </p:nvSpPr>
        <p:spPr>
          <a:xfrm>
            <a:off x="2203058" y="6232174"/>
            <a:ext cx="2034253" cy="538636"/>
          </a:xfrm>
          <a:prstGeom prst="rect">
            <a:avLst/>
          </a:prstGeom>
          <a:solidFill>
            <a:srgbClr val="FFFF00">
              <a:alpha val="3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166CC44-E8EE-CF3A-3D29-25505AEEE801}"/>
              </a:ext>
            </a:extLst>
          </p:cNvPr>
          <p:cNvSpPr/>
          <p:nvPr/>
        </p:nvSpPr>
        <p:spPr>
          <a:xfrm>
            <a:off x="2198390" y="980728"/>
            <a:ext cx="5225045" cy="238472"/>
          </a:xfrm>
          <a:prstGeom prst="rect">
            <a:avLst/>
          </a:prstGeom>
          <a:solidFill>
            <a:srgbClr val="00B050">
              <a:alpha val="3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DD5E53F-1EC9-7F6B-82A7-0C6BFBF241F5}"/>
              </a:ext>
            </a:extLst>
          </p:cNvPr>
          <p:cNvSpPr/>
          <p:nvPr/>
        </p:nvSpPr>
        <p:spPr>
          <a:xfrm>
            <a:off x="2195736" y="2700164"/>
            <a:ext cx="5225045" cy="368796"/>
          </a:xfrm>
          <a:prstGeom prst="rect">
            <a:avLst/>
          </a:prstGeom>
          <a:solidFill>
            <a:srgbClr val="00B050">
              <a:alpha val="3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A137B8A-228C-5EFD-C349-5DB0C0D530BD}"/>
              </a:ext>
            </a:extLst>
          </p:cNvPr>
          <p:cNvSpPr/>
          <p:nvPr/>
        </p:nvSpPr>
        <p:spPr>
          <a:xfrm>
            <a:off x="2184967" y="5700947"/>
            <a:ext cx="5225045" cy="238472"/>
          </a:xfrm>
          <a:prstGeom prst="rect">
            <a:avLst/>
          </a:prstGeom>
          <a:solidFill>
            <a:srgbClr val="00B050">
              <a:alpha val="3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14" name="Соединитель: уступ 13">
            <a:extLst>
              <a:ext uri="{FF2B5EF4-FFF2-40B4-BE49-F238E27FC236}">
                <a16:creationId xmlns:a16="http://schemas.microsoft.com/office/drawing/2014/main" id="{F3BD34C5-85C3-0F75-41B6-2054D5E2E042}"/>
              </a:ext>
            </a:extLst>
          </p:cNvPr>
          <p:cNvCxnSpPr>
            <a:cxnSpLocks/>
          </p:cNvCxnSpPr>
          <p:nvPr/>
        </p:nvCxnSpPr>
        <p:spPr>
          <a:xfrm>
            <a:off x="3851920" y="4509120"/>
            <a:ext cx="792008" cy="0"/>
          </a:xfrm>
          <a:prstGeom prst="straightConnector1">
            <a:avLst/>
          </a:prstGeom>
          <a:ln w="412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C6EA5639-483B-1574-02F5-2228A0050255}"/>
              </a:ext>
            </a:extLst>
          </p:cNvPr>
          <p:cNvCxnSpPr>
            <a:cxnSpLocks/>
          </p:cNvCxnSpPr>
          <p:nvPr/>
        </p:nvCxnSpPr>
        <p:spPr>
          <a:xfrm>
            <a:off x="3851920" y="3645024"/>
            <a:ext cx="0" cy="864096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842C50D0-6D1B-16B0-E38C-F8961EE54C86}"/>
              </a:ext>
            </a:extLst>
          </p:cNvPr>
          <p:cNvCxnSpPr>
            <a:cxnSpLocks/>
          </p:cNvCxnSpPr>
          <p:nvPr/>
        </p:nvCxnSpPr>
        <p:spPr>
          <a:xfrm flipH="1">
            <a:off x="3851920" y="3645024"/>
            <a:ext cx="567680" cy="0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Соединитель: уступ 13">
            <a:extLst>
              <a:ext uri="{FF2B5EF4-FFF2-40B4-BE49-F238E27FC236}">
                <a16:creationId xmlns:a16="http://schemas.microsoft.com/office/drawing/2014/main" id="{F6EB4623-2427-5B10-CD4A-B94943684A93}"/>
              </a:ext>
            </a:extLst>
          </p:cNvPr>
          <p:cNvCxnSpPr>
            <a:cxnSpLocks/>
          </p:cNvCxnSpPr>
          <p:nvPr/>
        </p:nvCxnSpPr>
        <p:spPr>
          <a:xfrm flipV="1">
            <a:off x="2699792" y="260648"/>
            <a:ext cx="0" cy="2088232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Соединитель: уступ 13">
            <a:extLst>
              <a:ext uri="{FF2B5EF4-FFF2-40B4-BE49-F238E27FC236}">
                <a16:creationId xmlns:a16="http://schemas.microsoft.com/office/drawing/2014/main" id="{F79CA6A7-B747-B31F-1014-9DBAF65B1D5E}"/>
              </a:ext>
            </a:extLst>
          </p:cNvPr>
          <p:cNvCxnSpPr>
            <a:cxnSpLocks/>
          </p:cNvCxnSpPr>
          <p:nvPr/>
        </p:nvCxnSpPr>
        <p:spPr>
          <a:xfrm flipV="1">
            <a:off x="3779912" y="260648"/>
            <a:ext cx="0" cy="2088232"/>
          </a:xfrm>
          <a:prstGeom prst="straightConnector1">
            <a:avLst/>
          </a:prstGeom>
          <a:ln w="539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Соединитель: уступ 13">
            <a:extLst>
              <a:ext uri="{FF2B5EF4-FFF2-40B4-BE49-F238E27FC236}">
                <a16:creationId xmlns:a16="http://schemas.microsoft.com/office/drawing/2014/main" id="{CBC8FBD8-3D73-6BD2-B016-BEFE35C71089}"/>
              </a:ext>
            </a:extLst>
          </p:cNvPr>
          <p:cNvCxnSpPr>
            <a:cxnSpLocks/>
          </p:cNvCxnSpPr>
          <p:nvPr/>
        </p:nvCxnSpPr>
        <p:spPr>
          <a:xfrm flipV="1">
            <a:off x="2555776" y="3068960"/>
            <a:ext cx="0" cy="2304256"/>
          </a:xfrm>
          <a:prstGeom prst="straightConnector1">
            <a:avLst/>
          </a:prstGeom>
          <a:ln w="539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Соединитель: уступ 13">
            <a:extLst>
              <a:ext uri="{FF2B5EF4-FFF2-40B4-BE49-F238E27FC236}">
                <a16:creationId xmlns:a16="http://schemas.microsoft.com/office/drawing/2014/main" id="{B10C6BEE-2C6B-D694-7406-54A6601FF264}"/>
              </a:ext>
            </a:extLst>
          </p:cNvPr>
          <p:cNvCxnSpPr>
            <a:cxnSpLocks/>
          </p:cNvCxnSpPr>
          <p:nvPr/>
        </p:nvCxnSpPr>
        <p:spPr>
          <a:xfrm flipV="1">
            <a:off x="3563888" y="3429000"/>
            <a:ext cx="0" cy="1944216"/>
          </a:xfrm>
          <a:prstGeom prst="straightConnector1">
            <a:avLst/>
          </a:prstGeom>
          <a:ln w="539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Равнобедренный треугольник 44">
            <a:extLst>
              <a:ext uri="{FF2B5EF4-FFF2-40B4-BE49-F238E27FC236}">
                <a16:creationId xmlns:a16="http://schemas.microsoft.com/office/drawing/2014/main" id="{911205F3-2C9A-B838-3536-1DF39BFD3288}"/>
              </a:ext>
            </a:extLst>
          </p:cNvPr>
          <p:cNvSpPr/>
          <p:nvPr/>
        </p:nvSpPr>
        <p:spPr>
          <a:xfrm>
            <a:off x="4286808" y="0"/>
            <a:ext cx="740224" cy="393519"/>
          </a:xfrm>
          <a:prstGeom prst="triangl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6" name="Равнобедренный треугольник 45">
            <a:extLst>
              <a:ext uri="{FF2B5EF4-FFF2-40B4-BE49-F238E27FC236}">
                <a16:creationId xmlns:a16="http://schemas.microsoft.com/office/drawing/2014/main" id="{870A3702-F987-3BFC-DD3B-1A5CD2F3471C}"/>
              </a:ext>
            </a:extLst>
          </p:cNvPr>
          <p:cNvSpPr/>
          <p:nvPr/>
        </p:nvSpPr>
        <p:spPr>
          <a:xfrm>
            <a:off x="4260823" y="6405865"/>
            <a:ext cx="766209" cy="342517"/>
          </a:xfrm>
          <a:prstGeom prst="triangle">
            <a:avLst>
              <a:gd name="adj" fmla="val 4649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A37244FC-BE36-6F10-32B2-ADF2ADE5F09B}"/>
              </a:ext>
            </a:extLst>
          </p:cNvPr>
          <p:cNvCxnSpPr>
            <a:cxnSpLocks/>
          </p:cNvCxnSpPr>
          <p:nvPr/>
        </p:nvCxnSpPr>
        <p:spPr>
          <a:xfrm>
            <a:off x="4260823" y="0"/>
            <a:ext cx="0" cy="6775948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>
            <a:extLst>
              <a:ext uri="{FF2B5EF4-FFF2-40B4-BE49-F238E27FC236}">
                <a16:creationId xmlns:a16="http://schemas.microsoft.com/office/drawing/2014/main" id="{2BAB5702-E9BE-B863-E855-049B984D3D7C}"/>
              </a:ext>
            </a:extLst>
          </p:cNvPr>
          <p:cNvCxnSpPr>
            <a:cxnSpLocks/>
          </p:cNvCxnSpPr>
          <p:nvPr/>
        </p:nvCxnSpPr>
        <p:spPr>
          <a:xfrm>
            <a:off x="5027032" y="0"/>
            <a:ext cx="0" cy="6775948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>
            <a:extLst>
              <a:ext uri="{FF2B5EF4-FFF2-40B4-BE49-F238E27FC236}">
                <a16:creationId xmlns:a16="http://schemas.microsoft.com/office/drawing/2014/main" id="{6F1D514F-BD1D-CCAF-C180-29584687EA2C}"/>
              </a:ext>
            </a:extLst>
          </p:cNvPr>
          <p:cNvCxnSpPr>
            <a:cxnSpLocks/>
          </p:cNvCxnSpPr>
          <p:nvPr/>
        </p:nvCxnSpPr>
        <p:spPr>
          <a:xfrm>
            <a:off x="2195736" y="-27566"/>
            <a:ext cx="0" cy="6775948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>
            <a:extLst>
              <a:ext uri="{FF2B5EF4-FFF2-40B4-BE49-F238E27FC236}">
                <a16:creationId xmlns:a16="http://schemas.microsoft.com/office/drawing/2014/main" id="{19BC2357-CDF8-58A1-3F68-EB90807628F8}"/>
              </a:ext>
            </a:extLst>
          </p:cNvPr>
          <p:cNvCxnSpPr>
            <a:cxnSpLocks/>
          </p:cNvCxnSpPr>
          <p:nvPr/>
        </p:nvCxnSpPr>
        <p:spPr>
          <a:xfrm>
            <a:off x="7399922" y="0"/>
            <a:ext cx="0" cy="6775948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>
            <a:extLst>
              <a:ext uri="{FF2B5EF4-FFF2-40B4-BE49-F238E27FC236}">
                <a16:creationId xmlns:a16="http://schemas.microsoft.com/office/drawing/2014/main" id="{89920D37-33D2-BD7C-E604-1C4E01EE0D2C}"/>
              </a:ext>
            </a:extLst>
          </p:cNvPr>
          <p:cNvCxnSpPr>
            <a:cxnSpLocks/>
          </p:cNvCxnSpPr>
          <p:nvPr/>
        </p:nvCxnSpPr>
        <p:spPr>
          <a:xfrm>
            <a:off x="2184967" y="6748382"/>
            <a:ext cx="5212147" cy="0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>
            <a:extLst>
              <a:ext uri="{FF2B5EF4-FFF2-40B4-BE49-F238E27FC236}">
                <a16:creationId xmlns:a16="http://schemas.microsoft.com/office/drawing/2014/main" id="{2EFB73E0-7E5C-48D1-2F11-1123D5AA68DB}"/>
              </a:ext>
            </a:extLst>
          </p:cNvPr>
          <p:cNvCxnSpPr>
            <a:cxnSpLocks/>
          </p:cNvCxnSpPr>
          <p:nvPr/>
        </p:nvCxnSpPr>
        <p:spPr>
          <a:xfrm>
            <a:off x="2184967" y="6214917"/>
            <a:ext cx="5235814" cy="0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>
            <a:extLst>
              <a:ext uri="{FF2B5EF4-FFF2-40B4-BE49-F238E27FC236}">
                <a16:creationId xmlns:a16="http://schemas.microsoft.com/office/drawing/2014/main" id="{F670C1D8-107A-0B4A-1FE1-A6683A4ECDDE}"/>
              </a:ext>
            </a:extLst>
          </p:cNvPr>
          <p:cNvCxnSpPr>
            <a:cxnSpLocks/>
          </p:cNvCxnSpPr>
          <p:nvPr/>
        </p:nvCxnSpPr>
        <p:spPr>
          <a:xfrm>
            <a:off x="2174198" y="5939419"/>
            <a:ext cx="5235814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>
            <a:extLst>
              <a:ext uri="{FF2B5EF4-FFF2-40B4-BE49-F238E27FC236}">
                <a16:creationId xmlns:a16="http://schemas.microsoft.com/office/drawing/2014/main" id="{EADA1E65-AD7D-60AB-8C7E-3471E66195EC}"/>
              </a:ext>
            </a:extLst>
          </p:cNvPr>
          <p:cNvCxnSpPr>
            <a:cxnSpLocks/>
          </p:cNvCxnSpPr>
          <p:nvPr/>
        </p:nvCxnSpPr>
        <p:spPr>
          <a:xfrm>
            <a:off x="2195736" y="5700947"/>
            <a:ext cx="5235814" cy="0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>
            <a:extLst>
              <a:ext uri="{FF2B5EF4-FFF2-40B4-BE49-F238E27FC236}">
                <a16:creationId xmlns:a16="http://schemas.microsoft.com/office/drawing/2014/main" id="{DB573B1F-671B-0633-38D8-35760C2D7970}"/>
              </a:ext>
            </a:extLst>
          </p:cNvPr>
          <p:cNvCxnSpPr>
            <a:cxnSpLocks/>
          </p:cNvCxnSpPr>
          <p:nvPr/>
        </p:nvCxnSpPr>
        <p:spPr>
          <a:xfrm>
            <a:off x="2195736" y="3068960"/>
            <a:ext cx="5235814" cy="0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>
            <a:extLst>
              <a:ext uri="{FF2B5EF4-FFF2-40B4-BE49-F238E27FC236}">
                <a16:creationId xmlns:a16="http://schemas.microsoft.com/office/drawing/2014/main" id="{41802903-749E-0167-28B9-23DB46D666A0}"/>
              </a:ext>
            </a:extLst>
          </p:cNvPr>
          <p:cNvCxnSpPr>
            <a:cxnSpLocks/>
          </p:cNvCxnSpPr>
          <p:nvPr/>
        </p:nvCxnSpPr>
        <p:spPr>
          <a:xfrm>
            <a:off x="2195736" y="2700164"/>
            <a:ext cx="5235814" cy="0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>
            <a:extLst>
              <a:ext uri="{FF2B5EF4-FFF2-40B4-BE49-F238E27FC236}">
                <a16:creationId xmlns:a16="http://schemas.microsoft.com/office/drawing/2014/main" id="{5F3ED941-5B0F-5C8C-BC96-1080CBF82399}"/>
              </a:ext>
            </a:extLst>
          </p:cNvPr>
          <p:cNvCxnSpPr>
            <a:cxnSpLocks/>
          </p:cNvCxnSpPr>
          <p:nvPr/>
        </p:nvCxnSpPr>
        <p:spPr>
          <a:xfrm>
            <a:off x="2174198" y="1221576"/>
            <a:ext cx="5235814" cy="0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>
            <a:extLst>
              <a:ext uri="{FF2B5EF4-FFF2-40B4-BE49-F238E27FC236}">
                <a16:creationId xmlns:a16="http://schemas.microsoft.com/office/drawing/2014/main" id="{D78AFDD5-F6FC-E39E-12C4-745183F9ED8D}"/>
              </a:ext>
            </a:extLst>
          </p:cNvPr>
          <p:cNvCxnSpPr>
            <a:cxnSpLocks/>
          </p:cNvCxnSpPr>
          <p:nvPr/>
        </p:nvCxnSpPr>
        <p:spPr>
          <a:xfrm>
            <a:off x="2184967" y="980728"/>
            <a:ext cx="523581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>
            <a:extLst>
              <a:ext uri="{FF2B5EF4-FFF2-40B4-BE49-F238E27FC236}">
                <a16:creationId xmlns:a16="http://schemas.microsoft.com/office/drawing/2014/main" id="{83D123B5-6954-C8E7-2762-8115AFE1DE91}"/>
              </a:ext>
            </a:extLst>
          </p:cNvPr>
          <p:cNvCxnSpPr>
            <a:cxnSpLocks/>
          </p:cNvCxnSpPr>
          <p:nvPr/>
        </p:nvCxnSpPr>
        <p:spPr>
          <a:xfrm>
            <a:off x="2174198" y="393519"/>
            <a:ext cx="5235814" cy="0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>
            <a:extLst>
              <a:ext uri="{FF2B5EF4-FFF2-40B4-BE49-F238E27FC236}">
                <a16:creationId xmlns:a16="http://schemas.microsoft.com/office/drawing/2014/main" id="{B5C5614C-0971-096F-B0D0-ADF0603381CD}"/>
              </a:ext>
            </a:extLst>
          </p:cNvPr>
          <p:cNvCxnSpPr>
            <a:cxnSpLocks/>
          </p:cNvCxnSpPr>
          <p:nvPr/>
        </p:nvCxnSpPr>
        <p:spPr>
          <a:xfrm>
            <a:off x="2195736" y="0"/>
            <a:ext cx="5235814" cy="0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79453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95736" y="0"/>
            <a:ext cx="8352928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72616" y="0"/>
            <a:ext cx="6048672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0118634-0C45-E054-CA02-BE0960BA72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7866" y="100"/>
            <a:ext cx="5199248" cy="606659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E5E77E1-F7CF-09A7-23ED-B16C4FF59E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5736" y="5672385"/>
            <a:ext cx="5225045" cy="1103563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6CA7BC7-93FC-0909-6E88-269758F9B593}"/>
              </a:ext>
            </a:extLst>
          </p:cNvPr>
          <p:cNvSpPr/>
          <p:nvPr/>
        </p:nvSpPr>
        <p:spPr>
          <a:xfrm>
            <a:off x="5018939" y="3077238"/>
            <a:ext cx="2370212" cy="2586684"/>
          </a:xfrm>
          <a:prstGeom prst="rect">
            <a:avLst/>
          </a:prstGeom>
          <a:solidFill>
            <a:srgbClr val="FFFF00">
              <a:alpha val="3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166CC44-E8EE-CF3A-3D29-25505AEEE801}"/>
              </a:ext>
            </a:extLst>
          </p:cNvPr>
          <p:cNvSpPr/>
          <p:nvPr/>
        </p:nvSpPr>
        <p:spPr>
          <a:xfrm>
            <a:off x="2198390" y="980728"/>
            <a:ext cx="5225045" cy="238472"/>
          </a:xfrm>
          <a:prstGeom prst="rect">
            <a:avLst/>
          </a:prstGeom>
          <a:solidFill>
            <a:srgbClr val="00B050">
              <a:alpha val="3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DD5E53F-1EC9-7F6B-82A7-0C6BFBF241F5}"/>
              </a:ext>
            </a:extLst>
          </p:cNvPr>
          <p:cNvSpPr/>
          <p:nvPr/>
        </p:nvSpPr>
        <p:spPr>
          <a:xfrm>
            <a:off x="2195736" y="2700164"/>
            <a:ext cx="5225045" cy="368796"/>
          </a:xfrm>
          <a:prstGeom prst="rect">
            <a:avLst/>
          </a:prstGeom>
          <a:solidFill>
            <a:srgbClr val="00B050">
              <a:alpha val="3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A137B8A-228C-5EFD-C349-5DB0C0D530BD}"/>
              </a:ext>
            </a:extLst>
          </p:cNvPr>
          <p:cNvSpPr/>
          <p:nvPr/>
        </p:nvSpPr>
        <p:spPr>
          <a:xfrm>
            <a:off x="2184967" y="5700947"/>
            <a:ext cx="5225045" cy="238472"/>
          </a:xfrm>
          <a:prstGeom prst="rect">
            <a:avLst/>
          </a:prstGeom>
          <a:solidFill>
            <a:srgbClr val="00B050">
              <a:alpha val="3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14" name="Соединитель: уступ 13">
            <a:extLst>
              <a:ext uri="{FF2B5EF4-FFF2-40B4-BE49-F238E27FC236}">
                <a16:creationId xmlns:a16="http://schemas.microsoft.com/office/drawing/2014/main" id="{F3BD34C5-85C3-0F75-41B6-2054D5E2E042}"/>
              </a:ext>
            </a:extLst>
          </p:cNvPr>
          <p:cNvCxnSpPr>
            <a:cxnSpLocks/>
          </p:cNvCxnSpPr>
          <p:nvPr/>
        </p:nvCxnSpPr>
        <p:spPr>
          <a:xfrm>
            <a:off x="3851920" y="4509120"/>
            <a:ext cx="792008" cy="0"/>
          </a:xfrm>
          <a:prstGeom prst="straightConnector1">
            <a:avLst/>
          </a:prstGeom>
          <a:ln w="412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C6EA5639-483B-1574-02F5-2228A0050255}"/>
              </a:ext>
            </a:extLst>
          </p:cNvPr>
          <p:cNvCxnSpPr>
            <a:cxnSpLocks/>
          </p:cNvCxnSpPr>
          <p:nvPr/>
        </p:nvCxnSpPr>
        <p:spPr>
          <a:xfrm>
            <a:off x="3851920" y="3645024"/>
            <a:ext cx="0" cy="864096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842C50D0-6D1B-16B0-E38C-F8961EE54C86}"/>
              </a:ext>
            </a:extLst>
          </p:cNvPr>
          <p:cNvCxnSpPr>
            <a:cxnSpLocks/>
          </p:cNvCxnSpPr>
          <p:nvPr/>
        </p:nvCxnSpPr>
        <p:spPr>
          <a:xfrm flipH="1">
            <a:off x="3851920" y="3645024"/>
            <a:ext cx="567680" cy="0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Соединитель: уступ 13">
            <a:extLst>
              <a:ext uri="{FF2B5EF4-FFF2-40B4-BE49-F238E27FC236}">
                <a16:creationId xmlns:a16="http://schemas.microsoft.com/office/drawing/2014/main" id="{F6EB4623-2427-5B10-CD4A-B94943684A93}"/>
              </a:ext>
            </a:extLst>
          </p:cNvPr>
          <p:cNvCxnSpPr>
            <a:cxnSpLocks/>
          </p:cNvCxnSpPr>
          <p:nvPr/>
        </p:nvCxnSpPr>
        <p:spPr>
          <a:xfrm flipV="1">
            <a:off x="2699792" y="260648"/>
            <a:ext cx="0" cy="2088232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Соединитель: уступ 13">
            <a:extLst>
              <a:ext uri="{FF2B5EF4-FFF2-40B4-BE49-F238E27FC236}">
                <a16:creationId xmlns:a16="http://schemas.microsoft.com/office/drawing/2014/main" id="{F79CA6A7-B747-B31F-1014-9DBAF65B1D5E}"/>
              </a:ext>
            </a:extLst>
          </p:cNvPr>
          <p:cNvCxnSpPr>
            <a:cxnSpLocks/>
          </p:cNvCxnSpPr>
          <p:nvPr/>
        </p:nvCxnSpPr>
        <p:spPr>
          <a:xfrm flipV="1">
            <a:off x="3779912" y="260648"/>
            <a:ext cx="0" cy="2088232"/>
          </a:xfrm>
          <a:prstGeom prst="straightConnector1">
            <a:avLst/>
          </a:prstGeom>
          <a:ln w="539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Соединитель: уступ 13">
            <a:extLst>
              <a:ext uri="{FF2B5EF4-FFF2-40B4-BE49-F238E27FC236}">
                <a16:creationId xmlns:a16="http://schemas.microsoft.com/office/drawing/2014/main" id="{CBC8FBD8-3D73-6BD2-B016-BEFE35C71089}"/>
              </a:ext>
            </a:extLst>
          </p:cNvPr>
          <p:cNvCxnSpPr>
            <a:cxnSpLocks/>
          </p:cNvCxnSpPr>
          <p:nvPr/>
        </p:nvCxnSpPr>
        <p:spPr>
          <a:xfrm flipV="1">
            <a:off x="2555776" y="3068960"/>
            <a:ext cx="0" cy="2304256"/>
          </a:xfrm>
          <a:prstGeom prst="straightConnector1">
            <a:avLst/>
          </a:prstGeom>
          <a:ln w="539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Соединитель: уступ 13">
            <a:extLst>
              <a:ext uri="{FF2B5EF4-FFF2-40B4-BE49-F238E27FC236}">
                <a16:creationId xmlns:a16="http://schemas.microsoft.com/office/drawing/2014/main" id="{B10C6BEE-2C6B-D694-7406-54A6601FF264}"/>
              </a:ext>
            </a:extLst>
          </p:cNvPr>
          <p:cNvCxnSpPr>
            <a:cxnSpLocks/>
          </p:cNvCxnSpPr>
          <p:nvPr/>
        </p:nvCxnSpPr>
        <p:spPr>
          <a:xfrm flipV="1">
            <a:off x="3563888" y="3429000"/>
            <a:ext cx="0" cy="1944216"/>
          </a:xfrm>
          <a:prstGeom prst="straightConnector1">
            <a:avLst/>
          </a:prstGeom>
          <a:ln w="539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Равнобедренный треугольник 44">
            <a:extLst>
              <a:ext uri="{FF2B5EF4-FFF2-40B4-BE49-F238E27FC236}">
                <a16:creationId xmlns:a16="http://schemas.microsoft.com/office/drawing/2014/main" id="{911205F3-2C9A-B838-3536-1DF39BFD3288}"/>
              </a:ext>
            </a:extLst>
          </p:cNvPr>
          <p:cNvSpPr/>
          <p:nvPr/>
        </p:nvSpPr>
        <p:spPr>
          <a:xfrm>
            <a:off x="4286808" y="0"/>
            <a:ext cx="740224" cy="393519"/>
          </a:xfrm>
          <a:prstGeom prst="triangl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6" name="Равнобедренный треугольник 45">
            <a:extLst>
              <a:ext uri="{FF2B5EF4-FFF2-40B4-BE49-F238E27FC236}">
                <a16:creationId xmlns:a16="http://schemas.microsoft.com/office/drawing/2014/main" id="{870A3702-F987-3BFC-DD3B-1A5CD2F3471C}"/>
              </a:ext>
            </a:extLst>
          </p:cNvPr>
          <p:cNvSpPr/>
          <p:nvPr/>
        </p:nvSpPr>
        <p:spPr>
          <a:xfrm>
            <a:off x="4260823" y="6405865"/>
            <a:ext cx="766209" cy="342517"/>
          </a:xfrm>
          <a:prstGeom prst="triangle">
            <a:avLst>
              <a:gd name="adj" fmla="val 4649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A37244FC-BE36-6F10-32B2-ADF2ADE5F09B}"/>
              </a:ext>
            </a:extLst>
          </p:cNvPr>
          <p:cNvCxnSpPr>
            <a:cxnSpLocks/>
          </p:cNvCxnSpPr>
          <p:nvPr/>
        </p:nvCxnSpPr>
        <p:spPr>
          <a:xfrm>
            <a:off x="4260823" y="0"/>
            <a:ext cx="0" cy="6775948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>
            <a:extLst>
              <a:ext uri="{FF2B5EF4-FFF2-40B4-BE49-F238E27FC236}">
                <a16:creationId xmlns:a16="http://schemas.microsoft.com/office/drawing/2014/main" id="{2BAB5702-E9BE-B863-E855-049B984D3D7C}"/>
              </a:ext>
            </a:extLst>
          </p:cNvPr>
          <p:cNvCxnSpPr>
            <a:cxnSpLocks/>
          </p:cNvCxnSpPr>
          <p:nvPr/>
        </p:nvCxnSpPr>
        <p:spPr>
          <a:xfrm>
            <a:off x="5027032" y="0"/>
            <a:ext cx="0" cy="6775948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>
            <a:extLst>
              <a:ext uri="{FF2B5EF4-FFF2-40B4-BE49-F238E27FC236}">
                <a16:creationId xmlns:a16="http://schemas.microsoft.com/office/drawing/2014/main" id="{6F1D514F-BD1D-CCAF-C180-29584687EA2C}"/>
              </a:ext>
            </a:extLst>
          </p:cNvPr>
          <p:cNvCxnSpPr>
            <a:cxnSpLocks/>
          </p:cNvCxnSpPr>
          <p:nvPr/>
        </p:nvCxnSpPr>
        <p:spPr>
          <a:xfrm>
            <a:off x="2195736" y="-27566"/>
            <a:ext cx="0" cy="6775948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>
            <a:extLst>
              <a:ext uri="{FF2B5EF4-FFF2-40B4-BE49-F238E27FC236}">
                <a16:creationId xmlns:a16="http://schemas.microsoft.com/office/drawing/2014/main" id="{19BC2357-CDF8-58A1-3F68-EB90807628F8}"/>
              </a:ext>
            </a:extLst>
          </p:cNvPr>
          <p:cNvCxnSpPr>
            <a:cxnSpLocks/>
          </p:cNvCxnSpPr>
          <p:nvPr/>
        </p:nvCxnSpPr>
        <p:spPr>
          <a:xfrm>
            <a:off x="7399922" y="0"/>
            <a:ext cx="0" cy="6775948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>
            <a:extLst>
              <a:ext uri="{FF2B5EF4-FFF2-40B4-BE49-F238E27FC236}">
                <a16:creationId xmlns:a16="http://schemas.microsoft.com/office/drawing/2014/main" id="{89920D37-33D2-BD7C-E604-1C4E01EE0D2C}"/>
              </a:ext>
            </a:extLst>
          </p:cNvPr>
          <p:cNvCxnSpPr>
            <a:cxnSpLocks/>
          </p:cNvCxnSpPr>
          <p:nvPr/>
        </p:nvCxnSpPr>
        <p:spPr>
          <a:xfrm>
            <a:off x="2184967" y="6748382"/>
            <a:ext cx="5212147" cy="0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>
            <a:extLst>
              <a:ext uri="{FF2B5EF4-FFF2-40B4-BE49-F238E27FC236}">
                <a16:creationId xmlns:a16="http://schemas.microsoft.com/office/drawing/2014/main" id="{2EFB73E0-7E5C-48D1-2F11-1123D5AA68DB}"/>
              </a:ext>
            </a:extLst>
          </p:cNvPr>
          <p:cNvCxnSpPr>
            <a:cxnSpLocks/>
          </p:cNvCxnSpPr>
          <p:nvPr/>
        </p:nvCxnSpPr>
        <p:spPr>
          <a:xfrm>
            <a:off x="2184967" y="6214917"/>
            <a:ext cx="5235814" cy="0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>
            <a:extLst>
              <a:ext uri="{FF2B5EF4-FFF2-40B4-BE49-F238E27FC236}">
                <a16:creationId xmlns:a16="http://schemas.microsoft.com/office/drawing/2014/main" id="{F670C1D8-107A-0B4A-1FE1-A6683A4ECDDE}"/>
              </a:ext>
            </a:extLst>
          </p:cNvPr>
          <p:cNvCxnSpPr>
            <a:cxnSpLocks/>
          </p:cNvCxnSpPr>
          <p:nvPr/>
        </p:nvCxnSpPr>
        <p:spPr>
          <a:xfrm>
            <a:off x="2174198" y="5939419"/>
            <a:ext cx="5235814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>
            <a:extLst>
              <a:ext uri="{FF2B5EF4-FFF2-40B4-BE49-F238E27FC236}">
                <a16:creationId xmlns:a16="http://schemas.microsoft.com/office/drawing/2014/main" id="{EADA1E65-AD7D-60AB-8C7E-3471E66195EC}"/>
              </a:ext>
            </a:extLst>
          </p:cNvPr>
          <p:cNvCxnSpPr>
            <a:cxnSpLocks/>
          </p:cNvCxnSpPr>
          <p:nvPr/>
        </p:nvCxnSpPr>
        <p:spPr>
          <a:xfrm>
            <a:off x="2195736" y="5700947"/>
            <a:ext cx="5235814" cy="0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>
            <a:extLst>
              <a:ext uri="{FF2B5EF4-FFF2-40B4-BE49-F238E27FC236}">
                <a16:creationId xmlns:a16="http://schemas.microsoft.com/office/drawing/2014/main" id="{DB573B1F-671B-0633-38D8-35760C2D7970}"/>
              </a:ext>
            </a:extLst>
          </p:cNvPr>
          <p:cNvCxnSpPr>
            <a:cxnSpLocks/>
          </p:cNvCxnSpPr>
          <p:nvPr/>
        </p:nvCxnSpPr>
        <p:spPr>
          <a:xfrm>
            <a:off x="2195736" y="3068960"/>
            <a:ext cx="5235814" cy="0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>
            <a:extLst>
              <a:ext uri="{FF2B5EF4-FFF2-40B4-BE49-F238E27FC236}">
                <a16:creationId xmlns:a16="http://schemas.microsoft.com/office/drawing/2014/main" id="{41802903-749E-0167-28B9-23DB46D666A0}"/>
              </a:ext>
            </a:extLst>
          </p:cNvPr>
          <p:cNvCxnSpPr>
            <a:cxnSpLocks/>
          </p:cNvCxnSpPr>
          <p:nvPr/>
        </p:nvCxnSpPr>
        <p:spPr>
          <a:xfrm>
            <a:off x="2195736" y="2700164"/>
            <a:ext cx="5235814" cy="0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>
            <a:extLst>
              <a:ext uri="{FF2B5EF4-FFF2-40B4-BE49-F238E27FC236}">
                <a16:creationId xmlns:a16="http://schemas.microsoft.com/office/drawing/2014/main" id="{5F3ED941-5B0F-5C8C-BC96-1080CBF82399}"/>
              </a:ext>
            </a:extLst>
          </p:cNvPr>
          <p:cNvCxnSpPr>
            <a:cxnSpLocks/>
          </p:cNvCxnSpPr>
          <p:nvPr/>
        </p:nvCxnSpPr>
        <p:spPr>
          <a:xfrm>
            <a:off x="2174198" y="1221576"/>
            <a:ext cx="5235814" cy="0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>
            <a:extLst>
              <a:ext uri="{FF2B5EF4-FFF2-40B4-BE49-F238E27FC236}">
                <a16:creationId xmlns:a16="http://schemas.microsoft.com/office/drawing/2014/main" id="{D78AFDD5-F6FC-E39E-12C4-745183F9ED8D}"/>
              </a:ext>
            </a:extLst>
          </p:cNvPr>
          <p:cNvCxnSpPr>
            <a:cxnSpLocks/>
          </p:cNvCxnSpPr>
          <p:nvPr/>
        </p:nvCxnSpPr>
        <p:spPr>
          <a:xfrm>
            <a:off x="2184967" y="980728"/>
            <a:ext cx="523581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>
            <a:extLst>
              <a:ext uri="{FF2B5EF4-FFF2-40B4-BE49-F238E27FC236}">
                <a16:creationId xmlns:a16="http://schemas.microsoft.com/office/drawing/2014/main" id="{83D123B5-6954-C8E7-2762-8115AFE1DE91}"/>
              </a:ext>
            </a:extLst>
          </p:cNvPr>
          <p:cNvCxnSpPr>
            <a:cxnSpLocks/>
          </p:cNvCxnSpPr>
          <p:nvPr/>
        </p:nvCxnSpPr>
        <p:spPr>
          <a:xfrm>
            <a:off x="2174198" y="393519"/>
            <a:ext cx="5235814" cy="0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>
            <a:extLst>
              <a:ext uri="{FF2B5EF4-FFF2-40B4-BE49-F238E27FC236}">
                <a16:creationId xmlns:a16="http://schemas.microsoft.com/office/drawing/2014/main" id="{B5C5614C-0971-096F-B0D0-ADF0603381CD}"/>
              </a:ext>
            </a:extLst>
          </p:cNvPr>
          <p:cNvCxnSpPr>
            <a:cxnSpLocks/>
          </p:cNvCxnSpPr>
          <p:nvPr/>
        </p:nvCxnSpPr>
        <p:spPr>
          <a:xfrm>
            <a:off x="2195736" y="0"/>
            <a:ext cx="5235814" cy="0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83000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95736" y="0"/>
            <a:ext cx="8352928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72616" y="0"/>
            <a:ext cx="6048672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0118634-0C45-E054-CA02-BE0960BA72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7866" y="100"/>
            <a:ext cx="5199248" cy="606659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E5E77E1-F7CF-09A7-23ED-B16C4FF59E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5736" y="5672385"/>
            <a:ext cx="5225045" cy="1103563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6CA7BC7-93FC-0909-6E88-269758F9B593}"/>
              </a:ext>
            </a:extLst>
          </p:cNvPr>
          <p:cNvSpPr/>
          <p:nvPr/>
        </p:nvSpPr>
        <p:spPr>
          <a:xfrm>
            <a:off x="2219826" y="3086698"/>
            <a:ext cx="5177288" cy="2586684"/>
          </a:xfrm>
          <a:prstGeom prst="rect">
            <a:avLst/>
          </a:prstGeom>
          <a:solidFill>
            <a:srgbClr val="FFFF00">
              <a:alpha val="3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166CC44-E8EE-CF3A-3D29-25505AEEE801}"/>
              </a:ext>
            </a:extLst>
          </p:cNvPr>
          <p:cNvSpPr/>
          <p:nvPr/>
        </p:nvSpPr>
        <p:spPr>
          <a:xfrm>
            <a:off x="2198390" y="980728"/>
            <a:ext cx="5225045" cy="238472"/>
          </a:xfrm>
          <a:prstGeom prst="rect">
            <a:avLst/>
          </a:prstGeom>
          <a:solidFill>
            <a:srgbClr val="00B050">
              <a:alpha val="3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DD5E53F-1EC9-7F6B-82A7-0C6BFBF241F5}"/>
              </a:ext>
            </a:extLst>
          </p:cNvPr>
          <p:cNvSpPr/>
          <p:nvPr/>
        </p:nvSpPr>
        <p:spPr>
          <a:xfrm>
            <a:off x="2195736" y="2700164"/>
            <a:ext cx="5225045" cy="368796"/>
          </a:xfrm>
          <a:prstGeom prst="rect">
            <a:avLst/>
          </a:prstGeom>
          <a:solidFill>
            <a:srgbClr val="00B050">
              <a:alpha val="3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A137B8A-228C-5EFD-C349-5DB0C0D530BD}"/>
              </a:ext>
            </a:extLst>
          </p:cNvPr>
          <p:cNvSpPr/>
          <p:nvPr/>
        </p:nvSpPr>
        <p:spPr>
          <a:xfrm>
            <a:off x="2184967" y="5700947"/>
            <a:ext cx="5225045" cy="238472"/>
          </a:xfrm>
          <a:prstGeom prst="rect">
            <a:avLst/>
          </a:prstGeom>
          <a:solidFill>
            <a:srgbClr val="00B050">
              <a:alpha val="3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14" name="Соединитель: уступ 13">
            <a:extLst>
              <a:ext uri="{FF2B5EF4-FFF2-40B4-BE49-F238E27FC236}">
                <a16:creationId xmlns:a16="http://schemas.microsoft.com/office/drawing/2014/main" id="{F3BD34C5-85C3-0F75-41B6-2054D5E2E042}"/>
              </a:ext>
            </a:extLst>
          </p:cNvPr>
          <p:cNvCxnSpPr>
            <a:cxnSpLocks/>
          </p:cNvCxnSpPr>
          <p:nvPr/>
        </p:nvCxnSpPr>
        <p:spPr>
          <a:xfrm>
            <a:off x="3851920" y="4509120"/>
            <a:ext cx="792088" cy="0"/>
          </a:xfrm>
          <a:prstGeom prst="straightConnector1">
            <a:avLst/>
          </a:prstGeom>
          <a:ln w="412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C6EA5639-483B-1574-02F5-2228A0050255}"/>
              </a:ext>
            </a:extLst>
          </p:cNvPr>
          <p:cNvCxnSpPr>
            <a:cxnSpLocks/>
          </p:cNvCxnSpPr>
          <p:nvPr/>
        </p:nvCxnSpPr>
        <p:spPr>
          <a:xfrm>
            <a:off x="3851920" y="3645024"/>
            <a:ext cx="0" cy="864096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842C50D0-6D1B-16B0-E38C-F8961EE54C86}"/>
              </a:ext>
            </a:extLst>
          </p:cNvPr>
          <p:cNvCxnSpPr>
            <a:cxnSpLocks/>
          </p:cNvCxnSpPr>
          <p:nvPr/>
        </p:nvCxnSpPr>
        <p:spPr>
          <a:xfrm flipH="1">
            <a:off x="3851920" y="3645024"/>
            <a:ext cx="567680" cy="0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Соединитель: уступ 13">
            <a:extLst>
              <a:ext uri="{FF2B5EF4-FFF2-40B4-BE49-F238E27FC236}">
                <a16:creationId xmlns:a16="http://schemas.microsoft.com/office/drawing/2014/main" id="{F6EB4623-2427-5B10-CD4A-B94943684A93}"/>
              </a:ext>
            </a:extLst>
          </p:cNvPr>
          <p:cNvCxnSpPr>
            <a:cxnSpLocks/>
          </p:cNvCxnSpPr>
          <p:nvPr/>
        </p:nvCxnSpPr>
        <p:spPr>
          <a:xfrm flipV="1">
            <a:off x="2699792" y="260648"/>
            <a:ext cx="0" cy="2088232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Соединитель: уступ 13">
            <a:extLst>
              <a:ext uri="{FF2B5EF4-FFF2-40B4-BE49-F238E27FC236}">
                <a16:creationId xmlns:a16="http://schemas.microsoft.com/office/drawing/2014/main" id="{F79CA6A7-B747-B31F-1014-9DBAF65B1D5E}"/>
              </a:ext>
            </a:extLst>
          </p:cNvPr>
          <p:cNvCxnSpPr>
            <a:cxnSpLocks/>
          </p:cNvCxnSpPr>
          <p:nvPr/>
        </p:nvCxnSpPr>
        <p:spPr>
          <a:xfrm flipV="1">
            <a:off x="3779912" y="260648"/>
            <a:ext cx="0" cy="2088232"/>
          </a:xfrm>
          <a:prstGeom prst="straightConnector1">
            <a:avLst/>
          </a:prstGeom>
          <a:ln w="539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Соединитель: уступ 13">
            <a:extLst>
              <a:ext uri="{FF2B5EF4-FFF2-40B4-BE49-F238E27FC236}">
                <a16:creationId xmlns:a16="http://schemas.microsoft.com/office/drawing/2014/main" id="{CBC8FBD8-3D73-6BD2-B016-BEFE35C71089}"/>
              </a:ext>
            </a:extLst>
          </p:cNvPr>
          <p:cNvCxnSpPr>
            <a:cxnSpLocks/>
          </p:cNvCxnSpPr>
          <p:nvPr/>
        </p:nvCxnSpPr>
        <p:spPr>
          <a:xfrm flipV="1">
            <a:off x="2555776" y="3068960"/>
            <a:ext cx="0" cy="2304256"/>
          </a:xfrm>
          <a:prstGeom prst="straightConnector1">
            <a:avLst/>
          </a:prstGeom>
          <a:ln w="539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Соединитель: уступ 13">
            <a:extLst>
              <a:ext uri="{FF2B5EF4-FFF2-40B4-BE49-F238E27FC236}">
                <a16:creationId xmlns:a16="http://schemas.microsoft.com/office/drawing/2014/main" id="{B10C6BEE-2C6B-D694-7406-54A6601FF264}"/>
              </a:ext>
            </a:extLst>
          </p:cNvPr>
          <p:cNvCxnSpPr>
            <a:cxnSpLocks/>
          </p:cNvCxnSpPr>
          <p:nvPr/>
        </p:nvCxnSpPr>
        <p:spPr>
          <a:xfrm flipV="1">
            <a:off x="3563888" y="3429000"/>
            <a:ext cx="0" cy="1944216"/>
          </a:xfrm>
          <a:prstGeom prst="straightConnector1">
            <a:avLst/>
          </a:prstGeom>
          <a:ln w="539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Равнобедренный треугольник 44">
            <a:extLst>
              <a:ext uri="{FF2B5EF4-FFF2-40B4-BE49-F238E27FC236}">
                <a16:creationId xmlns:a16="http://schemas.microsoft.com/office/drawing/2014/main" id="{911205F3-2C9A-B838-3536-1DF39BFD3288}"/>
              </a:ext>
            </a:extLst>
          </p:cNvPr>
          <p:cNvSpPr/>
          <p:nvPr/>
        </p:nvSpPr>
        <p:spPr>
          <a:xfrm>
            <a:off x="4286808" y="0"/>
            <a:ext cx="740224" cy="393519"/>
          </a:xfrm>
          <a:prstGeom prst="triangl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6" name="Равнобедренный треугольник 45">
            <a:extLst>
              <a:ext uri="{FF2B5EF4-FFF2-40B4-BE49-F238E27FC236}">
                <a16:creationId xmlns:a16="http://schemas.microsoft.com/office/drawing/2014/main" id="{870A3702-F987-3BFC-DD3B-1A5CD2F3471C}"/>
              </a:ext>
            </a:extLst>
          </p:cNvPr>
          <p:cNvSpPr/>
          <p:nvPr/>
        </p:nvSpPr>
        <p:spPr>
          <a:xfrm>
            <a:off x="4260823" y="6405865"/>
            <a:ext cx="766209" cy="342517"/>
          </a:xfrm>
          <a:prstGeom prst="triangle">
            <a:avLst>
              <a:gd name="adj" fmla="val 4649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A37244FC-BE36-6F10-32B2-ADF2ADE5F09B}"/>
              </a:ext>
            </a:extLst>
          </p:cNvPr>
          <p:cNvCxnSpPr>
            <a:cxnSpLocks/>
          </p:cNvCxnSpPr>
          <p:nvPr/>
        </p:nvCxnSpPr>
        <p:spPr>
          <a:xfrm>
            <a:off x="4260823" y="0"/>
            <a:ext cx="0" cy="6775948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>
            <a:extLst>
              <a:ext uri="{FF2B5EF4-FFF2-40B4-BE49-F238E27FC236}">
                <a16:creationId xmlns:a16="http://schemas.microsoft.com/office/drawing/2014/main" id="{2BAB5702-E9BE-B863-E855-049B984D3D7C}"/>
              </a:ext>
            </a:extLst>
          </p:cNvPr>
          <p:cNvCxnSpPr>
            <a:cxnSpLocks/>
          </p:cNvCxnSpPr>
          <p:nvPr/>
        </p:nvCxnSpPr>
        <p:spPr>
          <a:xfrm>
            <a:off x="5027032" y="0"/>
            <a:ext cx="0" cy="6775948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>
            <a:extLst>
              <a:ext uri="{FF2B5EF4-FFF2-40B4-BE49-F238E27FC236}">
                <a16:creationId xmlns:a16="http://schemas.microsoft.com/office/drawing/2014/main" id="{6F1D514F-BD1D-CCAF-C180-29584687EA2C}"/>
              </a:ext>
            </a:extLst>
          </p:cNvPr>
          <p:cNvCxnSpPr>
            <a:cxnSpLocks/>
          </p:cNvCxnSpPr>
          <p:nvPr/>
        </p:nvCxnSpPr>
        <p:spPr>
          <a:xfrm>
            <a:off x="2195736" y="-27566"/>
            <a:ext cx="0" cy="6775948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>
            <a:extLst>
              <a:ext uri="{FF2B5EF4-FFF2-40B4-BE49-F238E27FC236}">
                <a16:creationId xmlns:a16="http://schemas.microsoft.com/office/drawing/2014/main" id="{19BC2357-CDF8-58A1-3F68-EB90807628F8}"/>
              </a:ext>
            </a:extLst>
          </p:cNvPr>
          <p:cNvCxnSpPr>
            <a:cxnSpLocks/>
          </p:cNvCxnSpPr>
          <p:nvPr/>
        </p:nvCxnSpPr>
        <p:spPr>
          <a:xfrm>
            <a:off x="7399922" y="0"/>
            <a:ext cx="0" cy="6775948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>
            <a:extLst>
              <a:ext uri="{FF2B5EF4-FFF2-40B4-BE49-F238E27FC236}">
                <a16:creationId xmlns:a16="http://schemas.microsoft.com/office/drawing/2014/main" id="{89920D37-33D2-BD7C-E604-1C4E01EE0D2C}"/>
              </a:ext>
            </a:extLst>
          </p:cNvPr>
          <p:cNvCxnSpPr>
            <a:cxnSpLocks/>
          </p:cNvCxnSpPr>
          <p:nvPr/>
        </p:nvCxnSpPr>
        <p:spPr>
          <a:xfrm>
            <a:off x="2184967" y="6748382"/>
            <a:ext cx="5212147" cy="0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>
            <a:extLst>
              <a:ext uri="{FF2B5EF4-FFF2-40B4-BE49-F238E27FC236}">
                <a16:creationId xmlns:a16="http://schemas.microsoft.com/office/drawing/2014/main" id="{2EFB73E0-7E5C-48D1-2F11-1123D5AA68DB}"/>
              </a:ext>
            </a:extLst>
          </p:cNvPr>
          <p:cNvCxnSpPr>
            <a:cxnSpLocks/>
          </p:cNvCxnSpPr>
          <p:nvPr/>
        </p:nvCxnSpPr>
        <p:spPr>
          <a:xfrm>
            <a:off x="2184967" y="6214917"/>
            <a:ext cx="5235814" cy="0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>
            <a:extLst>
              <a:ext uri="{FF2B5EF4-FFF2-40B4-BE49-F238E27FC236}">
                <a16:creationId xmlns:a16="http://schemas.microsoft.com/office/drawing/2014/main" id="{F670C1D8-107A-0B4A-1FE1-A6683A4ECDDE}"/>
              </a:ext>
            </a:extLst>
          </p:cNvPr>
          <p:cNvCxnSpPr>
            <a:cxnSpLocks/>
          </p:cNvCxnSpPr>
          <p:nvPr/>
        </p:nvCxnSpPr>
        <p:spPr>
          <a:xfrm>
            <a:off x="2174198" y="5939419"/>
            <a:ext cx="5235814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>
            <a:extLst>
              <a:ext uri="{FF2B5EF4-FFF2-40B4-BE49-F238E27FC236}">
                <a16:creationId xmlns:a16="http://schemas.microsoft.com/office/drawing/2014/main" id="{EADA1E65-AD7D-60AB-8C7E-3471E66195EC}"/>
              </a:ext>
            </a:extLst>
          </p:cNvPr>
          <p:cNvCxnSpPr>
            <a:cxnSpLocks/>
          </p:cNvCxnSpPr>
          <p:nvPr/>
        </p:nvCxnSpPr>
        <p:spPr>
          <a:xfrm>
            <a:off x="2195736" y="5700947"/>
            <a:ext cx="5235814" cy="0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>
            <a:extLst>
              <a:ext uri="{FF2B5EF4-FFF2-40B4-BE49-F238E27FC236}">
                <a16:creationId xmlns:a16="http://schemas.microsoft.com/office/drawing/2014/main" id="{DB573B1F-671B-0633-38D8-35760C2D7970}"/>
              </a:ext>
            </a:extLst>
          </p:cNvPr>
          <p:cNvCxnSpPr>
            <a:cxnSpLocks/>
          </p:cNvCxnSpPr>
          <p:nvPr/>
        </p:nvCxnSpPr>
        <p:spPr>
          <a:xfrm>
            <a:off x="2195736" y="3068960"/>
            <a:ext cx="5235814" cy="0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>
            <a:extLst>
              <a:ext uri="{FF2B5EF4-FFF2-40B4-BE49-F238E27FC236}">
                <a16:creationId xmlns:a16="http://schemas.microsoft.com/office/drawing/2014/main" id="{41802903-749E-0167-28B9-23DB46D666A0}"/>
              </a:ext>
            </a:extLst>
          </p:cNvPr>
          <p:cNvCxnSpPr>
            <a:cxnSpLocks/>
          </p:cNvCxnSpPr>
          <p:nvPr/>
        </p:nvCxnSpPr>
        <p:spPr>
          <a:xfrm>
            <a:off x="2195736" y="2700164"/>
            <a:ext cx="5235814" cy="0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>
            <a:extLst>
              <a:ext uri="{FF2B5EF4-FFF2-40B4-BE49-F238E27FC236}">
                <a16:creationId xmlns:a16="http://schemas.microsoft.com/office/drawing/2014/main" id="{5F3ED941-5B0F-5C8C-BC96-1080CBF82399}"/>
              </a:ext>
            </a:extLst>
          </p:cNvPr>
          <p:cNvCxnSpPr>
            <a:cxnSpLocks/>
          </p:cNvCxnSpPr>
          <p:nvPr/>
        </p:nvCxnSpPr>
        <p:spPr>
          <a:xfrm>
            <a:off x="2174198" y="1221576"/>
            <a:ext cx="5235814" cy="0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>
            <a:extLst>
              <a:ext uri="{FF2B5EF4-FFF2-40B4-BE49-F238E27FC236}">
                <a16:creationId xmlns:a16="http://schemas.microsoft.com/office/drawing/2014/main" id="{D78AFDD5-F6FC-E39E-12C4-745183F9ED8D}"/>
              </a:ext>
            </a:extLst>
          </p:cNvPr>
          <p:cNvCxnSpPr>
            <a:cxnSpLocks/>
          </p:cNvCxnSpPr>
          <p:nvPr/>
        </p:nvCxnSpPr>
        <p:spPr>
          <a:xfrm>
            <a:off x="2184967" y="980728"/>
            <a:ext cx="523581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>
            <a:extLst>
              <a:ext uri="{FF2B5EF4-FFF2-40B4-BE49-F238E27FC236}">
                <a16:creationId xmlns:a16="http://schemas.microsoft.com/office/drawing/2014/main" id="{83D123B5-6954-C8E7-2762-8115AFE1DE91}"/>
              </a:ext>
            </a:extLst>
          </p:cNvPr>
          <p:cNvCxnSpPr>
            <a:cxnSpLocks/>
          </p:cNvCxnSpPr>
          <p:nvPr/>
        </p:nvCxnSpPr>
        <p:spPr>
          <a:xfrm>
            <a:off x="2174198" y="393519"/>
            <a:ext cx="5235814" cy="0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>
            <a:extLst>
              <a:ext uri="{FF2B5EF4-FFF2-40B4-BE49-F238E27FC236}">
                <a16:creationId xmlns:a16="http://schemas.microsoft.com/office/drawing/2014/main" id="{B5C5614C-0971-096F-B0D0-ADF0603381CD}"/>
              </a:ext>
            </a:extLst>
          </p:cNvPr>
          <p:cNvCxnSpPr>
            <a:cxnSpLocks/>
          </p:cNvCxnSpPr>
          <p:nvPr/>
        </p:nvCxnSpPr>
        <p:spPr>
          <a:xfrm>
            <a:off x="2195736" y="0"/>
            <a:ext cx="5235814" cy="0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654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95736" y="0"/>
            <a:ext cx="8352928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72616" y="0"/>
            <a:ext cx="6048672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0118634-0C45-E054-CA02-BE0960BA72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7866" y="100"/>
            <a:ext cx="5199248" cy="606659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E5E77E1-F7CF-09A7-23ED-B16C4FF59E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5736" y="5672385"/>
            <a:ext cx="5225045" cy="1103563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6CA7BC7-93FC-0909-6E88-269758F9B593}"/>
              </a:ext>
            </a:extLst>
          </p:cNvPr>
          <p:cNvSpPr/>
          <p:nvPr/>
        </p:nvSpPr>
        <p:spPr>
          <a:xfrm>
            <a:off x="5023658" y="1246766"/>
            <a:ext cx="2344635" cy="1419813"/>
          </a:xfrm>
          <a:prstGeom prst="rect">
            <a:avLst/>
          </a:prstGeom>
          <a:solidFill>
            <a:srgbClr val="FFFF00">
              <a:alpha val="3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166CC44-E8EE-CF3A-3D29-25505AEEE801}"/>
              </a:ext>
            </a:extLst>
          </p:cNvPr>
          <p:cNvSpPr/>
          <p:nvPr/>
        </p:nvSpPr>
        <p:spPr>
          <a:xfrm>
            <a:off x="2198390" y="980728"/>
            <a:ext cx="5225045" cy="238472"/>
          </a:xfrm>
          <a:prstGeom prst="rect">
            <a:avLst/>
          </a:prstGeom>
          <a:solidFill>
            <a:srgbClr val="00B050">
              <a:alpha val="3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DD5E53F-1EC9-7F6B-82A7-0C6BFBF241F5}"/>
              </a:ext>
            </a:extLst>
          </p:cNvPr>
          <p:cNvSpPr/>
          <p:nvPr/>
        </p:nvSpPr>
        <p:spPr>
          <a:xfrm>
            <a:off x="2195736" y="2700164"/>
            <a:ext cx="5225045" cy="368796"/>
          </a:xfrm>
          <a:prstGeom prst="rect">
            <a:avLst/>
          </a:prstGeom>
          <a:solidFill>
            <a:srgbClr val="00B050">
              <a:alpha val="3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A137B8A-228C-5EFD-C349-5DB0C0D530BD}"/>
              </a:ext>
            </a:extLst>
          </p:cNvPr>
          <p:cNvSpPr/>
          <p:nvPr/>
        </p:nvSpPr>
        <p:spPr>
          <a:xfrm>
            <a:off x="2184967" y="5700947"/>
            <a:ext cx="5225045" cy="238472"/>
          </a:xfrm>
          <a:prstGeom prst="rect">
            <a:avLst/>
          </a:prstGeom>
          <a:solidFill>
            <a:srgbClr val="00B050">
              <a:alpha val="3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14" name="Соединитель: уступ 13">
            <a:extLst>
              <a:ext uri="{FF2B5EF4-FFF2-40B4-BE49-F238E27FC236}">
                <a16:creationId xmlns:a16="http://schemas.microsoft.com/office/drawing/2014/main" id="{F3BD34C5-85C3-0F75-41B6-2054D5E2E042}"/>
              </a:ext>
            </a:extLst>
          </p:cNvPr>
          <p:cNvCxnSpPr>
            <a:cxnSpLocks/>
          </p:cNvCxnSpPr>
          <p:nvPr/>
        </p:nvCxnSpPr>
        <p:spPr>
          <a:xfrm>
            <a:off x="3851920" y="4509120"/>
            <a:ext cx="792088" cy="0"/>
          </a:xfrm>
          <a:prstGeom prst="straightConnector1">
            <a:avLst/>
          </a:prstGeom>
          <a:ln w="412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C6EA5639-483B-1574-02F5-2228A0050255}"/>
              </a:ext>
            </a:extLst>
          </p:cNvPr>
          <p:cNvCxnSpPr>
            <a:cxnSpLocks/>
          </p:cNvCxnSpPr>
          <p:nvPr/>
        </p:nvCxnSpPr>
        <p:spPr>
          <a:xfrm>
            <a:off x="3851920" y="3645024"/>
            <a:ext cx="0" cy="864096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842C50D0-6D1B-16B0-E38C-F8961EE54C86}"/>
              </a:ext>
            </a:extLst>
          </p:cNvPr>
          <p:cNvCxnSpPr>
            <a:cxnSpLocks/>
          </p:cNvCxnSpPr>
          <p:nvPr/>
        </p:nvCxnSpPr>
        <p:spPr>
          <a:xfrm flipH="1">
            <a:off x="3851920" y="3645024"/>
            <a:ext cx="567680" cy="0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Соединитель: уступ 13">
            <a:extLst>
              <a:ext uri="{FF2B5EF4-FFF2-40B4-BE49-F238E27FC236}">
                <a16:creationId xmlns:a16="http://schemas.microsoft.com/office/drawing/2014/main" id="{F6EB4623-2427-5B10-CD4A-B94943684A93}"/>
              </a:ext>
            </a:extLst>
          </p:cNvPr>
          <p:cNvCxnSpPr>
            <a:cxnSpLocks/>
          </p:cNvCxnSpPr>
          <p:nvPr/>
        </p:nvCxnSpPr>
        <p:spPr>
          <a:xfrm flipV="1">
            <a:off x="2699792" y="260648"/>
            <a:ext cx="0" cy="2088232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Соединитель: уступ 13">
            <a:extLst>
              <a:ext uri="{FF2B5EF4-FFF2-40B4-BE49-F238E27FC236}">
                <a16:creationId xmlns:a16="http://schemas.microsoft.com/office/drawing/2014/main" id="{F79CA6A7-B747-B31F-1014-9DBAF65B1D5E}"/>
              </a:ext>
            </a:extLst>
          </p:cNvPr>
          <p:cNvCxnSpPr>
            <a:cxnSpLocks/>
          </p:cNvCxnSpPr>
          <p:nvPr/>
        </p:nvCxnSpPr>
        <p:spPr>
          <a:xfrm flipV="1">
            <a:off x="3779912" y="260648"/>
            <a:ext cx="0" cy="2088232"/>
          </a:xfrm>
          <a:prstGeom prst="straightConnector1">
            <a:avLst/>
          </a:prstGeom>
          <a:ln w="539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Соединитель: уступ 13">
            <a:extLst>
              <a:ext uri="{FF2B5EF4-FFF2-40B4-BE49-F238E27FC236}">
                <a16:creationId xmlns:a16="http://schemas.microsoft.com/office/drawing/2014/main" id="{CBC8FBD8-3D73-6BD2-B016-BEFE35C71089}"/>
              </a:ext>
            </a:extLst>
          </p:cNvPr>
          <p:cNvCxnSpPr>
            <a:cxnSpLocks/>
          </p:cNvCxnSpPr>
          <p:nvPr/>
        </p:nvCxnSpPr>
        <p:spPr>
          <a:xfrm flipV="1">
            <a:off x="2555776" y="3068960"/>
            <a:ext cx="0" cy="2304256"/>
          </a:xfrm>
          <a:prstGeom prst="straightConnector1">
            <a:avLst/>
          </a:prstGeom>
          <a:ln w="539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Соединитель: уступ 13">
            <a:extLst>
              <a:ext uri="{FF2B5EF4-FFF2-40B4-BE49-F238E27FC236}">
                <a16:creationId xmlns:a16="http://schemas.microsoft.com/office/drawing/2014/main" id="{B10C6BEE-2C6B-D694-7406-54A6601FF264}"/>
              </a:ext>
            </a:extLst>
          </p:cNvPr>
          <p:cNvCxnSpPr>
            <a:cxnSpLocks/>
          </p:cNvCxnSpPr>
          <p:nvPr/>
        </p:nvCxnSpPr>
        <p:spPr>
          <a:xfrm flipV="1">
            <a:off x="3563888" y="3429000"/>
            <a:ext cx="0" cy="1944216"/>
          </a:xfrm>
          <a:prstGeom prst="straightConnector1">
            <a:avLst/>
          </a:prstGeom>
          <a:ln w="539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Равнобедренный треугольник 44">
            <a:extLst>
              <a:ext uri="{FF2B5EF4-FFF2-40B4-BE49-F238E27FC236}">
                <a16:creationId xmlns:a16="http://schemas.microsoft.com/office/drawing/2014/main" id="{911205F3-2C9A-B838-3536-1DF39BFD3288}"/>
              </a:ext>
            </a:extLst>
          </p:cNvPr>
          <p:cNvSpPr/>
          <p:nvPr/>
        </p:nvSpPr>
        <p:spPr>
          <a:xfrm>
            <a:off x="4286808" y="0"/>
            <a:ext cx="740224" cy="393519"/>
          </a:xfrm>
          <a:prstGeom prst="triangl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6" name="Равнобедренный треугольник 45">
            <a:extLst>
              <a:ext uri="{FF2B5EF4-FFF2-40B4-BE49-F238E27FC236}">
                <a16:creationId xmlns:a16="http://schemas.microsoft.com/office/drawing/2014/main" id="{870A3702-F987-3BFC-DD3B-1A5CD2F3471C}"/>
              </a:ext>
            </a:extLst>
          </p:cNvPr>
          <p:cNvSpPr/>
          <p:nvPr/>
        </p:nvSpPr>
        <p:spPr>
          <a:xfrm>
            <a:off x="4260823" y="6405865"/>
            <a:ext cx="766209" cy="342517"/>
          </a:xfrm>
          <a:prstGeom prst="triangle">
            <a:avLst>
              <a:gd name="adj" fmla="val 4649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A37244FC-BE36-6F10-32B2-ADF2ADE5F09B}"/>
              </a:ext>
            </a:extLst>
          </p:cNvPr>
          <p:cNvCxnSpPr>
            <a:cxnSpLocks/>
          </p:cNvCxnSpPr>
          <p:nvPr/>
        </p:nvCxnSpPr>
        <p:spPr>
          <a:xfrm>
            <a:off x="4260823" y="0"/>
            <a:ext cx="0" cy="6775948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>
            <a:extLst>
              <a:ext uri="{FF2B5EF4-FFF2-40B4-BE49-F238E27FC236}">
                <a16:creationId xmlns:a16="http://schemas.microsoft.com/office/drawing/2014/main" id="{2BAB5702-E9BE-B863-E855-049B984D3D7C}"/>
              </a:ext>
            </a:extLst>
          </p:cNvPr>
          <p:cNvCxnSpPr>
            <a:cxnSpLocks/>
          </p:cNvCxnSpPr>
          <p:nvPr/>
        </p:nvCxnSpPr>
        <p:spPr>
          <a:xfrm>
            <a:off x="5027032" y="0"/>
            <a:ext cx="0" cy="6775948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>
            <a:extLst>
              <a:ext uri="{FF2B5EF4-FFF2-40B4-BE49-F238E27FC236}">
                <a16:creationId xmlns:a16="http://schemas.microsoft.com/office/drawing/2014/main" id="{6F1D514F-BD1D-CCAF-C180-29584687EA2C}"/>
              </a:ext>
            </a:extLst>
          </p:cNvPr>
          <p:cNvCxnSpPr>
            <a:cxnSpLocks/>
          </p:cNvCxnSpPr>
          <p:nvPr/>
        </p:nvCxnSpPr>
        <p:spPr>
          <a:xfrm>
            <a:off x="2195736" y="-27566"/>
            <a:ext cx="0" cy="6775948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>
            <a:extLst>
              <a:ext uri="{FF2B5EF4-FFF2-40B4-BE49-F238E27FC236}">
                <a16:creationId xmlns:a16="http://schemas.microsoft.com/office/drawing/2014/main" id="{19BC2357-CDF8-58A1-3F68-EB90807628F8}"/>
              </a:ext>
            </a:extLst>
          </p:cNvPr>
          <p:cNvCxnSpPr>
            <a:cxnSpLocks/>
          </p:cNvCxnSpPr>
          <p:nvPr/>
        </p:nvCxnSpPr>
        <p:spPr>
          <a:xfrm>
            <a:off x="7399922" y="0"/>
            <a:ext cx="0" cy="6775948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>
            <a:extLst>
              <a:ext uri="{FF2B5EF4-FFF2-40B4-BE49-F238E27FC236}">
                <a16:creationId xmlns:a16="http://schemas.microsoft.com/office/drawing/2014/main" id="{89920D37-33D2-BD7C-E604-1C4E01EE0D2C}"/>
              </a:ext>
            </a:extLst>
          </p:cNvPr>
          <p:cNvCxnSpPr>
            <a:cxnSpLocks/>
          </p:cNvCxnSpPr>
          <p:nvPr/>
        </p:nvCxnSpPr>
        <p:spPr>
          <a:xfrm>
            <a:off x="2184967" y="6748382"/>
            <a:ext cx="5212147" cy="0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>
            <a:extLst>
              <a:ext uri="{FF2B5EF4-FFF2-40B4-BE49-F238E27FC236}">
                <a16:creationId xmlns:a16="http://schemas.microsoft.com/office/drawing/2014/main" id="{2EFB73E0-7E5C-48D1-2F11-1123D5AA68DB}"/>
              </a:ext>
            </a:extLst>
          </p:cNvPr>
          <p:cNvCxnSpPr>
            <a:cxnSpLocks/>
          </p:cNvCxnSpPr>
          <p:nvPr/>
        </p:nvCxnSpPr>
        <p:spPr>
          <a:xfrm>
            <a:off x="2184967" y="6214917"/>
            <a:ext cx="5235814" cy="0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>
            <a:extLst>
              <a:ext uri="{FF2B5EF4-FFF2-40B4-BE49-F238E27FC236}">
                <a16:creationId xmlns:a16="http://schemas.microsoft.com/office/drawing/2014/main" id="{F670C1D8-107A-0B4A-1FE1-A6683A4ECDDE}"/>
              </a:ext>
            </a:extLst>
          </p:cNvPr>
          <p:cNvCxnSpPr>
            <a:cxnSpLocks/>
          </p:cNvCxnSpPr>
          <p:nvPr/>
        </p:nvCxnSpPr>
        <p:spPr>
          <a:xfrm>
            <a:off x="2174198" y="5939419"/>
            <a:ext cx="5235814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>
            <a:extLst>
              <a:ext uri="{FF2B5EF4-FFF2-40B4-BE49-F238E27FC236}">
                <a16:creationId xmlns:a16="http://schemas.microsoft.com/office/drawing/2014/main" id="{EADA1E65-AD7D-60AB-8C7E-3471E66195EC}"/>
              </a:ext>
            </a:extLst>
          </p:cNvPr>
          <p:cNvCxnSpPr>
            <a:cxnSpLocks/>
          </p:cNvCxnSpPr>
          <p:nvPr/>
        </p:nvCxnSpPr>
        <p:spPr>
          <a:xfrm>
            <a:off x="2195736" y="5700947"/>
            <a:ext cx="5235814" cy="0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>
            <a:extLst>
              <a:ext uri="{FF2B5EF4-FFF2-40B4-BE49-F238E27FC236}">
                <a16:creationId xmlns:a16="http://schemas.microsoft.com/office/drawing/2014/main" id="{DB573B1F-671B-0633-38D8-35760C2D7970}"/>
              </a:ext>
            </a:extLst>
          </p:cNvPr>
          <p:cNvCxnSpPr>
            <a:cxnSpLocks/>
          </p:cNvCxnSpPr>
          <p:nvPr/>
        </p:nvCxnSpPr>
        <p:spPr>
          <a:xfrm>
            <a:off x="2195736" y="3068960"/>
            <a:ext cx="5235814" cy="0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>
            <a:extLst>
              <a:ext uri="{FF2B5EF4-FFF2-40B4-BE49-F238E27FC236}">
                <a16:creationId xmlns:a16="http://schemas.microsoft.com/office/drawing/2014/main" id="{41802903-749E-0167-28B9-23DB46D666A0}"/>
              </a:ext>
            </a:extLst>
          </p:cNvPr>
          <p:cNvCxnSpPr>
            <a:cxnSpLocks/>
          </p:cNvCxnSpPr>
          <p:nvPr/>
        </p:nvCxnSpPr>
        <p:spPr>
          <a:xfrm>
            <a:off x="2195736" y="2700164"/>
            <a:ext cx="5235814" cy="0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>
            <a:extLst>
              <a:ext uri="{FF2B5EF4-FFF2-40B4-BE49-F238E27FC236}">
                <a16:creationId xmlns:a16="http://schemas.microsoft.com/office/drawing/2014/main" id="{5F3ED941-5B0F-5C8C-BC96-1080CBF82399}"/>
              </a:ext>
            </a:extLst>
          </p:cNvPr>
          <p:cNvCxnSpPr>
            <a:cxnSpLocks/>
          </p:cNvCxnSpPr>
          <p:nvPr/>
        </p:nvCxnSpPr>
        <p:spPr>
          <a:xfrm>
            <a:off x="2174198" y="1221576"/>
            <a:ext cx="5235814" cy="0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>
            <a:extLst>
              <a:ext uri="{FF2B5EF4-FFF2-40B4-BE49-F238E27FC236}">
                <a16:creationId xmlns:a16="http://schemas.microsoft.com/office/drawing/2014/main" id="{D78AFDD5-F6FC-E39E-12C4-745183F9ED8D}"/>
              </a:ext>
            </a:extLst>
          </p:cNvPr>
          <p:cNvCxnSpPr>
            <a:cxnSpLocks/>
          </p:cNvCxnSpPr>
          <p:nvPr/>
        </p:nvCxnSpPr>
        <p:spPr>
          <a:xfrm>
            <a:off x="2184967" y="980728"/>
            <a:ext cx="523581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>
            <a:extLst>
              <a:ext uri="{FF2B5EF4-FFF2-40B4-BE49-F238E27FC236}">
                <a16:creationId xmlns:a16="http://schemas.microsoft.com/office/drawing/2014/main" id="{83D123B5-6954-C8E7-2762-8115AFE1DE91}"/>
              </a:ext>
            </a:extLst>
          </p:cNvPr>
          <p:cNvCxnSpPr>
            <a:cxnSpLocks/>
          </p:cNvCxnSpPr>
          <p:nvPr/>
        </p:nvCxnSpPr>
        <p:spPr>
          <a:xfrm>
            <a:off x="2174198" y="393519"/>
            <a:ext cx="5235814" cy="0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>
            <a:extLst>
              <a:ext uri="{FF2B5EF4-FFF2-40B4-BE49-F238E27FC236}">
                <a16:creationId xmlns:a16="http://schemas.microsoft.com/office/drawing/2014/main" id="{B5C5614C-0971-096F-B0D0-ADF0603381CD}"/>
              </a:ext>
            </a:extLst>
          </p:cNvPr>
          <p:cNvCxnSpPr>
            <a:cxnSpLocks/>
          </p:cNvCxnSpPr>
          <p:nvPr/>
        </p:nvCxnSpPr>
        <p:spPr>
          <a:xfrm>
            <a:off x="2195736" y="0"/>
            <a:ext cx="5235814" cy="0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06418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95736" y="0"/>
            <a:ext cx="8352928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72616" y="0"/>
            <a:ext cx="6048672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0118634-0C45-E054-CA02-BE0960BA72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7866" y="100"/>
            <a:ext cx="5199248" cy="606659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E5E77E1-F7CF-09A7-23ED-B16C4FF59E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5736" y="5672385"/>
            <a:ext cx="5225045" cy="1103563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6CA7BC7-93FC-0909-6E88-269758F9B593}"/>
              </a:ext>
            </a:extLst>
          </p:cNvPr>
          <p:cNvSpPr/>
          <p:nvPr/>
        </p:nvSpPr>
        <p:spPr>
          <a:xfrm>
            <a:off x="2207730" y="1229374"/>
            <a:ext cx="5160565" cy="1437205"/>
          </a:xfrm>
          <a:prstGeom prst="rect">
            <a:avLst/>
          </a:prstGeom>
          <a:solidFill>
            <a:srgbClr val="FFFF00">
              <a:alpha val="3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166CC44-E8EE-CF3A-3D29-25505AEEE801}"/>
              </a:ext>
            </a:extLst>
          </p:cNvPr>
          <p:cNvSpPr/>
          <p:nvPr/>
        </p:nvSpPr>
        <p:spPr>
          <a:xfrm>
            <a:off x="2198390" y="980728"/>
            <a:ext cx="5225045" cy="238472"/>
          </a:xfrm>
          <a:prstGeom prst="rect">
            <a:avLst/>
          </a:prstGeom>
          <a:solidFill>
            <a:srgbClr val="00B050">
              <a:alpha val="3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DD5E53F-1EC9-7F6B-82A7-0C6BFBF241F5}"/>
              </a:ext>
            </a:extLst>
          </p:cNvPr>
          <p:cNvSpPr/>
          <p:nvPr/>
        </p:nvSpPr>
        <p:spPr>
          <a:xfrm>
            <a:off x="2195736" y="2700164"/>
            <a:ext cx="5225045" cy="368796"/>
          </a:xfrm>
          <a:prstGeom prst="rect">
            <a:avLst/>
          </a:prstGeom>
          <a:solidFill>
            <a:srgbClr val="00B050">
              <a:alpha val="3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A137B8A-228C-5EFD-C349-5DB0C0D530BD}"/>
              </a:ext>
            </a:extLst>
          </p:cNvPr>
          <p:cNvSpPr/>
          <p:nvPr/>
        </p:nvSpPr>
        <p:spPr>
          <a:xfrm>
            <a:off x="2184967" y="5700947"/>
            <a:ext cx="5225045" cy="238472"/>
          </a:xfrm>
          <a:prstGeom prst="rect">
            <a:avLst/>
          </a:prstGeom>
          <a:solidFill>
            <a:srgbClr val="00B050">
              <a:alpha val="3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14" name="Соединитель: уступ 13">
            <a:extLst>
              <a:ext uri="{FF2B5EF4-FFF2-40B4-BE49-F238E27FC236}">
                <a16:creationId xmlns:a16="http://schemas.microsoft.com/office/drawing/2014/main" id="{F3BD34C5-85C3-0F75-41B6-2054D5E2E042}"/>
              </a:ext>
            </a:extLst>
          </p:cNvPr>
          <p:cNvCxnSpPr>
            <a:cxnSpLocks/>
          </p:cNvCxnSpPr>
          <p:nvPr/>
        </p:nvCxnSpPr>
        <p:spPr>
          <a:xfrm>
            <a:off x="3851920" y="4509120"/>
            <a:ext cx="792088" cy="0"/>
          </a:xfrm>
          <a:prstGeom prst="straightConnector1">
            <a:avLst/>
          </a:prstGeom>
          <a:ln w="412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C6EA5639-483B-1574-02F5-2228A0050255}"/>
              </a:ext>
            </a:extLst>
          </p:cNvPr>
          <p:cNvCxnSpPr>
            <a:cxnSpLocks/>
          </p:cNvCxnSpPr>
          <p:nvPr/>
        </p:nvCxnSpPr>
        <p:spPr>
          <a:xfrm>
            <a:off x="3851920" y="3645024"/>
            <a:ext cx="0" cy="864096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842C50D0-6D1B-16B0-E38C-F8961EE54C86}"/>
              </a:ext>
            </a:extLst>
          </p:cNvPr>
          <p:cNvCxnSpPr>
            <a:cxnSpLocks/>
          </p:cNvCxnSpPr>
          <p:nvPr/>
        </p:nvCxnSpPr>
        <p:spPr>
          <a:xfrm flipH="1">
            <a:off x="3851920" y="3645024"/>
            <a:ext cx="567680" cy="0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Соединитель: уступ 13">
            <a:extLst>
              <a:ext uri="{FF2B5EF4-FFF2-40B4-BE49-F238E27FC236}">
                <a16:creationId xmlns:a16="http://schemas.microsoft.com/office/drawing/2014/main" id="{F6EB4623-2427-5B10-CD4A-B94943684A93}"/>
              </a:ext>
            </a:extLst>
          </p:cNvPr>
          <p:cNvCxnSpPr>
            <a:cxnSpLocks/>
          </p:cNvCxnSpPr>
          <p:nvPr/>
        </p:nvCxnSpPr>
        <p:spPr>
          <a:xfrm flipV="1">
            <a:off x="2699792" y="260648"/>
            <a:ext cx="0" cy="2088232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Соединитель: уступ 13">
            <a:extLst>
              <a:ext uri="{FF2B5EF4-FFF2-40B4-BE49-F238E27FC236}">
                <a16:creationId xmlns:a16="http://schemas.microsoft.com/office/drawing/2014/main" id="{F79CA6A7-B747-B31F-1014-9DBAF65B1D5E}"/>
              </a:ext>
            </a:extLst>
          </p:cNvPr>
          <p:cNvCxnSpPr>
            <a:cxnSpLocks/>
          </p:cNvCxnSpPr>
          <p:nvPr/>
        </p:nvCxnSpPr>
        <p:spPr>
          <a:xfrm flipV="1">
            <a:off x="3779912" y="260648"/>
            <a:ext cx="0" cy="2088232"/>
          </a:xfrm>
          <a:prstGeom prst="straightConnector1">
            <a:avLst/>
          </a:prstGeom>
          <a:ln w="539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Соединитель: уступ 13">
            <a:extLst>
              <a:ext uri="{FF2B5EF4-FFF2-40B4-BE49-F238E27FC236}">
                <a16:creationId xmlns:a16="http://schemas.microsoft.com/office/drawing/2014/main" id="{CBC8FBD8-3D73-6BD2-B016-BEFE35C71089}"/>
              </a:ext>
            </a:extLst>
          </p:cNvPr>
          <p:cNvCxnSpPr>
            <a:cxnSpLocks/>
          </p:cNvCxnSpPr>
          <p:nvPr/>
        </p:nvCxnSpPr>
        <p:spPr>
          <a:xfrm flipV="1">
            <a:off x="2555776" y="3068960"/>
            <a:ext cx="0" cy="2304256"/>
          </a:xfrm>
          <a:prstGeom prst="straightConnector1">
            <a:avLst/>
          </a:prstGeom>
          <a:ln w="539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Соединитель: уступ 13">
            <a:extLst>
              <a:ext uri="{FF2B5EF4-FFF2-40B4-BE49-F238E27FC236}">
                <a16:creationId xmlns:a16="http://schemas.microsoft.com/office/drawing/2014/main" id="{B10C6BEE-2C6B-D694-7406-54A6601FF264}"/>
              </a:ext>
            </a:extLst>
          </p:cNvPr>
          <p:cNvCxnSpPr>
            <a:cxnSpLocks/>
          </p:cNvCxnSpPr>
          <p:nvPr/>
        </p:nvCxnSpPr>
        <p:spPr>
          <a:xfrm flipV="1">
            <a:off x="3563888" y="3429000"/>
            <a:ext cx="0" cy="1944216"/>
          </a:xfrm>
          <a:prstGeom prst="straightConnector1">
            <a:avLst/>
          </a:prstGeom>
          <a:ln w="539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Равнобедренный треугольник 44">
            <a:extLst>
              <a:ext uri="{FF2B5EF4-FFF2-40B4-BE49-F238E27FC236}">
                <a16:creationId xmlns:a16="http://schemas.microsoft.com/office/drawing/2014/main" id="{911205F3-2C9A-B838-3536-1DF39BFD3288}"/>
              </a:ext>
            </a:extLst>
          </p:cNvPr>
          <p:cNvSpPr/>
          <p:nvPr/>
        </p:nvSpPr>
        <p:spPr>
          <a:xfrm>
            <a:off x="4286808" y="0"/>
            <a:ext cx="740224" cy="393519"/>
          </a:xfrm>
          <a:prstGeom prst="triangl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6" name="Равнобедренный треугольник 45">
            <a:extLst>
              <a:ext uri="{FF2B5EF4-FFF2-40B4-BE49-F238E27FC236}">
                <a16:creationId xmlns:a16="http://schemas.microsoft.com/office/drawing/2014/main" id="{870A3702-F987-3BFC-DD3B-1A5CD2F3471C}"/>
              </a:ext>
            </a:extLst>
          </p:cNvPr>
          <p:cNvSpPr/>
          <p:nvPr/>
        </p:nvSpPr>
        <p:spPr>
          <a:xfrm>
            <a:off x="4260823" y="6405865"/>
            <a:ext cx="766209" cy="342517"/>
          </a:xfrm>
          <a:prstGeom prst="triangle">
            <a:avLst>
              <a:gd name="adj" fmla="val 4649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A37244FC-BE36-6F10-32B2-ADF2ADE5F09B}"/>
              </a:ext>
            </a:extLst>
          </p:cNvPr>
          <p:cNvCxnSpPr>
            <a:cxnSpLocks/>
          </p:cNvCxnSpPr>
          <p:nvPr/>
        </p:nvCxnSpPr>
        <p:spPr>
          <a:xfrm>
            <a:off x="4260823" y="0"/>
            <a:ext cx="0" cy="6775948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>
            <a:extLst>
              <a:ext uri="{FF2B5EF4-FFF2-40B4-BE49-F238E27FC236}">
                <a16:creationId xmlns:a16="http://schemas.microsoft.com/office/drawing/2014/main" id="{2BAB5702-E9BE-B863-E855-049B984D3D7C}"/>
              </a:ext>
            </a:extLst>
          </p:cNvPr>
          <p:cNvCxnSpPr>
            <a:cxnSpLocks/>
          </p:cNvCxnSpPr>
          <p:nvPr/>
        </p:nvCxnSpPr>
        <p:spPr>
          <a:xfrm>
            <a:off x="5027032" y="0"/>
            <a:ext cx="0" cy="6775948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>
            <a:extLst>
              <a:ext uri="{FF2B5EF4-FFF2-40B4-BE49-F238E27FC236}">
                <a16:creationId xmlns:a16="http://schemas.microsoft.com/office/drawing/2014/main" id="{6F1D514F-BD1D-CCAF-C180-29584687EA2C}"/>
              </a:ext>
            </a:extLst>
          </p:cNvPr>
          <p:cNvCxnSpPr>
            <a:cxnSpLocks/>
          </p:cNvCxnSpPr>
          <p:nvPr/>
        </p:nvCxnSpPr>
        <p:spPr>
          <a:xfrm>
            <a:off x="2195736" y="-27566"/>
            <a:ext cx="0" cy="6775948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>
            <a:extLst>
              <a:ext uri="{FF2B5EF4-FFF2-40B4-BE49-F238E27FC236}">
                <a16:creationId xmlns:a16="http://schemas.microsoft.com/office/drawing/2014/main" id="{19BC2357-CDF8-58A1-3F68-EB90807628F8}"/>
              </a:ext>
            </a:extLst>
          </p:cNvPr>
          <p:cNvCxnSpPr>
            <a:cxnSpLocks/>
          </p:cNvCxnSpPr>
          <p:nvPr/>
        </p:nvCxnSpPr>
        <p:spPr>
          <a:xfrm>
            <a:off x="7399922" y="0"/>
            <a:ext cx="0" cy="6775948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>
            <a:extLst>
              <a:ext uri="{FF2B5EF4-FFF2-40B4-BE49-F238E27FC236}">
                <a16:creationId xmlns:a16="http://schemas.microsoft.com/office/drawing/2014/main" id="{89920D37-33D2-BD7C-E604-1C4E01EE0D2C}"/>
              </a:ext>
            </a:extLst>
          </p:cNvPr>
          <p:cNvCxnSpPr>
            <a:cxnSpLocks/>
          </p:cNvCxnSpPr>
          <p:nvPr/>
        </p:nvCxnSpPr>
        <p:spPr>
          <a:xfrm>
            <a:off x="2184967" y="6748382"/>
            <a:ext cx="5212147" cy="0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>
            <a:extLst>
              <a:ext uri="{FF2B5EF4-FFF2-40B4-BE49-F238E27FC236}">
                <a16:creationId xmlns:a16="http://schemas.microsoft.com/office/drawing/2014/main" id="{2EFB73E0-7E5C-48D1-2F11-1123D5AA68DB}"/>
              </a:ext>
            </a:extLst>
          </p:cNvPr>
          <p:cNvCxnSpPr>
            <a:cxnSpLocks/>
          </p:cNvCxnSpPr>
          <p:nvPr/>
        </p:nvCxnSpPr>
        <p:spPr>
          <a:xfrm>
            <a:off x="2184967" y="6214917"/>
            <a:ext cx="5235814" cy="0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>
            <a:extLst>
              <a:ext uri="{FF2B5EF4-FFF2-40B4-BE49-F238E27FC236}">
                <a16:creationId xmlns:a16="http://schemas.microsoft.com/office/drawing/2014/main" id="{F670C1D8-107A-0B4A-1FE1-A6683A4ECDDE}"/>
              </a:ext>
            </a:extLst>
          </p:cNvPr>
          <p:cNvCxnSpPr>
            <a:cxnSpLocks/>
          </p:cNvCxnSpPr>
          <p:nvPr/>
        </p:nvCxnSpPr>
        <p:spPr>
          <a:xfrm>
            <a:off x="2174198" y="5939419"/>
            <a:ext cx="5235814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>
            <a:extLst>
              <a:ext uri="{FF2B5EF4-FFF2-40B4-BE49-F238E27FC236}">
                <a16:creationId xmlns:a16="http://schemas.microsoft.com/office/drawing/2014/main" id="{EADA1E65-AD7D-60AB-8C7E-3471E66195EC}"/>
              </a:ext>
            </a:extLst>
          </p:cNvPr>
          <p:cNvCxnSpPr>
            <a:cxnSpLocks/>
          </p:cNvCxnSpPr>
          <p:nvPr/>
        </p:nvCxnSpPr>
        <p:spPr>
          <a:xfrm>
            <a:off x="2195736" y="5700947"/>
            <a:ext cx="5235814" cy="0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>
            <a:extLst>
              <a:ext uri="{FF2B5EF4-FFF2-40B4-BE49-F238E27FC236}">
                <a16:creationId xmlns:a16="http://schemas.microsoft.com/office/drawing/2014/main" id="{DB573B1F-671B-0633-38D8-35760C2D7970}"/>
              </a:ext>
            </a:extLst>
          </p:cNvPr>
          <p:cNvCxnSpPr>
            <a:cxnSpLocks/>
          </p:cNvCxnSpPr>
          <p:nvPr/>
        </p:nvCxnSpPr>
        <p:spPr>
          <a:xfrm>
            <a:off x="2195736" y="3068960"/>
            <a:ext cx="5235814" cy="0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>
            <a:extLst>
              <a:ext uri="{FF2B5EF4-FFF2-40B4-BE49-F238E27FC236}">
                <a16:creationId xmlns:a16="http://schemas.microsoft.com/office/drawing/2014/main" id="{41802903-749E-0167-28B9-23DB46D666A0}"/>
              </a:ext>
            </a:extLst>
          </p:cNvPr>
          <p:cNvCxnSpPr>
            <a:cxnSpLocks/>
          </p:cNvCxnSpPr>
          <p:nvPr/>
        </p:nvCxnSpPr>
        <p:spPr>
          <a:xfrm>
            <a:off x="2195736" y="2700164"/>
            <a:ext cx="5235814" cy="0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>
            <a:extLst>
              <a:ext uri="{FF2B5EF4-FFF2-40B4-BE49-F238E27FC236}">
                <a16:creationId xmlns:a16="http://schemas.microsoft.com/office/drawing/2014/main" id="{5F3ED941-5B0F-5C8C-BC96-1080CBF82399}"/>
              </a:ext>
            </a:extLst>
          </p:cNvPr>
          <p:cNvCxnSpPr>
            <a:cxnSpLocks/>
          </p:cNvCxnSpPr>
          <p:nvPr/>
        </p:nvCxnSpPr>
        <p:spPr>
          <a:xfrm>
            <a:off x="2174198" y="1221576"/>
            <a:ext cx="5235814" cy="0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>
            <a:extLst>
              <a:ext uri="{FF2B5EF4-FFF2-40B4-BE49-F238E27FC236}">
                <a16:creationId xmlns:a16="http://schemas.microsoft.com/office/drawing/2014/main" id="{D78AFDD5-F6FC-E39E-12C4-745183F9ED8D}"/>
              </a:ext>
            </a:extLst>
          </p:cNvPr>
          <p:cNvCxnSpPr>
            <a:cxnSpLocks/>
          </p:cNvCxnSpPr>
          <p:nvPr/>
        </p:nvCxnSpPr>
        <p:spPr>
          <a:xfrm>
            <a:off x="2184967" y="980728"/>
            <a:ext cx="523581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>
            <a:extLst>
              <a:ext uri="{FF2B5EF4-FFF2-40B4-BE49-F238E27FC236}">
                <a16:creationId xmlns:a16="http://schemas.microsoft.com/office/drawing/2014/main" id="{83D123B5-6954-C8E7-2762-8115AFE1DE91}"/>
              </a:ext>
            </a:extLst>
          </p:cNvPr>
          <p:cNvCxnSpPr>
            <a:cxnSpLocks/>
          </p:cNvCxnSpPr>
          <p:nvPr/>
        </p:nvCxnSpPr>
        <p:spPr>
          <a:xfrm>
            <a:off x="2174198" y="393519"/>
            <a:ext cx="5235814" cy="0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>
            <a:extLst>
              <a:ext uri="{FF2B5EF4-FFF2-40B4-BE49-F238E27FC236}">
                <a16:creationId xmlns:a16="http://schemas.microsoft.com/office/drawing/2014/main" id="{B5C5614C-0971-096F-B0D0-ADF0603381CD}"/>
              </a:ext>
            </a:extLst>
          </p:cNvPr>
          <p:cNvCxnSpPr>
            <a:cxnSpLocks/>
          </p:cNvCxnSpPr>
          <p:nvPr/>
        </p:nvCxnSpPr>
        <p:spPr>
          <a:xfrm>
            <a:off x="2195736" y="0"/>
            <a:ext cx="5235814" cy="0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06460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95736" y="0"/>
            <a:ext cx="8352928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72616" y="0"/>
            <a:ext cx="6048672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0118634-0C45-E054-CA02-BE0960BA72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7866" y="100"/>
            <a:ext cx="5199248" cy="606659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E5E77E1-F7CF-09A7-23ED-B16C4FF59E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5736" y="5672385"/>
            <a:ext cx="5225045" cy="1103563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6CA7BC7-93FC-0909-6E88-269758F9B593}"/>
              </a:ext>
            </a:extLst>
          </p:cNvPr>
          <p:cNvSpPr/>
          <p:nvPr/>
        </p:nvSpPr>
        <p:spPr>
          <a:xfrm>
            <a:off x="2217206" y="393420"/>
            <a:ext cx="5160565" cy="559743"/>
          </a:xfrm>
          <a:prstGeom prst="rect">
            <a:avLst/>
          </a:prstGeom>
          <a:solidFill>
            <a:srgbClr val="FFFF00">
              <a:alpha val="3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166CC44-E8EE-CF3A-3D29-25505AEEE801}"/>
              </a:ext>
            </a:extLst>
          </p:cNvPr>
          <p:cNvSpPr/>
          <p:nvPr/>
        </p:nvSpPr>
        <p:spPr>
          <a:xfrm>
            <a:off x="2198390" y="980728"/>
            <a:ext cx="5225045" cy="238472"/>
          </a:xfrm>
          <a:prstGeom prst="rect">
            <a:avLst/>
          </a:prstGeom>
          <a:solidFill>
            <a:srgbClr val="00B050">
              <a:alpha val="3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DD5E53F-1EC9-7F6B-82A7-0C6BFBF241F5}"/>
              </a:ext>
            </a:extLst>
          </p:cNvPr>
          <p:cNvSpPr/>
          <p:nvPr/>
        </p:nvSpPr>
        <p:spPr>
          <a:xfrm>
            <a:off x="2195736" y="2700164"/>
            <a:ext cx="5225045" cy="368796"/>
          </a:xfrm>
          <a:prstGeom prst="rect">
            <a:avLst/>
          </a:prstGeom>
          <a:solidFill>
            <a:srgbClr val="00B050">
              <a:alpha val="3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A137B8A-228C-5EFD-C349-5DB0C0D530BD}"/>
              </a:ext>
            </a:extLst>
          </p:cNvPr>
          <p:cNvSpPr/>
          <p:nvPr/>
        </p:nvSpPr>
        <p:spPr>
          <a:xfrm>
            <a:off x="2184967" y="5700947"/>
            <a:ext cx="5225045" cy="238472"/>
          </a:xfrm>
          <a:prstGeom prst="rect">
            <a:avLst/>
          </a:prstGeom>
          <a:solidFill>
            <a:srgbClr val="00B050">
              <a:alpha val="3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14" name="Соединитель: уступ 13">
            <a:extLst>
              <a:ext uri="{FF2B5EF4-FFF2-40B4-BE49-F238E27FC236}">
                <a16:creationId xmlns:a16="http://schemas.microsoft.com/office/drawing/2014/main" id="{F3BD34C5-85C3-0F75-41B6-2054D5E2E042}"/>
              </a:ext>
            </a:extLst>
          </p:cNvPr>
          <p:cNvCxnSpPr>
            <a:cxnSpLocks/>
          </p:cNvCxnSpPr>
          <p:nvPr/>
        </p:nvCxnSpPr>
        <p:spPr>
          <a:xfrm>
            <a:off x="3851920" y="4509120"/>
            <a:ext cx="792088" cy="0"/>
          </a:xfrm>
          <a:prstGeom prst="straightConnector1">
            <a:avLst/>
          </a:prstGeom>
          <a:ln w="412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C6EA5639-483B-1574-02F5-2228A0050255}"/>
              </a:ext>
            </a:extLst>
          </p:cNvPr>
          <p:cNvCxnSpPr>
            <a:cxnSpLocks/>
          </p:cNvCxnSpPr>
          <p:nvPr/>
        </p:nvCxnSpPr>
        <p:spPr>
          <a:xfrm>
            <a:off x="3851920" y="3645024"/>
            <a:ext cx="0" cy="864096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842C50D0-6D1B-16B0-E38C-F8961EE54C86}"/>
              </a:ext>
            </a:extLst>
          </p:cNvPr>
          <p:cNvCxnSpPr>
            <a:cxnSpLocks/>
          </p:cNvCxnSpPr>
          <p:nvPr/>
        </p:nvCxnSpPr>
        <p:spPr>
          <a:xfrm flipH="1">
            <a:off x="3851920" y="3645024"/>
            <a:ext cx="567680" cy="0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Соединитель: уступ 13">
            <a:extLst>
              <a:ext uri="{FF2B5EF4-FFF2-40B4-BE49-F238E27FC236}">
                <a16:creationId xmlns:a16="http://schemas.microsoft.com/office/drawing/2014/main" id="{F6EB4623-2427-5B10-CD4A-B94943684A93}"/>
              </a:ext>
            </a:extLst>
          </p:cNvPr>
          <p:cNvCxnSpPr>
            <a:cxnSpLocks/>
          </p:cNvCxnSpPr>
          <p:nvPr/>
        </p:nvCxnSpPr>
        <p:spPr>
          <a:xfrm flipV="1">
            <a:off x="2699792" y="260648"/>
            <a:ext cx="0" cy="2088232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Соединитель: уступ 13">
            <a:extLst>
              <a:ext uri="{FF2B5EF4-FFF2-40B4-BE49-F238E27FC236}">
                <a16:creationId xmlns:a16="http://schemas.microsoft.com/office/drawing/2014/main" id="{F79CA6A7-B747-B31F-1014-9DBAF65B1D5E}"/>
              </a:ext>
            </a:extLst>
          </p:cNvPr>
          <p:cNvCxnSpPr>
            <a:cxnSpLocks/>
          </p:cNvCxnSpPr>
          <p:nvPr/>
        </p:nvCxnSpPr>
        <p:spPr>
          <a:xfrm flipV="1">
            <a:off x="3779912" y="260648"/>
            <a:ext cx="0" cy="2088232"/>
          </a:xfrm>
          <a:prstGeom prst="straightConnector1">
            <a:avLst/>
          </a:prstGeom>
          <a:ln w="539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Соединитель: уступ 13">
            <a:extLst>
              <a:ext uri="{FF2B5EF4-FFF2-40B4-BE49-F238E27FC236}">
                <a16:creationId xmlns:a16="http://schemas.microsoft.com/office/drawing/2014/main" id="{CBC8FBD8-3D73-6BD2-B016-BEFE35C71089}"/>
              </a:ext>
            </a:extLst>
          </p:cNvPr>
          <p:cNvCxnSpPr>
            <a:cxnSpLocks/>
          </p:cNvCxnSpPr>
          <p:nvPr/>
        </p:nvCxnSpPr>
        <p:spPr>
          <a:xfrm flipV="1">
            <a:off x="2555776" y="3068960"/>
            <a:ext cx="0" cy="2304256"/>
          </a:xfrm>
          <a:prstGeom prst="straightConnector1">
            <a:avLst/>
          </a:prstGeom>
          <a:ln w="539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Соединитель: уступ 13">
            <a:extLst>
              <a:ext uri="{FF2B5EF4-FFF2-40B4-BE49-F238E27FC236}">
                <a16:creationId xmlns:a16="http://schemas.microsoft.com/office/drawing/2014/main" id="{B10C6BEE-2C6B-D694-7406-54A6601FF264}"/>
              </a:ext>
            </a:extLst>
          </p:cNvPr>
          <p:cNvCxnSpPr>
            <a:cxnSpLocks/>
          </p:cNvCxnSpPr>
          <p:nvPr/>
        </p:nvCxnSpPr>
        <p:spPr>
          <a:xfrm flipV="1">
            <a:off x="3563888" y="3429000"/>
            <a:ext cx="0" cy="1944216"/>
          </a:xfrm>
          <a:prstGeom prst="straightConnector1">
            <a:avLst/>
          </a:prstGeom>
          <a:ln w="539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Равнобедренный треугольник 44">
            <a:extLst>
              <a:ext uri="{FF2B5EF4-FFF2-40B4-BE49-F238E27FC236}">
                <a16:creationId xmlns:a16="http://schemas.microsoft.com/office/drawing/2014/main" id="{911205F3-2C9A-B838-3536-1DF39BFD3288}"/>
              </a:ext>
            </a:extLst>
          </p:cNvPr>
          <p:cNvSpPr/>
          <p:nvPr/>
        </p:nvSpPr>
        <p:spPr>
          <a:xfrm>
            <a:off x="4286808" y="0"/>
            <a:ext cx="740224" cy="393519"/>
          </a:xfrm>
          <a:prstGeom prst="triangl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6" name="Равнобедренный треугольник 45">
            <a:extLst>
              <a:ext uri="{FF2B5EF4-FFF2-40B4-BE49-F238E27FC236}">
                <a16:creationId xmlns:a16="http://schemas.microsoft.com/office/drawing/2014/main" id="{870A3702-F987-3BFC-DD3B-1A5CD2F3471C}"/>
              </a:ext>
            </a:extLst>
          </p:cNvPr>
          <p:cNvSpPr/>
          <p:nvPr/>
        </p:nvSpPr>
        <p:spPr>
          <a:xfrm>
            <a:off x="4260823" y="6405865"/>
            <a:ext cx="766209" cy="342517"/>
          </a:xfrm>
          <a:prstGeom prst="triangle">
            <a:avLst>
              <a:gd name="adj" fmla="val 4649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A37244FC-BE36-6F10-32B2-ADF2ADE5F09B}"/>
              </a:ext>
            </a:extLst>
          </p:cNvPr>
          <p:cNvCxnSpPr>
            <a:cxnSpLocks/>
          </p:cNvCxnSpPr>
          <p:nvPr/>
        </p:nvCxnSpPr>
        <p:spPr>
          <a:xfrm>
            <a:off x="4260823" y="0"/>
            <a:ext cx="0" cy="6775948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>
            <a:extLst>
              <a:ext uri="{FF2B5EF4-FFF2-40B4-BE49-F238E27FC236}">
                <a16:creationId xmlns:a16="http://schemas.microsoft.com/office/drawing/2014/main" id="{2BAB5702-E9BE-B863-E855-049B984D3D7C}"/>
              </a:ext>
            </a:extLst>
          </p:cNvPr>
          <p:cNvCxnSpPr>
            <a:cxnSpLocks/>
          </p:cNvCxnSpPr>
          <p:nvPr/>
        </p:nvCxnSpPr>
        <p:spPr>
          <a:xfrm>
            <a:off x="5027032" y="0"/>
            <a:ext cx="0" cy="6775948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>
            <a:extLst>
              <a:ext uri="{FF2B5EF4-FFF2-40B4-BE49-F238E27FC236}">
                <a16:creationId xmlns:a16="http://schemas.microsoft.com/office/drawing/2014/main" id="{6F1D514F-BD1D-CCAF-C180-29584687EA2C}"/>
              </a:ext>
            </a:extLst>
          </p:cNvPr>
          <p:cNvCxnSpPr>
            <a:cxnSpLocks/>
          </p:cNvCxnSpPr>
          <p:nvPr/>
        </p:nvCxnSpPr>
        <p:spPr>
          <a:xfrm>
            <a:off x="2195736" y="-27566"/>
            <a:ext cx="0" cy="6775948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>
            <a:extLst>
              <a:ext uri="{FF2B5EF4-FFF2-40B4-BE49-F238E27FC236}">
                <a16:creationId xmlns:a16="http://schemas.microsoft.com/office/drawing/2014/main" id="{19BC2357-CDF8-58A1-3F68-EB90807628F8}"/>
              </a:ext>
            </a:extLst>
          </p:cNvPr>
          <p:cNvCxnSpPr>
            <a:cxnSpLocks/>
          </p:cNvCxnSpPr>
          <p:nvPr/>
        </p:nvCxnSpPr>
        <p:spPr>
          <a:xfrm>
            <a:off x="7399922" y="0"/>
            <a:ext cx="0" cy="6775948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>
            <a:extLst>
              <a:ext uri="{FF2B5EF4-FFF2-40B4-BE49-F238E27FC236}">
                <a16:creationId xmlns:a16="http://schemas.microsoft.com/office/drawing/2014/main" id="{89920D37-33D2-BD7C-E604-1C4E01EE0D2C}"/>
              </a:ext>
            </a:extLst>
          </p:cNvPr>
          <p:cNvCxnSpPr>
            <a:cxnSpLocks/>
          </p:cNvCxnSpPr>
          <p:nvPr/>
        </p:nvCxnSpPr>
        <p:spPr>
          <a:xfrm>
            <a:off x="2184967" y="6748382"/>
            <a:ext cx="5212147" cy="0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>
            <a:extLst>
              <a:ext uri="{FF2B5EF4-FFF2-40B4-BE49-F238E27FC236}">
                <a16:creationId xmlns:a16="http://schemas.microsoft.com/office/drawing/2014/main" id="{2EFB73E0-7E5C-48D1-2F11-1123D5AA68DB}"/>
              </a:ext>
            </a:extLst>
          </p:cNvPr>
          <p:cNvCxnSpPr>
            <a:cxnSpLocks/>
          </p:cNvCxnSpPr>
          <p:nvPr/>
        </p:nvCxnSpPr>
        <p:spPr>
          <a:xfrm>
            <a:off x="2184967" y="6214917"/>
            <a:ext cx="5235814" cy="0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>
            <a:extLst>
              <a:ext uri="{FF2B5EF4-FFF2-40B4-BE49-F238E27FC236}">
                <a16:creationId xmlns:a16="http://schemas.microsoft.com/office/drawing/2014/main" id="{F670C1D8-107A-0B4A-1FE1-A6683A4ECDDE}"/>
              </a:ext>
            </a:extLst>
          </p:cNvPr>
          <p:cNvCxnSpPr>
            <a:cxnSpLocks/>
          </p:cNvCxnSpPr>
          <p:nvPr/>
        </p:nvCxnSpPr>
        <p:spPr>
          <a:xfrm>
            <a:off x="2174198" y="5939419"/>
            <a:ext cx="5235814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>
            <a:extLst>
              <a:ext uri="{FF2B5EF4-FFF2-40B4-BE49-F238E27FC236}">
                <a16:creationId xmlns:a16="http://schemas.microsoft.com/office/drawing/2014/main" id="{EADA1E65-AD7D-60AB-8C7E-3471E66195EC}"/>
              </a:ext>
            </a:extLst>
          </p:cNvPr>
          <p:cNvCxnSpPr>
            <a:cxnSpLocks/>
          </p:cNvCxnSpPr>
          <p:nvPr/>
        </p:nvCxnSpPr>
        <p:spPr>
          <a:xfrm>
            <a:off x="2195736" y="5700947"/>
            <a:ext cx="5235814" cy="0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>
            <a:extLst>
              <a:ext uri="{FF2B5EF4-FFF2-40B4-BE49-F238E27FC236}">
                <a16:creationId xmlns:a16="http://schemas.microsoft.com/office/drawing/2014/main" id="{DB573B1F-671B-0633-38D8-35760C2D7970}"/>
              </a:ext>
            </a:extLst>
          </p:cNvPr>
          <p:cNvCxnSpPr>
            <a:cxnSpLocks/>
          </p:cNvCxnSpPr>
          <p:nvPr/>
        </p:nvCxnSpPr>
        <p:spPr>
          <a:xfrm>
            <a:off x="2195736" y="3068960"/>
            <a:ext cx="5235814" cy="0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>
            <a:extLst>
              <a:ext uri="{FF2B5EF4-FFF2-40B4-BE49-F238E27FC236}">
                <a16:creationId xmlns:a16="http://schemas.microsoft.com/office/drawing/2014/main" id="{41802903-749E-0167-28B9-23DB46D666A0}"/>
              </a:ext>
            </a:extLst>
          </p:cNvPr>
          <p:cNvCxnSpPr>
            <a:cxnSpLocks/>
          </p:cNvCxnSpPr>
          <p:nvPr/>
        </p:nvCxnSpPr>
        <p:spPr>
          <a:xfrm>
            <a:off x="2195736" y="2700164"/>
            <a:ext cx="5235814" cy="0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>
            <a:extLst>
              <a:ext uri="{FF2B5EF4-FFF2-40B4-BE49-F238E27FC236}">
                <a16:creationId xmlns:a16="http://schemas.microsoft.com/office/drawing/2014/main" id="{5F3ED941-5B0F-5C8C-BC96-1080CBF82399}"/>
              </a:ext>
            </a:extLst>
          </p:cNvPr>
          <p:cNvCxnSpPr>
            <a:cxnSpLocks/>
          </p:cNvCxnSpPr>
          <p:nvPr/>
        </p:nvCxnSpPr>
        <p:spPr>
          <a:xfrm>
            <a:off x="2174198" y="1221576"/>
            <a:ext cx="5235814" cy="0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>
            <a:extLst>
              <a:ext uri="{FF2B5EF4-FFF2-40B4-BE49-F238E27FC236}">
                <a16:creationId xmlns:a16="http://schemas.microsoft.com/office/drawing/2014/main" id="{D78AFDD5-F6FC-E39E-12C4-745183F9ED8D}"/>
              </a:ext>
            </a:extLst>
          </p:cNvPr>
          <p:cNvCxnSpPr>
            <a:cxnSpLocks/>
          </p:cNvCxnSpPr>
          <p:nvPr/>
        </p:nvCxnSpPr>
        <p:spPr>
          <a:xfrm>
            <a:off x="2184967" y="980728"/>
            <a:ext cx="523581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>
            <a:extLst>
              <a:ext uri="{FF2B5EF4-FFF2-40B4-BE49-F238E27FC236}">
                <a16:creationId xmlns:a16="http://schemas.microsoft.com/office/drawing/2014/main" id="{83D123B5-6954-C8E7-2762-8115AFE1DE91}"/>
              </a:ext>
            </a:extLst>
          </p:cNvPr>
          <p:cNvCxnSpPr>
            <a:cxnSpLocks/>
          </p:cNvCxnSpPr>
          <p:nvPr/>
        </p:nvCxnSpPr>
        <p:spPr>
          <a:xfrm>
            <a:off x="2174198" y="393519"/>
            <a:ext cx="5235814" cy="0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>
            <a:extLst>
              <a:ext uri="{FF2B5EF4-FFF2-40B4-BE49-F238E27FC236}">
                <a16:creationId xmlns:a16="http://schemas.microsoft.com/office/drawing/2014/main" id="{B5C5614C-0971-096F-B0D0-ADF0603381CD}"/>
              </a:ext>
            </a:extLst>
          </p:cNvPr>
          <p:cNvCxnSpPr>
            <a:cxnSpLocks/>
          </p:cNvCxnSpPr>
          <p:nvPr/>
        </p:nvCxnSpPr>
        <p:spPr>
          <a:xfrm>
            <a:off x="2195736" y="0"/>
            <a:ext cx="5235814" cy="0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670646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0</Words>
  <Application>Microsoft Office PowerPoint</Application>
  <PresentationFormat>Экран (4:3)</PresentationFormat>
  <Paragraphs>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Ruslan Lvov</cp:lastModifiedBy>
  <cp:revision>9</cp:revision>
  <dcterms:created xsi:type="dcterms:W3CDTF">2020-06-03T13:58:23Z</dcterms:created>
  <dcterms:modified xsi:type="dcterms:W3CDTF">2022-09-21T13:49:27Z</dcterms:modified>
</cp:coreProperties>
</file>