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95" r:id="rId4"/>
    <p:sldId id="309" r:id="rId5"/>
    <p:sldId id="303" r:id="rId6"/>
    <p:sldId id="310" r:id="rId7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1288" y="19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3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3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Making the directive more non-directive by using the discipleship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599" y="1600205"/>
            <a:ext cx="4847041" cy="1548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How did Jesus disciple His disciples?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called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showed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taught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sent them out to try out what they had been taught.</a:t>
            </a:r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40658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He re-taught them in the light of their successes and failures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He sent them again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He sent them out to teach others</a:t>
            </a:r>
          </a:p>
        </p:txBody>
      </p:sp>
    </p:spTree>
    <p:extLst>
      <p:ext uri="{BB962C8B-B14F-4D97-AF65-F5344CB8AC3E}">
        <p14:creationId xmlns:p14="http://schemas.microsoft.com/office/powerpoint/2010/main" val="288888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3"/>
            <a:ext cx="9431487" cy="131919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How might this work in your coaching?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5239814" cy="130875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your client to the task (establish that you are the disciple maker and the client is the disciple).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your client what you want him/her to learn.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Teach your client the agreed upon task.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81546" y="3586260"/>
            <a:ext cx="5152214" cy="1308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i="1" dirty="0"/>
          </a:p>
          <a:p>
            <a:pPr marL="0" indent="0">
              <a:buFont typeface="Arial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71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3"/>
            <a:ext cx="9431487" cy="131919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How might this work in your coaching?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559904"/>
            <a:ext cx="5239814" cy="18091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Send the client out to put into practice what was learned.</a:t>
            </a:r>
            <a:endParaRPr lang="en-US" sz="3600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Reteach in the light of the client’s experience.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Send the client out to put into practice what was learned.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Challenge the client to </a:t>
            </a:r>
            <a:r>
              <a:rPr lang="en-US"/>
              <a:t>coach others.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sz="2800" i="1" dirty="0"/>
          </a:p>
          <a:p>
            <a:pPr marL="742950" indent="-742950">
              <a:buFont typeface="+mj-lt"/>
              <a:buAutoNum type="arabicPeriod" startAt="4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804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2660</TotalTime>
  <Words>168</Words>
  <Application>Microsoft Macintosh PowerPoint</Application>
  <PresentationFormat>35mm Slides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Coaching basics Part 2</vt:lpstr>
      <vt:lpstr>Making the directive more non-directive by using the discipleship method</vt:lpstr>
      <vt:lpstr>PowerPoint Presentation</vt:lpstr>
      <vt:lpstr>PowerPoint Presentation</vt:lpstr>
      <vt:lpstr>How might this work in your coaching?</vt:lpstr>
      <vt:lpstr>How might this work in your coaching?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43</cp:revision>
  <dcterms:created xsi:type="dcterms:W3CDTF">2022-06-01T00:06:17Z</dcterms:created>
  <dcterms:modified xsi:type="dcterms:W3CDTF">2022-12-19T15:21:43Z</dcterms:modified>
</cp:coreProperties>
</file>