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93" r:id="rId3"/>
    <p:sldId id="295" r:id="rId4"/>
    <p:sldId id="309" r:id="rId5"/>
    <p:sldId id="303" r:id="rId6"/>
    <p:sldId id="310" r:id="rId7"/>
  </p:sldIdLst>
  <p:sldSz cx="10287000" cy="6858000" type="35mm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2"/>
  </p:normalViewPr>
  <p:slideViewPr>
    <p:cSldViewPr snapToGrid="0" snapToObjects="1">
      <p:cViewPr varScale="1">
        <p:scale>
          <a:sx n="111" d="100"/>
          <a:sy n="111" d="100"/>
        </p:scale>
        <p:origin x="1288" y="192"/>
      </p:cViewPr>
      <p:guideLst>
        <p:guide orient="horz" pos="21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30"/>
            <a:ext cx="874395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643"/>
            <a:ext cx="2314575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643"/>
            <a:ext cx="6772275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02" y="4406905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602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5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600205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2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5656" y="1535113"/>
            <a:ext cx="45469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656" y="2174875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3" y="273050"/>
            <a:ext cx="338435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931" y="273055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3" y="1435103"/>
            <a:ext cx="338435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324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324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600205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356355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4725" y="6356355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350" y="6356355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Coaching basics Part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Professor Steve Elzinga</a:t>
            </a:r>
          </a:p>
        </p:txBody>
      </p:sp>
    </p:spTree>
    <p:extLst>
      <p:ext uri="{BB962C8B-B14F-4D97-AF65-F5344CB8AC3E}">
        <p14:creationId xmlns:p14="http://schemas.microsoft.com/office/powerpoint/2010/main" val="251348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274638"/>
            <a:ext cx="9431487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Making the directive more non-directive by using the discipleship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599" y="1600205"/>
            <a:ext cx="4847041" cy="15485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How did Jesus disciple His disciples?</a:t>
            </a: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7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/>
          </a:bodyPr>
          <a:lstStyle/>
          <a:p>
            <a:pPr algn="l"/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2060316"/>
            <a:ext cx="4682534" cy="406585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He called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showed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taught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sent them out to try out what they had been taught.</a:t>
            </a:r>
          </a:p>
        </p:txBody>
      </p:sp>
    </p:spTree>
    <p:extLst>
      <p:ext uri="{BB962C8B-B14F-4D97-AF65-F5344CB8AC3E}">
        <p14:creationId xmlns:p14="http://schemas.microsoft.com/office/powerpoint/2010/main" val="350818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/>
          </a:bodyPr>
          <a:lstStyle/>
          <a:p>
            <a:pPr algn="l"/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2060316"/>
            <a:ext cx="4682534" cy="406585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/>
              <a:t>He re-taught them in the light of their successes and failures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/>
              <a:t>He sent them again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/>
              <a:t>He sent them out to teach others</a:t>
            </a:r>
          </a:p>
        </p:txBody>
      </p:sp>
    </p:spTree>
    <p:extLst>
      <p:ext uri="{BB962C8B-B14F-4D97-AF65-F5344CB8AC3E}">
        <p14:creationId xmlns:p14="http://schemas.microsoft.com/office/powerpoint/2010/main" val="2888888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3"/>
            <a:ext cx="9431487" cy="1319191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How might this work in your coaching?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2060316"/>
            <a:ext cx="5239814" cy="130875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Call your client to the task (establish that you are the disciple maker and the client is the disciple).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Show your client what you want him/her to learn.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Teach your client the agreed upon task.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81546" y="3586260"/>
            <a:ext cx="5152214" cy="13087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800" i="1" dirty="0"/>
          </a:p>
          <a:p>
            <a:pPr marL="0" indent="0">
              <a:buFont typeface="Arial" pitchFamily="34" charset="0"/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4718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3"/>
            <a:ext cx="9431487" cy="1319191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How might this work in your coaching?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1559904"/>
            <a:ext cx="5239814" cy="1809166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/>
              <a:t>Send the client out to put into practice what was learned.</a:t>
            </a:r>
            <a:endParaRPr lang="en-US" sz="3600" dirty="0"/>
          </a:p>
          <a:p>
            <a:pPr marL="514350" indent="-514350">
              <a:buFont typeface="+mj-lt"/>
              <a:buAutoNum type="arabicPeriod" startAt="4"/>
            </a:pPr>
            <a:r>
              <a:rPr lang="en-US" dirty="0"/>
              <a:t>Reteach in the light of the client’s experience.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/>
              <a:t>Send the client out to put into practice what was learned.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/>
              <a:t>Challenge the client to </a:t>
            </a:r>
            <a:r>
              <a:rPr lang="en-US"/>
              <a:t>coach others.</a:t>
            </a:r>
            <a:endParaRPr lang="en-US" dirty="0"/>
          </a:p>
          <a:p>
            <a:pPr marL="514350" indent="-514350">
              <a:buFont typeface="+mj-lt"/>
              <a:buAutoNum type="arabicPeriod" startAt="4"/>
            </a:pPr>
            <a:endParaRPr lang="en-US" dirty="0"/>
          </a:p>
          <a:p>
            <a:pPr marL="514350" indent="-514350">
              <a:buFont typeface="+mj-lt"/>
              <a:buAutoNum type="arabicPeriod" startAt="4"/>
            </a:pPr>
            <a:endParaRPr lang="en-US" sz="2800" i="1" dirty="0"/>
          </a:p>
          <a:p>
            <a:pPr marL="742950" indent="-742950">
              <a:buFont typeface="+mj-lt"/>
              <a:buAutoNum type="arabicPeriod" startAt="4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48041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2660</TotalTime>
  <Words>168</Words>
  <Application>Microsoft Macintosh PowerPoint</Application>
  <PresentationFormat>35mm Slides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Black</vt:lpstr>
      <vt:lpstr>Coaching basics Part 2</vt:lpstr>
      <vt:lpstr>Making the directive more non-directive by using the discipleship method</vt:lpstr>
      <vt:lpstr>PowerPoint Presentation</vt:lpstr>
      <vt:lpstr>PowerPoint Presentation</vt:lpstr>
      <vt:lpstr>How might this work in your coaching?</vt:lpstr>
      <vt:lpstr>How might this work in your coaching?</vt:lpstr>
    </vt:vector>
  </TitlesOfParts>
  <Company>Christian Leaders Institue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 Directive Coaching</dc:title>
  <dc:creator>Steve Elzinga</dc:creator>
  <cp:lastModifiedBy>Steve  Elzinga</cp:lastModifiedBy>
  <cp:revision>43</cp:revision>
  <dcterms:created xsi:type="dcterms:W3CDTF">2022-06-01T00:06:17Z</dcterms:created>
  <dcterms:modified xsi:type="dcterms:W3CDTF">2022-12-19T15:21:43Z</dcterms:modified>
</cp:coreProperties>
</file>