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eacefire.ne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p:txBody>
          <a:bodyPr/>
          <a:lstStyle/>
          <a:p>
            <a:r>
              <a:rPr lang="en-US" dirty="0" err="1"/>
              <a:t>Cuidado</a:t>
            </a:r>
            <a:r>
              <a:rPr lang="en-US" dirty="0"/>
              <a:t> pastoral y </a:t>
            </a:r>
            <a:r>
              <a:rPr lang="en-US" dirty="0" err="1"/>
              <a:t>Matrimonio</a:t>
            </a:r>
            <a:r>
              <a:rPr lang="en-US" dirty="0"/>
              <a:t> (</a:t>
            </a:r>
            <a:r>
              <a:rPr lang="en-US" dirty="0" err="1"/>
              <a:t>Presentacion</a:t>
            </a:r>
            <a:r>
              <a:rPr lang="en-US" dirty="0"/>
              <a:t> 7)</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1524000" y="3794543"/>
            <a:ext cx="9144000" cy="1655762"/>
          </a:xfrm>
        </p:spPr>
        <p:txBody>
          <a:bodyPr>
            <a:normAutofit/>
          </a:bodyPr>
          <a:lstStyle/>
          <a:p>
            <a:r>
              <a:rPr lang="en-US" sz="4400" dirty="0"/>
              <a:t>Fuego Salvage</a:t>
            </a:r>
          </a:p>
          <a:p>
            <a:r>
              <a:rPr lang="en-US" sz="4400" dirty="0"/>
              <a:t>El Fuego que destruye</a:t>
            </a:r>
          </a:p>
        </p:txBody>
      </p:sp>
    </p:spTree>
    <p:extLst>
      <p:ext uri="{BB962C8B-B14F-4D97-AF65-F5344CB8AC3E}">
        <p14:creationId xmlns:p14="http://schemas.microsoft.com/office/powerpoint/2010/main" val="422802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3600" b="1" dirty="0">
                <a:latin typeface="Times New Roman" panose="02020603050405020304" pitchFamily="18" charset="0"/>
                <a:cs typeface="Times New Roman" panose="02020603050405020304" pitchFamily="18" charset="0"/>
              </a:rPr>
              <a:t>Abogado dice que los cristianos responden al conflicto como los que no son cristianos</a:t>
            </a:r>
          </a:p>
          <a:p>
            <a:r>
              <a:rPr lang="es-AR" sz="3600" b="1" dirty="0">
                <a:latin typeface="Times New Roman" panose="02020603050405020304" pitchFamily="18" charset="0"/>
                <a:cs typeface="Times New Roman" panose="02020603050405020304" pitchFamily="18" charset="0"/>
              </a:rPr>
              <a:t>Los cristianos no responden a los conflictos como deben (perdonar y bendecir a los enemigos) es porque no los animan a responder de esta manera</a:t>
            </a:r>
          </a:p>
          <a:p>
            <a:r>
              <a:rPr lang="es-AR" sz="3600" b="1" dirty="0">
                <a:latin typeface="Times New Roman" panose="02020603050405020304" pitchFamily="18" charset="0"/>
                <a:cs typeface="Times New Roman" panose="02020603050405020304" pitchFamily="18" charset="0"/>
              </a:rPr>
              <a:t>¿Cómo empezamos a enseñar a los cristianos a manejar el conflicto? es ofreciendo una ofrenda de paz es inspirando a las personas y equiparlos a creer en Cristo Jesús y responder al conflicto de una manera diferente y remarcable</a:t>
            </a:r>
          </a:p>
          <a:p>
            <a:r>
              <a:rPr lang="es-AR" sz="3600" b="1" dirty="0">
                <a:latin typeface="Times New Roman" panose="02020603050405020304" pitchFamily="18" charset="0"/>
                <a:cs typeface="Times New Roman" panose="02020603050405020304" pitchFamily="18" charset="0"/>
              </a:rPr>
              <a:t>Darles un método sostenible que es fundado en la verdad bíblica y se basa en lo que Cristo enseño</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Metáfora del fuego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Usamos una metáfora del fuego que enseña la dinámica del conflicto</a:t>
            </a:r>
          </a:p>
          <a:p>
            <a:r>
              <a:rPr lang="es-AR" sz="3600" b="1" dirty="0">
                <a:latin typeface="Times New Roman" panose="02020603050405020304" pitchFamily="18" charset="0"/>
                <a:cs typeface="Times New Roman" panose="02020603050405020304" pitchFamily="18" charset="0"/>
              </a:rPr>
              <a:t>Hablamos de dos fuegos el fuego salvaje y el fuego de paz</a:t>
            </a:r>
          </a:p>
          <a:p>
            <a:r>
              <a:rPr lang="es-AR" sz="3600" b="1" dirty="0">
                <a:latin typeface="Times New Roman" panose="02020603050405020304" pitchFamily="18" charset="0"/>
                <a:cs typeface="Times New Roman" panose="02020603050405020304" pitchFamily="18" charset="0"/>
              </a:rPr>
              <a:t>Hablaremos del fuego salvaje y mas adelante aprenderán de como es el fuego de paz y se da una enseñanza mas compresibles en la siguiente pagina de internet: </a:t>
            </a:r>
            <a:r>
              <a:rPr lang="es-AR" sz="3600" b="1" dirty="0">
                <a:latin typeface="Times New Roman" panose="02020603050405020304" pitchFamily="18" charset="0"/>
                <a:cs typeface="Times New Roman" panose="02020603050405020304" pitchFamily="18" charset="0"/>
                <a:hlinkClick r:id="rId2"/>
              </a:rPr>
              <a:t>www.peacefire.net</a:t>
            </a:r>
            <a:r>
              <a:rPr lang="es-AR" sz="3600" b="1" dirty="0">
                <a:latin typeface="Times New Roman" panose="02020603050405020304" pitchFamily="18" charset="0"/>
                <a:cs typeface="Times New Roman" panose="02020603050405020304" pitchFamily="18" charset="0"/>
              </a:rPr>
              <a:t> es un curso gratuito de seis sesiones. </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Ejemplo del Fuego Salvaje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“En Octubre del 1999 fue donde inicio el fuego salvaje esto fue en un parque en California, hubo unos campistas que decidieron hacer una fogata en un lugar permitido en ese campo de acampar y se fueron a dormir y en la mañana siguiente estaban apagando el fuego y antes de irse le echo tierra para terminar de apagarlo, pero bajo ese seguía prendido como el pequeño fuego de un cigarro, Dos días después el aire cambio y ese fuego estaba todavía encendido que creció y quemo muchos hectáreas de ese parque, creció tanto que consumía 50 hectáreas por minuto, un pequeño fuego puede llegar a ser muy destructivo, si las condiciones del viento cambian puede ser muy peligroso</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Cuidado con el fuego salvaje del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Si no se contiene, los fuegos salvajes del conflicto pueden destruir matrimonios, familias, amistades, relaciones de negocios, Iglesias, comunidades y aun naciones</a:t>
            </a:r>
          </a:p>
          <a:p>
            <a:r>
              <a:rPr lang="es-AR" sz="3600" b="1" dirty="0">
                <a:latin typeface="Times New Roman" panose="02020603050405020304" pitchFamily="18" charset="0"/>
                <a:cs typeface="Times New Roman" panose="02020603050405020304" pitchFamily="18" charset="0"/>
              </a:rPr>
              <a:t>Nadie esta excepto de los fuegos salvajes del conflicto</a:t>
            </a:r>
          </a:p>
          <a:p>
            <a:r>
              <a:rPr lang="es-AR" sz="3600" b="1" dirty="0">
                <a:latin typeface="Times New Roman" panose="02020603050405020304" pitchFamily="18" charset="0"/>
                <a:cs typeface="Times New Roman" panose="02020603050405020304" pitchFamily="18" charset="0"/>
              </a:rPr>
              <a:t>Todos experimentamos conflictos y no debe sorprendernos que también los cristianos enfrentan conflictos</a:t>
            </a:r>
          </a:p>
          <a:p>
            <a:r>
              <a:rPr lang="es-AR" sz="3600" b="1" dirty="0">
                <a:latin typeface="Times New Roman" panose="02020603050405020304" pitchFamily="18" charset="0"/>
                <a:cs typeface="Times New Roman" panose="02020603050405020304" pitchFamily="18" charset="0"/>
              </a:rPr>
              <a:t>La palabra de Dios nos exhorta que esperemos y anticipemos que experimentaremos estar en conflictos</a:t>
            </a: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Pedro y Cristo también explicaron que el Cristiano tenia que anticipar que el conflicto vendría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Queridos hermanos, no se extrañen del fuego de la prueba que están soportando, como si fuera algo insólito.” 1 Pedro 4:12NVI</a:t>
            </a:r>
          </a:p>
          <a:p>
            <a:r>
              <a:rPr lang="es-ES" sz="3600" b="1" dirty="0">
                <a:latin typeface="Times New Roman" panose="02020603050405020304" pitchFamily="18" charset="0"/>
                <a:cs typeface="Times New Roman" panose="02020603050405020304" pitchFamily="18" charset="0"/>
              </a:rPr>
              <a:t>“Yo les he dicho estas cosas para que en mí hallen paz. En este mundo afrontarán aflicciones, pero ¡anímense! Yo he vencido al mundo.” Juan 16:33</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Pablo explica acerca de es necesario pasar por dificultades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5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Después de anunciar las buenas nuevas en aquella ciudad y de hacer muchos discípulos, Pablo y Bernabé regresaron a </a:t>
            </a:r>
            <a:r>
              <a:rPr lang="es-ES" sz="4400" b="1" dirty="0" err="1">
                <a:latin typeface="Times New Roman" panose="02020603050405020304" pitchFamily="18" charset="0"/>
                <a:cs typeface="Times New Roman" panose="02020603050405020304" pitchFamily="18" charset="0"/>
              </a:rPr>
              <a:t>Listra</a:t>
            </a:r>
            <a:r>
              <a:rPr lang="es-ES" sz="4400" b="1" dirty="0">
                <a:latin typeface="Times New Roman" panose="02020603050405020304" pitchFamily="18" charset="0"/>
                <a:cs typeface="Times New Roman" panose="02020603050405020304" pitchFamily="18" charset="0"/>
              </a:rPr>
              <a:t>, a </a:t>
            </a:r>
            <a:r>
              <a:rPr lang="es-ES" sz="4400" b="1" dirty="0" err="1">
                <a:latin typeface="Times New Roman" panose="02020603050405020304" pitchFamily="18" charset="0"/>
                <a:cs typeface="Times New Roman" panose="02020603050405020304" pitchFamily="18" charset="0"/>
              </a:rPr>
              <a:t>Iconio</a:t>
            </a:r>
            <a:r>
              <a:rPr lang="es-ES" sz="4400" b="1" dirty="0">
                <a:latin typeface="Times New Roman" panose="02020603050405020304" pitchFamily="18" charset="0"/>
                <a:cs typeface="Times New Roman" panose="02020603050405020304" pitchFamily="18" charset="0"/>
              </a:rPr>
              <a:t> y a Antioquía, </a:t>
            </a:r>
            <a:r>
              <a:rPr lang="es-ES" sz="4400" b="1" baseline="30000" dirty="0">
                <a:latin typeface="Times New Roman" panose="02020603050405020304" pitchFamily="18" charset="0"/>
                <a:cs typeface="Times New Roman" panose="02020603050405020304" pitchFamily="18" charset="0"/>
              </a:rPr>
              <a:t>22 </a:t>
            </a:r>
            <a:r>
              <a:rPr lang="es-ES" sz="4400" b="1" dirty="0">
                <a:latin typeface="Times New Roman" panose="02020603050405020304" pitchFamily="18" charset="0"/>
                <a:cs typeface="Times New Roman" panose="02020603050405020304" pitchFamily="18" charset="0"/>
              </a:rPr>
              <a:t>fortaleciendo a los discípulos y animándolos a perseverar en la fe. «Es necesario pasar por muchas dificultades para entrar en el reino de Dios», les decían.” Hechos 14:21-22 NVI</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Puntos importantes que recordar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Los fuegos salvajes del conflicto pueden ser destructivo</a:t>
            </a:r>
          </a:p>
          <a:p>
            <a:r>
              <a:rPr lang="es-AR" sz="5400" b="1" dirty="0">
                <a:latin typeface="Times New Roman" panose="02020603050405020304" pitchFamily="18" charset="0"/>
                <a:cs typeface="Times New Roman" panose="02020603050405020304" pitchFamily="18" charset="0"/>
              </a:rPr>
              <a:t>Conflictos y tribulaciones son parte de la vida cristiana</a:t>
            </a:r>
          </a:p>
          <a:p>
            <a:r>
              <a:rPr lang="es-AR" sz="5400" b="1" dirty="0">
                <a:latin typeface="Times New Roman" panose="02020603050405020304" pitchFamily="18" charset="0"/>
                <a:cs typeface="Times New Roman" panose="02020603050405020304" pitchFamily="18" charset="0"/>
              </a:rPr>
              <a:t>En Cristo hay paz, protección y poder para salir delante de los fuegos salvajes del conflicto</a:t>
            </a:r>
          </a:p>
          <a:p>
            <a:r>
              <a:rPr lang="es-AR" sz="5400" b="1" dirty="0">
                <a:latin typeface="Times New Roman" panose="02020603050405020304" pitchFamily="18" charset="0"/>
                <a:cs typeface="Times New Roman" panose="02020603050405020304" pitchFamily="18" charset="0"/>
              </a:rPr>
              <a:t>Cristo te anima a tomar tu corazón en medio del conflicto</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5400" b="1">
                <a:latin typeface="Times New Roman" panose="02020603050405020304" pitchFamily="18" charset="0"/>
                <a:cs typeface="Times New Roman" panose="02020603050405020304" pitchFamily="18" charset="0"/>
              </a:rPr>
              <a:t>Como lider, como pastor, como abridor de obras vas a confronter el conflicto</a:t>
            </a:r>
          </a:p>
          <a:p>
            <a:r>
              <a:rPr lang="es-AR" sz="5400" b="1">
                <a:latin typeface="Times New Roman" panose="02020603050405020304" pitchFamily="18" charset="0"/>
                <a:cs typeface="Times New Roman" panose="02020603050405020304" pitchFamily="18" charset="0"/>
              </a:rPr>
              <a:t>Nuestra meta es que pueda ver el conflicto y actues y entiendas que hay proposito por ese conflcito</a:t>
            </a:r>
          </a:p>
          <a:p>
            <a:r>
              <a:rPr lang="es-AR" sz="5400" b="1">
                <a:latin typeface="Times New Roman" panose="02020603050405020304" pitchFamily="18" charset="0"/>
                <a:cs typeface="Times New Roman" panose="02020603050405020304" pitchFamily="18" charset="0"/>
              </a:rPr>
              <a:t>Veremos el fuego de paz que transforma</a:t>
            </a:r>
          </a:p>
        </p:txBody>
      </p:sp>
    </p:spTree>
    <p:extLst>
      <p:ext uri="{BB962C8B-B14F-4D97-AF65-F5344CB8AC3E}">
        <p14:creationId xmlns:p14="http://schemas.microsoft.com/office/powerpoint/2010/main" val="11589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588</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Cuidado pastoral y Matrimonio (Presentacion 7)</vt:lpstr>
      <vt:lpstr>Introducción</vt:lpstr>
      <vt:lpstr>Metáfora del fuego</vt:lpstr>
      <vt:lpstr>El Ejemplo del Fuego Salvaje</vt:lpstr>
      <vt:lpstr>Cuidado con el fuego salvaje del conflicto</vt:lpstr>
      <vt:lpstr>Pedro y Cristo también explicaron que el Cristiano tenia que anticipar que el conflicto vendría</vt:lpstr>
      <vt:lpstr>Pablo explica acerca de es necesario pasar por dificultades</vt:lpstr>
      <vt:lpstr>Puntos importantes que recordar</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11</cp:revision>
  <dcterms:created xsi:type="dcterms:W3CDTF">2017-10-03T19:37:14Z</dcterms:created>
  <dcterms:modified xsi:type="dcterms:W3CDTF">2017-10-19T16:09:42Z</dcterms:modified>
</cp:coreProperties>
</file>