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E38A-6BF5-464B-8977-731A444E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AED83-CA27-CB4E-BA42-4C7415506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9AB4B-5581-4643-9F45-4D9A6F68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0D88-2528-4B4A-921F-3063F67F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68D2A-C15E-9244-BC27-C6554EE0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C01-C429-E545-85EE-BEA8D4B7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DBFE1-97CE-1142-88AC-32ABC3546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7660B-5807-5047-8AFE-DF2D5A0F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12685-947F-8048-910D-1D275E4D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F80E-DC0A-0A4C-8BA4-1291A460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3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0509-9A22-644F-BAB4-01FC01BFA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B4C2B-9D8D-6D4F-BE29-3EBB87C18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CCC02-E187-014A-A6A3-C4B7B8A7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F721C-EE05-ED41-B13D-89C85A06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75D7A-3454-1540-B42E-F3819A96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88E9-BE2F-FF47-9822-CD8E25DC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6B8E-A84F-8B45-9822-20FEC6C59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28624-74A0-AD41-A5C8-31AF36C5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86EC-6478-3246-9234-CB0D63F2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9C9D-3CB4-2F47-BBBE-6BAB2D57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0DB5-A67C-5148-AD3D-22BD1272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D40F5-FF6F-C34A-B390-76EA32D2A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2E7BD-56E3-A84A-A8D4-727FDB73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99508-E109-6F4E-BC1C-D4BCBF94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4D9F-6B9F-164E-B129-32280E5B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3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760C-81E8-AD46-A642-D1E103B6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12E8-54F4-5348-8595-63C42536A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BB218-0266-B44D-873E-8E8C0E9BD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87C78-4C11-BE44-AE87-240C1E42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948BA-F6AA-1643-85AE-D68E3DF9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ECFAF-808C-3947-BD3D-1B6D34CC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BF20-0C97-BC48-AEB9-39C17704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08EBF-22E9-434E-9F99-223BADDCA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3354E-6306-CC4A-B7CE-70830359C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F8ACD-DD9C-644C-B272-E7A56FE57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D1467-8485-DA42-A47E-42B7E30BC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13C02-CDB9-1042-B59C-40A0BAD2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5D41A-5894-7847-BE84-5312A8CA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85931-69F3-634B-B29C-5966CA51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62C9-D13B-AF4D-8807-CB731E57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070BD-7402-594D-975A-0A676D9E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7430B-1110-0C42-BB8B-13D5CB93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AC5AC-D723-3243-A412-1311834E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04648-10A5-7C4B-BB88-647506EF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50549-C97E-8041-BBE8-68E30C1E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E0CBD-E6B2-3C4B-A2D0-1312B939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8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361D-418E-8840-8F3F-9935E7AE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E468-419F-9F49-89D3-5E6E6B99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981A9-4C1F-A14D-85B0-A3BA0BA17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4114D-2D4D-A841-8FDA-907078B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0E8D-DA5E-FE4A-8F17-6F4BFB26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0284-8B5C-1A4E-88E5-8DFB95FB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1D36-5D4E-7642-A7ED-1F989925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E54C5-7AC1-D24D-8EE0-B190499BA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FC0C-FF75-6B40-A711-C645FA6E7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2C161-EFD3-1647-9654-6662813C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2F75D-B2A8-3E45-BC15-56A89F6F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0E331-B660-8740-B966-B5AF6007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330D0-9FC1-F14D-AAC3-EDAFFB0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53690-0079-2B40-8E7A-73B700C2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1F38C-0DDC-654C-A1CC-CAF367D7A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1FD8-F5F5-8F40-AA56-4C3A065F215E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C26F-76E5-0049-B04E-105C7C319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764C-C7C4-7F4D-A09A-7FB83CA7C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87F8-F31A-AA49-A2F7-2A1DEA21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E5C9-7F79-AF49-894D-09E000B54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2000" b="1" dirty="0"/>
              <a:t>Исаии 41:10</a:t>
            </a:r>
            <a:r>
              <a:rPr lang="en-US" sz="12000" dirty="0">
                <a:effectLst/>
              </a:rPr>
              <a:t> </a:t>
            </a:r>
            <a:endParaRPr lang="en-US" sz="1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E76B1-1C5A-E048-AEB5-A7E391F18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5 способов победить страх</a:t>
            </a:r>
            <a:r>
              <a:rPr lang="en-US" sz="6000" dirty="0">
                <a:effectLst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8343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1978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Если мы знаем Бога и имеем близкие отношения с Ним, постоянно послушны Его слову, ищем Его помощи, а не надеемся на себя то нам нечего будет бояться.</a:t>
            </a:r>
            <a:r>
              <a:rPr lang="en-US" sz="4000" b="1" dirty="0">
                <a:effectLst/>
              </a:rPr>
              <a:t> </a:t>
            </a:r>
            <a:endParaRPr lang="en-US" sz="40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8A270D-EAF0-4B42-A432-514A9CD11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7990"/>
          <a:stretch/>
        </p:blipFill>
        <p:spPr>
          <a:xfrm>
            <a:off x="7002462" y="1999456"/>
            <a:ext cx="4351338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</a:t>
            </a:r>
            <a:r>
              <a:rPr lang="ru-RU" b="1" dirty="0">
                <a:solidFill>
                  <a:srgbClr val="00B0F0"/>
                </a:solidFill>
              </a:rPr>
              <a:t>не бойся, ибо Я с тобою</a:t>
            </a:r>
            <a:r>
              <a:rPr lang="ru-RU" b="1" dirty="0"/>
              <a:t>; не смущайся, ибо Я Бог твой; Я укреплю тебя, и помогу тебе, и поддержу тебя десницею правды Моей.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36AF-1802-B647-A372-9212347B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91" y="1825625"/>
            <a:ext cx="8025809" cy="4351338"/>
          </a:xfrm>
        </p:spPr>
        <p:txBody>
          <a:bodyPr>
            <a:normAutofit/>
          </a:bodyPr>
          <a:lstStyle/>
          <a:p>
            <a:r>
              <a:rPr lang="ru-RU" sz="4000" dirty="0"/>
              <a:t>Иеремии 6:16 «</a:t>
            </a:r>
            <a:r>
              <a:rPr lang="ru-RU" sz="4000" b="1" dirty="0"/>
              <a:t>Так говорит Господь: остановитесь на путях ваших и рассмотрите, и расспросите о путях древних, где путь добрый, и идите по нему, и найдете покой душам вашим. Но они сказали: "не пойдем</a:t>
            </a:r>
            <a:r>
              <a:rPr lang="ru-RU" sz="4000" dirty="0"/>
              <a:t>».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8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</a:t>
            </a:r>
            <a:r>
              <a:rPr lang="ru-RU" b="1" dirty="0">
                <a:solidFill>
                  <a:srgbClr val="00B0F0"/>
                </a:solidFill>
              </a:rPr>
              <a:t>не бойся, ибо Я с тобою</a:t>
            </a:r>
            <a:r>
              <a:rPr lang="ru-RU" b="1" dirty="0"/>
              <a:t>; не смущайся, ибо Я Бог твой; Я укреплю тебя, и помогу тебе, и поддержу тебя десницею правды Моей.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36AF-1802-B647-A372-9212347B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91" y="1825625"/>
            <a:ext cx="8025809" cy="4351338"/>
          </a:xfrm>
        </p:spPr>
        <p:txBody>
          <a:bodyPr/>
          <a:lstStyle/>
          <a:p>
            <a:r>
              <a:rPr lang="ru-RU" b="1" dirty="0"/>
              <a:t>Найдите время для уединения и анализа, оценки</a:t>
            </a:r>
          </a:p>
          <a:p>
            <a:r>
              <a:rPr lang="ru-RU" b="1" dirty="0"/>
              <a:t>Что Вам нужно еще сделать за эти дни карантина?</a:t>
            </a:r>
          </a:p>
          <a:p>
            <a:r>
              <a:rPr lang="ru-RU" b="1" dirty="0"/>
              <a:t>Что Вам нужно исправить или поменять?</a:t>
            </a:r>
          </a:p>
          <a:p>
            <a:r>
              <a:rPr lang="ru-RU" b="1" dirty="0"/>
              <a:t>Если Вы боитесь, значит Вы чем то увлеклись и далеко от Бога. Что Вам нужно оставить, чтобы вернуться к нему? </a:t>
            </a:r>
            <a:endParaRPr lang="en-US" b="1" dirty="0"/>
          </a:p>
          <a:p>
            <a:r>
              <a:rPr lang="ru-RU" b="1" dirty="0"/>
              <a:t>Побудьте в тишине, остановитесь и подумайте!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7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не бойся, ибо Я с тобою; </a:t>
            </a:r>
            <a:r>
              <a:rPr lang="ru-RU" b="1" dirty="0">
                <a:solidFill>
                  <a:srgbClr val="00B0F0"/>
                </a:solidFill>
              </a:rPr>
              <a:t>не смущайся, ибо Я Бог твой</a:t>
            </a:r>
            <a:r>
              <a:rPr lang="ru-RU" b="1" dirty="0"/>
              <a:t>; Я укреплю тебя, и помогу тебе, и поддержу тебя десницею правды Моей.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36AF-1802-B647-A372-9212347B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91" y="1825625"/>
            <a:ext cx="8025809" cy="4351338"/>
          </a:xfrm>
        </p:spPr>
        <p:txBody>
          <a:bodyPr>
            <a:noAutofit/>
          </a:bodyPr>
          <a:lstStyle/>
          <a:p>
            <a:r>
              <a:rPr lang="ru-RU" sz="3600" dirty="0"/>
              <a:t>Втор 32:37–39 «</a:t>
            </a:r>
            <a:r>
              <a:rPr lang="ru-RU" sz="3600" b="1" dirty="0"/>
              <a:t>Тогда скажет </a:t>
            </a:r>
            <a:r>
              <a:rPr lang="ru-RU" sz="3600" b="1" i="1" dirty="0"/>
              <a:t>Господь</a:t>
            </a:r>
            <a:r>
              <a:rPr lang="ru-RU" sz="3600" b="1" dirty="0"/>
              <a:t>: где боги их, твердыня, на которую они надеялись, пусть они восстанут и помогут вам, пусть будут для вас покровом! 39 Видите ныне, что это Я, Я - и нет Бога, кроме Меня: Я умерщвляю и оживляю, Я поражаю и Я исцеляю, и никто не избавит от руки Моей</a:t>
            </a:r>
            <a:r>
              <a:rPr lang="ru-RU" sz="3600" dirty="0"/>
              <a:t>».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76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не бойся, ибо Я с тобою; </a:t>
            </a:r>
            <a:r>
              <a:rPr lang="ru-RU" b="1" dirty="0">
                <a:solidFill>
                  <a:srgbClr val="00B0F0"/>
                </a:solidFill>
              </a:rPr>
              <a:t>не смущайся, ибо Я Бог твой</a:t>
            </a:r>
            <a:r>
              <a:rPr lang="ru-RU" b="1" dirty="0"/>
              <a:t>; Я укреплю тебя, и помогу тебе, и поддержу тебя десницею правды Моей.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36AF-1802-B647-A372-9212347B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91" y="1825625"/>
            <a:ext cx="8025809" cy="4351338"/>
          </a:xfrm>
        </p:spPr>
        <p:txBody>
          <a:bodyPr>
            <a:noAutofit/>
          </a:bodyPr>
          <a:lstStyle/>
          <a:p>
            <a:r>
              <a:rPr lang="ru-RU" sz="3200" dirty="0"/>
              <a:t>Исаии 51:12–13 «</a:t>
            </a:r>
            <a:r>
              <a:rPr lang="ru-RU" sz="3200" b="1" dirty="0"/>
              <a:t>Я, Я Сам - Утешитель ваш. Кто ты, что боишься человека, который умирает, и сына человеческого, который то же, что трава, 13 и забываешь Господа, Творца своего, распростершего небеса и основавшего землю; и непрестанно, всякий день страшишься ярости притеснителя, как бы он готов был истребить? Но где ярость притеснителя</a:t>
            </a:r>
            <a:r>
              <a:rPr lang="ru-RU" sz="3200" dirty="0"/>
              <a:t>»?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04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не бойся, ибо Я с тобою; не смущайся, ибо Я Бог твой; </a:t>
            </a:r>
            <a:r>
              <a:rPr lang="ru-RU" b="1" dirty="0">
                <a:solidFill>
                  <a:srgbClr val="00B0F0"/>
                </a:solidFill>
              </a:rPr>
              <a:t>Я укреплю тебя</a:t>
            </a:r>
            <a:r>
              <a:rPr lang="ru-RU" b="1" dirty="0"/>
              <a:t>, и помогу тебе, и поддержу тебя десницею правды Моей.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36AF-1802-B647-A372-9212347B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91" y="1825625"/>
            <a:ext cx="8025809" cy="4351338"/>
          </a:xfrm>
        </p:spPr>
        <p:txBody>
          <a:bodyPr/>
          <a:lstStyle/>
          <a:p>
            <a:r>
              <a:rPr lang="ru-RU" dirty="0"/>
              <a:t>Иисуса Навина 1:7-8 «</a:t>
            </a:r>
            <a:r>
              <a:rPr lang="ru-RU" b="1" dirty="0"/>
              <a:t>только будь тверд и очень мужествен, и тщательно храни и исполняй весь закон, который завещал тебе Моисей, раб Мой; не уклоняйся от него ни направо ни налево, дабы поступать благоразумно во всех предприятиях твоих. 8 Да не отходит сия книга закона от уст твоих; но поучайся в ней день и ночь, дабы в точности исполнять все, что в ней написано: тогда ты будешь успешен в путях твоих и будешь поступать благоразумно</a:t>
            </a:r>
            <a:r>
              <a:rPr lang="ru-RU" dirty="0"/>
              <a:t>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не бойся, ибо Я с тобою; не смущайся, ибо Я Бог твой; </a:t>
            </a:r>
            <a:r>
              <a:rPr lang="ru-RU" b="1" dirty="0">
                <a:solidFill>
                  <a:srgbClr val="00B0F0"/>
                </a:solidFill>
              </a:rPr>
              <a:t>Я укреплю тебя</a:t>
            </a:r>
            <a:r>
              <a:rPr lang="ru-RU" b="1" dirty="0"/>
              <a:t>, и помогу тебе, и поддержу тебя десницею правды Моей.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36AF-1802-B647-A372-9212347B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91" y="1825625"/>
            <a:ext cx="8025809" cy="4351338"/>
          </a:xfrm>
        </p:spPr>
        <p:txBody>
          <a:bodyPr/>
          <a:lstStyle/>
          <a:p>
            <a:r>
              <a:rPr lang="ru-RU" dirty="0"/>
              <a:t>«Так как солдат постоянно и старательно тренируется стрелять и преодолевать препятствия, выживать, защищаться и нападать в обычном жизненном режиме, чтобы не спасовать в бою, так и христианин каждый день приучает свой ум размышлять и применять Божье слово, подчиняться ему в обычных ситуациях, чтобы во время кризиса суметь противостоять … благодаря усвоенным принципам Слова Божия и приобретенным навыкам послушания Богу» </a:t>
            </a:r>
            <a:r>
              <a:rPr lang="ru-RU" dirty="0" err="1"/>
              <a:t>Мыкола</a:t>
            </a:r>
            <a:r>
              <a:rPr lang="ru-RU" dirty="0"/>
              <a:t> Романюк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5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не бойся, ибо Я с тобою; не смущайся, ибо Я Бог твой; Я укреплю тебя, </a:t>
            </a:r>
            <a:r>
              <a:rPr lang="ru-RU" b="1" dirty="0">
                <a:solidFill>
                  <a:srgbClr val="00B0F0"/>
                </a:solidFill>
              </a:rPr>
              <a:t>и помогу тебе</a:t>
            </a:r>
            <a:r>
              <a:rPr lang="ru-RU" b="1" dirty="0"/>
              <a:t>, и поддержу тебя десницею правды Моей.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577A4-92DE-814F-84BA-F4F5967DA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80915" y="1825625"/>
            <a:ext cx="6320398" cy="43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6F6-2091-5848-BA40-6C15BF7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000" b="1" dirty="0"/>
              <a:t>5 способов победить страх</a:t>
            </a:r>
            <a:r>
              <a:rPr lang="en-US" sz="7000" b="1" dirty="0">
                <a:effectLst/>
              </a:rPr>
              <a:t> </a:t>
            </a:r>
            <a:endParaRPr lang="en-US" sz="7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AE33-C827-5749-A137-4A57E993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8979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Исаии 41:10 не бойся, ибо Я с тобою; не смущайся, ибо Я Бог твой; Я укреплю тебя, и помогу тебе, </a:t>
            </a:r>
            <a:r>
              <a:rPr lang="ru-RU" b="1" dirty="0">
                <a:solidFill>
                  <a:srgbClr val="00B0F0"/>
                </a:solidFill>
              </a:rPr>
              <a:t>и поддержу тебя десницею правды Моей</a:t>
            </a:r>
            <a:r>
              <a:rPr lang="ru-RU" b="1" dirty="0"/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36AF-1802-B647-A372-9212347B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91" y="1825625"/>
            <a:ext cx="8025809" cy="4351338"/>
          </a:xfrm>
        </p:spPr>
        <p:txBody>
          <a:bodyPr/>
          <a:lstStyle/>
          <a:p>
            <a:r>
              <a:rPr lang="ru-RU" dirty="0"/>
              <a:t>2 Кор 12:8–10 «</a:t>
            </a:r>
            <a:r>
              <a:rPr lang="ru-RU" b="1" dirty="0"/>
              <a:t>Трижды молил я Господа о том, чтобы удалил его от меня. 9 Но </a:t>
            </a:r>
            <a:r>
              <a:rPr lang="ru-RU" b="1" i="1" dirty="0"/>
              <a:t>Господь</a:t>
            </a:r>
            <a:r>
              <a:rPr lang="ru-RU" b="1" dirty="0"/>
              <a:t> сказал мне: "довольно для тебя благодати Моей, ибо сила Моя совершается в немощи". И потому я гораздо охотнее буду хвалиться своими немощами, чтобы обитала во мне сила Христова</a:t>
            </a:r>
            <a:r>
              <a:rPr lang="ru-RU" dirty="0"/>
              <a:t> </a:t>
            </a:r>
            <a:r>
              <a:rPr lang="ru-RU" b="1" dirty="0"/>
              <a:t>10 Посему я благодушествую (</a:t>
            </a:r>
            <a:r>
              <a:rPr lang="ru-RU" dirty="0"/>
              <a:t>получаю удовольствие</a:t>
            </a:r>
            <a:r>
              <a:rPr lang="ru-RU" b="1" dirty="0"/>
              <a:t>) в немощах, в обидах, в нуждах, в гонениях, в притеснениях за Христа, ибо, когда я немощен, тогда силен».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813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Исаии 41:10 </vt:lpstr>
      <vt:lpstr>5 способов победить страх </vt:lpstr>
      <vt:lpstr>5 способов победить страх </vt:lpstr>
      <vt:lpstr>5 способов победить страх </vt:lpstr>
      <vt:lpstr>5 способов победить страх </vt:lpstr>
      <vt:lpstr>5 способов победить страх </vt:lpstr>
      <vt:lpstr>5 способов победить страх </vt:lpstr>
      <vt:lpstr>5 способов победить страх </vt:lpstr>
      <vt:lpstr>5 способов победить страх </vt:lpstr>
      <vt:lpstr>5 способов победить страх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Исаии 41:10 </dc:title>
  <dc:creator>sergey perevyshko</dc:creator>
  <cp:lastModifiedBy>sergey perevyshko</cp:lastModifiedBy>
  <cp:revision>5</cp:revision>
  <dcterms:created xsi:type="dcterms:W3CDTF">2020-04-05T05:48:43Z</dcterms:created>
  <dcterms:modified xsi:type="dcterms:W3CDTF">2020-04-05T06:41:07Z</dcterms:modified>
</cp:coreProperties>
</file>