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60" r:id="rId3"/>
    <p:sldId id="261" r:id="rId4"/>
    <p:sldId id="262" r:id="rId5"/>
    <p:sldId id="263" r:id="rId6"/>
    <p:sldId id="264" r:id="rId7"/>
    <p:sldId id="257" r:id="rId8"/>
    <p:sldId id="265" r:id="rId9"/>
    <p:sldId id="266" r:id="rId10"/>
    <p:sldId id="267" r:id="rId11"/>
    <p:sldId id="268" r:id="rId12"/>
    <p:sldId id="269" r:id="rId13"/>
    <p:sldId id="25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63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45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9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564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156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924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528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669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27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30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64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11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75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69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84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20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99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AFEAF6B-0040-4BC1-B1B7-69662332966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1A253AB-BFEA-42A9-91D1-8FFA316390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80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5226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– Євангеліє від Луки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uk-UA" sz="1800" dirty="0"/>
              <a:t>Луки 11:13. Отож, коли ви, бувши злі, потрапите добрі дари своїм дітям давати, скільки ж більше Небесний Отець </a:t>
            </a:r>
            <a:r>
              <a:rPr lang="uk-UA" sz="1800" dirty="0" err="1"/>
              <a:t>подасть</a:t>
            </a:r>
            <a:r>
              <a:rPr lang="uk-UA" sz="1800" dirty="0"/>
              <a:t> Духа Святого всім тим, хто проситиме в Нього?</a:t>
            </a:r>
          </a:p>
          <a:p>
            <a:r>
              <a:rPr lang="uk-UA" sz="1800" dirty="0"/>
              <a:t>Луки 16:9. І Я вам кажу: Набувайте друзів собі від багатства неправедного, щоб, коли </a:t>
            </a:r>
            <a:r>
              <a:rPr lang="uk-UA" sz="1800" dirty="0" err="1"/>
              <a:t>проминеться</a:t>
            </a:r>
            <a:r>
              <a:rPr lang="uk-UA" sz="1800" dirty="0"/>
              <a:t> воно, прийняли вас до вічних осель.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756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– Євангеліє від Луки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3"/>
            <a:ext cx="5105400" cy="3412430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Слова «нехай продасть одіж свою та й купить меча» мабуть не говорять про те, що християни можуть давати збройну відсіч своїм ворогам. Ми ніде не зустрічаємо подібного повеління! </a:t>
            </a:r>
          </a:p>
          <a:p>
            <a:r>
              <a:rPr lang="uk-UA" dirty="0"/>
              <a:t>Бережіться небезпеки будувати доктрину на одному місці Писання. (Приклад мормонів 1Кор. 15:29; чистилище Матвія 12:32; церква Христа Дії 2:38).</a:t>
            </a:r>
          </a:p>
          <a:p>
            <a:r>
              <a:rPr lang="uk-UA" dirty="0"/>
              <a:t> Ймовірно, це просто східна, яскрава мова, яка говорить про небезпеку, яка буде загрожувати життю учнів.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593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– Євангеліє від Луки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01936" cy="3872391"/>
          </a:xfrm>
        </p:spPr>
        <p:txBody>
          <a:bodyPr>
            <a:normAutofit/>
          </a:bodyPr>
          <a:lstStyle/>
          <a:p>
            <a:r>
              <a:rPr lang="uk-UA" sz="1800" dirty="0"/>
              <a:t>Луки 23: 39-40.  А один із розп'ятих злочинників став зневажати Його й говорити: Чи Ти не Христос? То спаси Себе й нас! Обізвався ж той другий, і докоряв йому, кажучи: Чи не боїшся ти Бога, коли й сам на те саме засуджений?</a:t>
            </a:r>
          </a:p>
          <a:p>
            <a:r>
              <a:rPr lang="uk-UA" sz="1800" dirty="0"/>
              <a:t>Матвія 27:44.  Також насміхалися з Нього й розбійники, що з Ним були розп'яті.</a:t>
            </a:r>
            <a:r>
              <a:rPr lang="ru-RU" sz="1800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393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611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– Євангеліє від Луки</a:t>
            </a:r>
            <a:endParaRPr lang="ru-RU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697245" cy="3660846"/>
          </a:xfrm>
        </p:spPr>
        <p:txBody>
          <a:bodyPr>
            <a:normAutofit/>
          </a:bodyPr>
          <a:lstStyle/>
          <a:p>
            <a:r>
              <a:rPr lang="uk-UA" sz="1600" dirty="0"/>
              <a:t>З прологу до Євангелія і Дії апостолів, очевидно, що обидві книги були адресовані Феофілу, як твори, що складаються з двох частин. </a:t>
            </a:r>
          </a:p>
          <a:p>
            <a:r>
              <a:rPr lang="uk-UA" sz="1600" dirty="0"/>
              <a:t>Книга Дії продовжує розповідь з того місця, на якому завершується Євангеліє від Луки. Лука був язичником та лікарем, він приєднався до Павла у його другій місіонерській подорожі і залишався з ним більшу частину життя Павла.  </a:t>
            </a:r>
          </a:p>
          <a:p>
            <a:r>
              <a:rPr lang="uk-UA" sz="1600" dirty="0"/>
              <a:t>(Филим.24; 2Тим.4:11)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95263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Євангеліє від Луки – </a:t>
            </a:r>
            <a:br>
              <a:rPr lang="uk-UA" sz="6000" b="1" dirty="0"/>
            </a:br>
            <a:r>
              <a:rPr lang="uk-UA" sz="6000" b="1" dirty="0"/>
              <a:t>ціль і тема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Дати надійну, впорядковану і достеменну історію життя Ісуса Христа. </a:t>
            </a:r>
          </a:p>
          <a:p>
            <a:r>
              <a:rPr lang="uk-UA" dirty="0"/>
              <a:t>Конкретно, він хотів привести своїх читачів до висновку, що Ісус - це Син Людський (Досконала Людина, Ідеал Людства), і що Він прийшов, щоб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знайти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dirty="0"/>
              <a:t>спасти тих, які були втрачені.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91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/>
              <a:t>Євангеліє від Луки - Особливості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90713" cy="3767378"/>
          </a:xfrm>
        </p:spPr>
        <p:txBody>
          <a:bodyPr>
            <a:normAutofit/>
          </a:bodyPr>
          <a:lstStyle/>
          <a:p>
            <a:r>
              <a:rPr lang="uk-UA" sz="1800" dirty="0"/>
              <a:t>Найдовша книга Нового Заповіту.</a:t>
            </a:r>
          </a:p>
          <a:p>
            <a:r>
              <a:rPr lang="uk-UA" sz="1800" dirty="0"/>
              <a:t>Євангеліє від Луки та Дії святих апостолів разом становлять 28% Нового Заповіту.</a:t>
            </a:r>
          </a:p>
          <a:p>
            <a:r>
              <a:rPr lang="uk-UA" sz="1800" dirty="0"/>
              <a:t>Воно написане на найвитонченішій грецькій мові. </a:t>
            </a:r>
          </a:p>
          <a:p>
            <a:r>
              <a:rPr lang="uk-UA" sz="1800" dirty="0"/>
              <a:t>Тільки у Луки міститься 4 прекрасних гімни, наприклад: Марії (1:46-55), Захарії (1:67-79), Небесного воїнства (2:14) і Семен (2:28-32)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29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/>
              <a:t>Євангеліє від Луки - Особливості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Молитва, це ознака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людяності</a:t>
            </a:r>
            <a:r>
              <a:rPr lang="uk-UA" dirty="0"/>
              <a:t> Ісуса та залежності від Бога, ниткою проходить через Євангеліє від Луки.  Дух Святий сходив, коли Ісус молився (3:21), перед обиранням 12 апостолів Ісус провів усю ніч у молитві (6:12-13); преображення відбулося, коли Він молився (9:29). Ісус також показував приклад і багато навчав про молитву (5:18; 11:1-13; 18:1-8; 22:31-32; 22:39-46; 23:34,45)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442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/>
              <a:t>Євангеліє від Луки - Особливості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214694"/>
            <a:ext cx="5105400" cy="3862549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Лука особливо виділяє роль жінок. </a:t>
            </a:r>
          </a:p>
          <a:p>
            <a:r>
              <a:rPr lang="uk-UA" dirty="0"/>
              <a:t>Він 43 рази говорить про жінок, в той час як у Матвія та Марка, обидвох разом, вони згадуються лише 49 разів. </a:t>
            </a:r>
          </a:p>
          <a:p>
            <a:r>
              <a:rPr lang="uk-UA" dirty="0"/>
              <a:t>Лука згадує Єлизавету і Анну (1:5-57; 2:36-38); тещу Петра (4:38-39); воскресіння сина вдови з міста Наїн (7:11-18); грішницю, яка мила сльозами Його ноги (7:36-50), наводяться імена жінок, які своїм статком підтримували апостолів Ісуса Христа (8:1-3) і т. д.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41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/>
              <a:t>Євангеліє від Луки - Особливості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Унікальна властивість Євангелія від Луки - це розділ притч (9:51-18:14). З 22-х притч Євангелія, наступні 18, згадуються лише в цьому Євангелії: два боржники (7:41-43); добрий самарянин (10:25-37); друг просить хліба опівночі (11:5-8); безрозсудний багач і його житниці (12:16-21); безсонні слуги (12:35-45), безплідне фігове дерево (13:6-9); головні місця на весільному бенкеті (14:7-11); людина, яка не закінчила будівництво (14:28-30) і </a:t>
            </a:r>
            <a:r>
              <a:rPr lang="uk-UA" dirty="0" err="1"/>
              <a:t>т.д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877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6000" b="1" dirty="0"/>
              <a:t>Євангеліє від Луки - Особливості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617346" cy="3872391"/>
          </a:xfrm>
        </p:spPr>
        <p:txBody>
          <a:bodyPr>
            <a:normAutofit/>
          </a:bodyPr>
          <a:lstStyle/>
          <a:p>
            <a:r>
              <a:rPr lang="uk-UA" sz="1500" dirty="0"/>
              <a:t>4:18-19 На Мені Дух Господній, бо Мене </a:t>
            </a:r>
            <a:r>
              <a:rPr lang="uk-UA" sz="1500" dirty="0">
                <a:solidFill>
                  <a:srgbClr val="FF0000"/>
                </a:solidFill>
              </a:rPr>
              <a:t>Він</a:t>
            </a:r>
            <a:r>
              <a:rPr lang="uk-UA" sz="1500" dirty="0"/>
              <a:t> помазав, щоб Добру Новину звіщати вбогим. Послав Він Мене проповідувати полоненим визволення, а </a:t>
            </a:r>
            <a:r>
              <a:rPr lang="uk-UA" sz="1500" dirty="0">
                <a:solidFill>
                  <a:srgbClr val="FF0000"/>
                </a:solidFill>
              </a:rPr>
              <a:t>незрячим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прозріння</a:t>
            </a:r>
            <a:r>
              <a:rPr lang="uk-UA" sz="1500" dirty="0"/>
              <a:t>, </a:t>
            </a:r>
            <a:r>
              <a:rPr lang="uk-UA" sz="1500" dirty="0">
                <a:solidFill>
                  <a:srgbClr val="FF0000"/>
                </a:solidFill>
              </a:rPr>
              <a:t>відпустити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на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волю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помучених</a:t>
            </a:r>
            <a:r>
              <a:rPr lang="uk-UA" sz="1500" dirty="0"/>
              <a:t>,</a:t>
            </a:r>
            <a:r>
              <a:rPr lang="ru-RU" sz="1500" dirty="0"/>
              <a:t> </a:t>
            </a:r>
            <a:r>
              <a:rPr lang="uk-UA" sz="1500" dirty="0"/>
              <a:t>щоб проповідувати рік Господнього змилування.</a:t>
            </a:r>
            <a:endParaRPr lang="ru-RU" sz="1500" dirty="0"/>
          </a:p>
          <a:p>
            <a:r>
              <a:rPr lang="uk-UA" sz="1500" dirty="0"/>
              <a:t>61:1-2 Дух Господа Бога на мені, бо </a:t>
            </a:r>
            <a:r>
              <a:rPr lang="uk-UA" sz="1500" dirty="0">
                <a:solidFill>
                  <a:srgbClr val="FF0000"/>
                </a:solidFill>
              </a:rPr>
              <a:t>Господь</a:t>
            </a:r>
            <a:r>
              <a:rPr lang="uk-UA" sz="1500" dirty="0"/>
              <a:t> помазав Мене благовістити сумирним, послав Мене перев'язати зламаних серцем, полоненим звіщати свободу, </a:t>
            </a:r>
            <a:r>
              <a:rPr lang="uk-UA" sz="1500" dirty="0">
                <a:solidFill>
                  <a:srgbClr val="FF0000"/>
                </a:solidFill>
              </a:rPr>
              <a:t>а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в'язням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відчинити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в'язницю</a:t>
            </a:r>
            <a:r>
              <a:rPr lang="uk-UA" sz="1500" dirty="0"/>
              <a:t>, щоб проголосити рік уподобання Господу, </a:t>
            </a:r>
            <a:r>
              <a:rPr lang="uk-UA" sz="1500" dirty="0">
                <a:solidFill>
                  <a:srgbClr val="FF0000"/>
                </a:solidFill>
              </a:rPr>
              <a:t>та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день</a:t>
            </a:r>
            <a:r>
              <a:rPr lang="uk-UA" sz="1500" dirty="0"/>
              <a:t> </a:t>
            </a:r>
            <a:r>
              <a:rPr lang="uk-UA" sz="1500" dirty="0">
                <a:solidFill>
                  <a:srgbClr val="FF0000"/>
                </a:solidFill>
              </a:rPr>
              <a:t>помсти для нашого Бога, щоб потішити всіх, хто в жалобі</a:t>
            </a:r>
            <a:r>
              <a:rPr lang="uk-UA" sz="1500" dirty="0"/>
              <a:t>,</a:t>
            </a:r>
            <a:endParaRPr lang="ru-RU" sz="1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004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– Євангеліє від Луки</a:t>
            </a:r>
            <a:endParaRPr lang="ru-RU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448670" cy="3872391"/>
          </a:xfrm>
        </p:spPr>
        <p:txBody>
          <a:bodyPr>
            <a:normAutofit/>
          </a:bodyPr>
          <a:lstStyle/>
          <a:p>
            <a:r>
              <a:rPr lang="uk-UA" sz="1800" dirty="0"/>
              <a:t>Луки 7:1-3.  А коли Він скінчив усі слова Свої до народу, що слухав Його, то ввійшов у Капернаум. У одного ж сотника тяжко раб занедужав, що був дорогий йому, і вмирати вже мав. А коли про Ісуса почув, то послав він до Нього юдейських старших, і благав Його, щоб прийшов, і </a:t>
            </a:r>
            <a:r>
              <a:rPr lang="uk-UA" sz="1800" dirty="0" err="1"/>
              <a:t>вздоровив</a:t>
            </a:r>
            <a:r>
              <a:rPr lang="uk-UA" sz="1800" dirty="0"/>
              <a:t> раба його.</a:t>
            </a:r>
          </a:p>
          <a:p>
            <a:r>
              <a:rPr lang="uk-UA" sz="1800" dirty="0"/>
              <a:t>Матвія 8:5.  А коли Він до </a:t>
            </a:r>
            <a:r>
              <a:rPr lang="uk-UA" sz="1800" dirty="0" err="1"/>
              <a:t>Капернауму</a:t>
            </a:r>
            <a:r>
              <a:rPr lang="uk-UA" sz="1800" dirty="0"/>
              <a:t> ввійшов, то до Нього наблизився сотник, та й благати зачав Його.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77468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150</TotalTime>
  <Words>889</Words>
  <Application>Microsoft Office PowerPoint</Application>
  <PresentationFormat>Широкоэкранный</PresentationFormat>
  <Paragraphs>42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Tw Cen MT</vt:lpstr>
      <vt:lpstr>Капля</vt:lpstr>
      <vt:lpstr>Огляд Нового Заповіту</vt:lpstr>
      <vt:lpstr>Огляд Нового Заповіту – Євангеліє від Луки</vt:lpstr>
      <vt:lpstr>Євангеліє від Луки –  ціль і тема</vt:lpstr>
      <vt:lpstr>Євангеліє від Луки - Особливості</vt:lpstr>
      <vt:lpstr>Євангеліє від Луки - Особливості</vt:lpstr>
      <vt:lpstr>Євангеліє від Луки - Особливості</vt:lpstr>
      <vt:lpstr>Євангеліє від Луки - Особливості</vt:lpstr>
      <vt:lpstr>Євангеліє від Луки - Особливості</vt:lpstr>
      <vt:lpstr>Огляд Нового Заповіту – Євангеліє від Луки</vt:lpstr>
      <vt:lpstr>Огляд Нового Заповіту – Євангеліє від Луки</vt:lpstr>
      <vt:lpstr>Огляд Нового Заповіту – Євангеліє від Луки</vt:lpstr>
      <vt:lpstr>Огляд Нового Заповіту – Євангеліє від Луки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21</cp:revision>
  <dcterms:created xsi:type="dcterms:W3CDTF">2021-02-24T12:33:50Z</dcterms:created>
  <dcterms:modified xsi:type="dcterms:W3CDTF">2021-11-18T11:11:19Z</dcterms:modified>
</cp:coreProperties>
</file>