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9"/>
  </p:notesMasterIdLst>
  <p:handoutMasterIdLst>
    <p:handoutMasterId r:id="rId20"/>
  </p:handoutMasterIdLst>
  <p:sldIdLst>
    <p:sldId id="641" r:id="rId3"/>
    <p:sldId id="642" r:id="rId4"/>
    <p:sldId id="643" r:id="rId5"/>
    <p:sldId id="632" r:id="rId6"/>
    <p:sldId id="644" r:id="rId7"/>
    <p:sldId id="648" r:id="rId8"/>
    <p:sldId id="651" r:id="rId9"/>
    <p:sldId id="650" r:id="rId10"/>
    <p:sldId id="652" r:id="rId11"/>
    <p:sldId id="653" r:id="rId12"/>
    <p:sldId id="654" r:id="rId13"/>
    <p:sldId id="655" r:id="rId14"/>
    <p:sldId id="656" r:id="rId15"/>
    <p:sldId id="657" r:id="rId16"/>
    <p:sldId id="658" r:id="rId17"/>
    <p:sldId id="65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C1AB93C4-4BD3-48A7-9DFC-793B5B6FD7A2}" type="presOf" srcId="{0ACE607C-430D-4D29-8F73-1029EAFEBE55}" destId="{AC2C61AC-AC60-438F-898E-0FB7854199B1}" srcOrd="0" destOrd="0" presId="urn:microsoft.com/office/officeart/2005/8/layout/orgChart1"/>
    <dgm:cxn modelId="{BC67ABC5-36D9-4D32-B311-EF5105614267}" type="presOf" srcId="{0ACE607C-430D-4D29-8F73-1029EAFEBE55}" destId="{EC893C17-48E3-46C3-BB7A-9F0D9B7D5090}" srcOrd="1" destOrd="0" presId="urn:microsoft.com/office/officeart/2005/8/layout/orgChart1"/>
    <dgm:cxn modelId="{D079EF47-3424-4EE6-A288-53A517872242}" type="presOf" srcId="{5D12E55B-A886-4C5B-B11A-E603FE334198}" destId="{4EB67754-555F-4A2A-9D60-2E6D6B7D16C4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61F9F784-2E38-4336-A7D1-C4DBFF647318}" type="presOf" srcId="{39F25257-A737-4ADD-93B9-7F637210135D}" destId="{EFCA8A7F-DA60-4DFE-91D9-8D570365127E}" srcOrd="0" destOrd="0" presId="urn:microsoft.com/office/officeart/2005/8/layout/orgChart1"/>
    <dgm:cxn modelId="{28575D31-3CEA-4D4B-80F2-69A726C92F6E}" type="presOf" srcId="{C3EB261C-B9E9-4505-8A00-3E9FB3FFBC56}" destId="{46141452-D9D9-4DCE-9FD3-C661BB207AC2}" srcOrd="0" destOrd="0" presId="urn:microsoft.com/office/officeart/2005/8/layout/orgChart1"/>
    <dgm:cxn modelId="{1876B446-437A-4990-B60B-49406F830AF4}" type="presOf" srcId="{B2376703-0D46-4B17-B2FB-5F9F0A7B285E}" destId="{2E553A75-9BE8-468A-9D04-02FB09241A04}" srcOrd="1" destOrd="0" presId="urn:microsoft.com/office/officeart/2005/8/layout/orgChart1"/>
    <dgm:cxn modelId="{B28F093A-97EE-4CC0-8788-7DB38DB86A33}" type="presOf" srcId="{C3EB261C-B9E9-4505-8A00-3E9FB3FFBC56}" destId="{F1F022DA-E303-498D-BD6B-657CB7DFD703}" srcOrd="1" destOrd="0" presId="urn:microsoft.com/office/officeart/2005/8/layout/orgChart1"/>
    <dgm:cxn modelId="{C5BF26A0-F458-47F5-BFA0-02264C47DD9B}" type="presOf" srcId="{B2376703-0D46-4B17-B2FB-5F9F0A7B285E}" destId="{539FDD80-51E8-453B-9F77-2324A23A1C23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5F88B311-3AAF-421B-BC8A-FB8EB94DFD8B}" type="presParOf" srcId="{4EB67754-555F-4A2A-9D60-2E6D6B7D16C4}" destId="{0CE505AA-8015-43D7-8B53-9807F78FC652}" srcOrd="0" destOrd="0" presId="urn:microsoft.com/office/officeart/2005/8/layout/orgChart1"/>
    <dgm:cxn modelId="{782A0A46-C578-4740-AB3B-8B1538E1F908}" type="presParOf" srcId="{0CE505AA-8015-43D7-8B53-9807F78FC652}" destId="{5B9C2470-F442-4F5B-A750-2D0C0C51FA14}" srcOrd="0" destOrd="0" presId="urn:microsoft.com/office/officeart/2005/8/layout/orgChart1"/>
    <dgm:cxn modelId="{FCF08E79-4189-401A-8A6D-0B3E317F741C}" type="presParOf" srcId="{5B9C2470-F442-4F5B-A750-2D0C0C51FA14}" destId="{AC2C61AC-AC60-438F-898E-0FB7854199B1}" srcOrd="0" destOrd="0" presId="urn:microsoft.com/office/officeart/2005/8/layout/orgChart1"/>
    <dgm:cxn modelId="{FA02DD9A-0B61-493F-AA72-248F083D6CEC}" type="presParOf" srcId="{5B9C2470-F442-4F5B-A750-2D0C0C51FA14}" destId="{EC893C17-48E3-46C3-BB7A-9F0D9B7D5090}" srcOrd="1" destOrd="0" presId="urn:microsoft.com/office/officeart/2005/8/layout/orgChart1"/>
    <dgm:cxn modelId="{34D3180C-019A-487D-AA1D-7043F198589B}" type="presParOf" srcId="{0CE505AA-8015-43D7-8B53-9807F78FC652}" destId="{3DB06FC2-29A7-483B-A21D-40D57DD391E8}" srcOrd="1" destOrd="0" presId="urn:microsoft.com/office/officeart/2005/8/layout/orgChart1"/>
    <dgm:cxn modelId="{221F7DE5-3CC5-4353-ACF0-5257669FE62B}" type="presParOf" srcId="{0CE505AA-8015-43D7-8B53-9807F78FC652}" destId="{45787262-34A5-459C-A4FB-0F029182CA0F}" srcOrd="2" destOrd="0" presId="urn:microsoft.com/office/officeart/2005/8/layout/orgChart1"/>
    <dgm:cxn modelId="{526B9B6F-B5FF-44CA-ACF5-C533C9FC43CA}" type="presParOf" srcId="{45787262-34A5-459C-A4FB-0F029182CA0F}" destId="{EFCA8A7F-DA60-4DFE-91D9-8D570365127E}" srcOrd="0" destOrd="0" presId="urn:microsoft.com/office/officeart/2005/8/layout/orgChart1"/>
    <dgm:cxn modelId="{89510122-4544-40F4-B8A7-5B5598291E67}" type="presParOf" srcId="{45787262-34A5-459C-A4FB-0F029182CA0F}" destId="{92C00296-779B-4F79-ABE7-EA888E8F9520}" srcOrd="1" destOrd="0" presId="urn:microsoft.com/office/officeart/2005/8/layout/orgChart1"/>
    <dgm:cxn modelId="{AB376086-CA82-4A82-8532-A292B6B287C9}" type="presParOf" srcId="{92C00296-779B-4F79-ABE7-EA888E8F9520}" destId="{461C12E1-BFBC-4264-BF3C-D16F2093CDCA}" srcOrd="0" destOrd="0" presId="urn:microsoft.com/office/officeart/2005/8/layout/orgChart1"/>
    <dgm:cxn modelId="{069958A1-B915-4868-BEBA-EC5DBC666C3C}" type="presParOf" srcId="{461C12E1-BFBC-4264-BF3C-D16F2093CDCA}" destId="{46141452-D9D9-4DCE-9FD3-C661BB207AC2}" srcOrd="0" destOrd="0" presId="urn:microsoft.com/office/officeart/2005/8/layout/orgChart1"/>
    <dgm:cxn modelId="{D0AAB722-D835-498E-A56B-543F24677AAC}" type="presParOf" srcId="{461C12E1-BFBC-4264-BF3C-D16F2093CDCA}" destId="{F1F022DA-E303-498D-BD6B-657CB7DFD703}" srcOrd="1" destOrd="0" presId="urn:microsoft.com/office/officeart/2005/8/layout/orgChart1"/>
    <dgm:cxn modelId="{02B81F7D-4462-465B-B9BE-2E3C4DE65055}" type="presParOf" srcId="{92C00296-779B-4F79-ABE7-EA888E8F9520}" destId="{3FCE3DA8-FE07-4406-98A1-6A669DA6356E}" srcOrd="1" destOrd="0" presId="urn:microsoft.com/office/officeart/2005/8/layout/orgChart1"/>
    <dgm:cxn modelId="{94D4452D-5407-4B4C-85C7-27E3FB018A9B}" type="presParOf" srcId="{92C00296-779B-4F79-ABE7-EA888E8F9520}" destId="{1E4B9B2D-9C82-49B3-B115-C8A712EAAC11}" srcOrd="2" destOrd="0" presId="urn:microsoft.com/office/officeart/2005/8/layout/orgChart1"/>
    <dgm:cxn modelId="{B61E119D-9768-445B-9BF5-4AD218A83D71}" type="presParOf" srcId="{4EB67754-555F-4A2A-9D60-2E6D6B7D16C4}" destId="{221FBCE9-9EBF-4B7F-9CAE-5300DBC1D8A3}" srcOrd="1" destOrd="0" presId="urn:microsoft.com/office/officeart/2005/8/layout/orgChart1"/>
    <dgm:cxn modelId="{6D69529F-A347-4223-9B5D-A67577313DEF}" type="presParOf" srcId="{221FBCE9-9EBF-4B7F-9CAE-5300DBC1D8A3}" destId="{1E060252-1FAB-483F-AAF5-02DA0D99F6CE}" srcOrd="0" destOrd="0" presId="urn:microsoft.com/office/officeart/2005/8/layout/orgChart1"/>
    <dgm:cxn modelId="{282C6561-199A-41EA-BDFC-8B3F8ED55D0F}" type="presParOf" srcId="{1E060252-1FAB-483F-AAF5-02DA0D99F6CE}" destId="{539FDD80-51E8-453B-9F77-2324A23A1C23}" srcOrd="0" destOrd="0" presId="urn:microsoft.com/office/officeart/2005/8/layout/orgChart1"/>
    <dgm:cxn modelId="{8201580F-9A8C-4AAA-B27A-D21C9CABEEAD}" type="presParOf" srcId="{1E060252-1FAB-483F-AAF5-02DA0D99F6CE}" destId="{2E553A75-9BE8-468A-9D04-02FB09241A04}" srcOrd="1" destOrd="0" presId="urn:microsoft.com/office/officeart/2005/8/layout/orgChart1"/>
    <dgm:cxn modelId="{3E9CE1F1-5686-43E9-BDAE-387B55D84A6A}" type="presParOf" srcId="{221FBCE9-9EBF-4B7F-9CAE-5300DBC1D8A3}" destId="{402C806E-128E-4EBF-8344-A3B2D593BBBC}" srcOrd="1" destOrd="0" presId="urn:microsoft.com/office/officeart/2005/8/layout/orgChart1"/>
    <dgm:cxn modelId="{0933C945-F5DE-4155-BD77-8A7DC5B83A04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19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1324303" y="252249"/>
            <a:ext cx="10326413" cy="60224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CAMBIOS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Char char="-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Intencionales</a:t>
            </a:r>
          </a:p>
          <a:p>
            <a:pPr algn="ctr">
              <a:buFontTx/>
              <a:buChar char="-"/>
            </a:pP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Resultado de…………………..</a:t>
            </a:r>
          </a:p>
          <a:p>
            <a:pPr algn="ctr">
              <a:buFont typeface="Wingdings" pitchFamily="2" charset="2"/>
              <a:buChar char="ü"/>
            </a:pP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3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Necesitan….ADMINISTRACIÓN</a:t>
            </a:r>
            <a:endParaRPr lang="es-MX" sz="3600" b="1" i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1324303" y="252249"/>
            <a:ext cx="10326413" cy="60224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CAMBIOS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Char char="-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No Intencionales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Char char="-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Intencionales</a:t>
            </a:r>
          </a:p>
          <a:p>
            <a:pPr algn="ctr">
              <a:buFontTx/>
              <a:buChar char="-"/>
            </a:pPr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CONFLICTOS</a:t>
            </a:r>
            <a:endParaRPr lang="es-MX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Abrir llave"/>
          <p:cNvSpPr/>
          <p:nvPr/>
        </p:nvSpPr>
        <p:spPr>
          <a:xfrm rot="16200000">
            <a:off x="6172203" y="1363715"/>
            <a:ext cx="930162" cy="5108030"/>
          </a:xfrm>
          <a:prstGeom prst="leftBrace">
            <a:avLst/>
          </a:prstGeom>
          <a:ln w="1270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1324303" y="252249"/>
            <a:ext cx="10326413" cy="60224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CONFLICTOS</a:t>
            </a:r>
            <a:endParaRPr lang="es-MX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Explosión 1"/>
          <p:cNvSpPr/>
          <p:nvPr/>
        </p:nvSpPr>
        <p:spPr>
          <a:xfrm>
            <a:off x="2191407" y="567560"/>
            <a:ext cx="2490952" cy="3279226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xplosión 1"/>
          <p:cNvSpPr/>
          <p:nvPr/>
        </p:nvSpPr>
        <p:spPr>
          <a:xfrm>
            <a:off x="7562194" y="373119"/>
            <a:ext cx="2490952" cy="3279226"/>
          </a:xfrm>
          <a:prstGeom prst="irregularSeal1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xplosión 1"/>
          <p:cNvSpPr/>
          <p:nvPr/>
        </p:nvSpPr>
        <p:spPr>
          <a:xfrm>
            <a:off x="3179380" y="3321271"/>
            <a:ext cx="2490952" cy="3279226"/>
          </a:xfrm>
          <a:prstGeom prst="irregularSeal1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325710" y="3578774"/>
            <a:ext cx="2490952" cy="3279226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5738" y="945931"/>
            <a:ext cx="4052" cy="4882203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 flipV="1">
            <a:off x="1674540" y="5961484"/>
            <a:ext cx="9140605" cy="29413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2159876"/>
            <a:ext cx="4780376" cy="3767700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392622" y="1448242"/>
            <a:ext cx="41764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CRECIMIENTO =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Cambio natural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Explosión 1"/>
          <p:cNvSpPr/>
          <p:nvPr/>
        </p:nvSpPr>
        <p:spPr>
          <a:xfrm>
            <a:off x="2853558" y="1576552"/>
            <a:ext cx="1529256" cy="1891862"/>
          </a:xfrm>
          <a:prstGeom prst="irregularSeal1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4960882" y="3541986"/>
            <a:ext cx="1529256" cy="1891862"/>
          </a:xfrm>
          <a:prstGeom prst="irregularSeal1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1"/>
          <p:cNvSpPr/>
          <p:nvPr/>
        </p:nvSpPr>
        <p:spPr>
          <a:xfrm>
            <a:off x="4818992" y="530772"/>
            <a:ext cx="1529256" cy="1891862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xplosión 1"/>
          <p:cNvSpPr/>
          <p:nvPr/>
        </p:nvSpPr>
        <p:spPr>
          <a:xfrm>
            <a:off x="9659006" y="3116317"/>
            <a:ext cx="1529256" cy="189186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2916577" y="2412152"/>
            <a:ext cx="0" cy="223870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 flipV="1">
            <a:off x="2998801" y="4652975"/>
            <a:ext cx="2755569" cy="1364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060123" y="2809856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81667" y="4985000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>
            <a:stCxn id="12" idx="3"/>
          </p:cNvCxnSpPr>
          <p:nvPr/>
        </p:nvCxnSpPr>
        <p:spPr>
          <a:xfrm flipV="1">
            <a:off x="2886861" y="3074304"/>
            <a:ext cx="2221123" cy="166010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44680" y="4427097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417379" y="439249"/>
            <a:ext cx="41764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CRECIMIENTO =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Cambio natural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=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MADUREZ</a:t>
            </a:r>
          </a:p>
          <a:p>
            <a:pPr algn="ctr"/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5" name="14 Explosión 1"/>
          <p:cNvSpPr/>
          <p:nvPr/>
        </p:nvSpPr>
        <p:spPr>
          <a:xfrm>
            <a:off x="3557707" y="972235"/>
            <a:ext cx="1529256" cy="1891862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Explosión 1"/>
          <p:cNvSpPr/>
          <p:nvPr/>
        </p:nvSpPr>
        <p:spPr>
          <a:xfrm>
            <a:off x="10142438" y="4041256"/>
            <a:ext cx="1019548" cy="1145599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2049447" y="2995494"/>
            <a:ext cx="0" cy="223870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 flipV="1">
            <a:off x="2131671" y="5236317"/>
            <a:ext cx="2755569" cy="1364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92993" y="3393198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14537" y="55683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>
            <a:stCxn id="12" idx="3"/>
          </p:cNvCxnSpPr>
          <p:nvPr/>
        </p:nvCxnSpPr>
        <p:spPr>
          <a:xfrm flipV="1">
            <a:off x="2019731" y="3657646"/>
            <a:ext cx="2221123" cy="166010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977550" y="5010439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959365" y="581138"/>
            <a:ext cx="554946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VARIABLES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Vigilar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En el Cambio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Intencional y 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No Intencional</a:t>
            </a:r>
          </a:p>
        </p:txBody>
      </p:sp>
      <p:sp>
        <p:nvSpPr>
          <p:cNvPr id="13" name="12 Explosión 1"/>
          <p:cNvSpPr/>
          <p:nvPr/>
        </p:nvSpPr>
        <p:spPr>
          <a:xfrm>
            <a:off x="9911210" y="1224483"/>
            <a:ext cx="1529256" cy="1891862"/>
          </a:xfrm>
          <a:prstGeom prst="irregularSeal1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6"/>
            <a:ext cx="8435866" cy="581746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19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Los conflictos que los cambios han creado en mi ministerio.</a:t>
            </a: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 cómo los conflictos afectaron el crecimiento del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7  Organización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Cambio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74733" y="743794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950375" y="-961698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021725" y="4806042"/>
            <a:ext cx="6653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74733" y="743794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182416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89187" y="4333076"/>
            <a:ext cx="11682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Necesidades + Oración + Biblia + Consejo + Virtudes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252249" y="3781283"/>
            <a:ext cx="11682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Necesidades + Oración + Biblia + Consejo + Virtudes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3026980" y="5344511"/>
            <a:ext cx="5864772" cy="930165"/>
          </a:xfrm>
          <a:prstGeom prst="round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CAMBIO</a:t>
            </a:r>
            <a:endParaRPr lang="es-MX" sz="3600" b="1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5738" y="945931"/>
            <a:ext cx="4052" cy="4882203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 flipV="1">
            <a:off x="1674540" y="5961484"/>
            <a:ext cx="9140605" cy="29413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2159876"/>
            <a:ext cx="4780376" cy="3767700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392622" y="1448242"/>
            <a:ext cx="41764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CRECIMIENTO =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Cambio natural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1324303" y="252249"/>
            <a:ext cx="10326413" cy="60224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CAMBIOS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36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Hechos 15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85092" y="192001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del Ministerio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Madurez del Ministerio</a:t>
            </a:r>
          </a:p>
        </p:txBody>
      </p:sp>
      <p:sp>
        <p:nvSpPr>
          <p:cNvPr id="8" name="7 Abrir llave"/>
          <p:cNvSpPr/>
          <p:nvPr/>
        </p:nvSpPr>
        <p:spPr>
          <a:xfrm rot="16200000">
            <a:off x="4887313" y="-1749975"/>
            <a:ext cx="2207172" cy="8387259"/>
          </a:xfrm>
          <a:prstGeom prst="lef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1324303" y="252249"/>
            <a:ext cx="10326413" cy="60224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CAMBIOS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Char char="-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No Intencionales</a:t>
            </a:r>
          </a:p>
          <a:p>
            <a:pPr algn="ctr"/>
            <a:endParaRPr lang="es-MX" sz="3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Char char="-"/>
            </a:pPr>
            <a:r>
              <a:rPr lang="es-MX" sz="3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Intencionales</a:t>
            </a:r>
            <a:endParaRPr lang="es-MX" sz="3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351</Words>
  <Application>Microsoft Office PowerPoint</Application>
  <PresentationFormat>Personalizado</PresentationFormat>
  <Paragraphs>145</Paragraphs>
  <Slides>16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Whirligig design template</vt:lpstr>
      <vt:lpstr>19</vt:lpstr>
      <vt:lpstr>U. 7  Organización II L. 1 Cambio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19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2018-02-20T20:35:21Z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