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424" r:id="rId3"/>
    <p:sldId id="425" r:id="rId4"/>
    <p:sldId id="426" r:id="rId5"/>
    <p:sldId id="427" r:id="rId6"/>
    <p:sldId id="428" r:id="rId7"/>
    <p:sldId id="429" r:id="rId8"/>
    <p:sldId id="430" r:id="rId9"/>
    <p:sldId id="434" r:id="rId10"/>
    <p:sldId id="433" r:id="rId11"/>
    <p:sldId id="432" r:id="rId12"/>
    <p:sldId id="431" r:id="rId13"/>
    <p:sldId id="435" r:id="rId14"/>
    <p:sldId id="438" r:id="rId15"/>
    <p:sldId id="437" r:id="rId16"/>
    <p:sldId id="436" r:id="rId17"/>
    <p:sldId id="439" r:id="rId18"/>
    <p:sldId id="44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25DC83B-D46C-4C5C-B0A7-7B9E1B9FF1DF}">
          <p14:sldIdLst>
            <p14:sldId id="256"/>
            <p14:sldId id="424"/>
            <p14:sldId id="425"/>
            <p14:sldId id="426"/>
            <p14:sldId id="427"/>
            <p14:sldId id="428"/>
            <p14:sldId id="429"/>
            <p14:sldId id="430"/>
            <p14:sldId id="434"/>
            <p14:sldId id="433"/>
            <p14:sldId id="432"/>
            <p14:sldId id="431"/>
            <p14:sldId id="435"/>
            <p14:sldId id="438"/>
            <p14:sldId id="437"/>
            <p14:sldId id="436"/>
            <p14:sldId id="439"/>
            <p14:sldId id="4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lan Lvov" initials="RL" lastIdx="6" clrIdx="0">
    <p:extLst>
      <p:ext uri="{19B8F6BF-5375-455C-9EA6-DF929625EA0E}">
        <p15:presenceInfo xmlns:p15="http://schemas.microsoft.com/office/powerpoint/2012/main" userId="Ruslan Lv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215" autoAdjust="0"/>
  </p:normalViewPr>
  <p:slideViewPr>
    <p:cSldViewPr snapToGrid="0">
      <p:cViewPr>
        <p:scale>
          <a:sx n="100" d="100"/>
          <a:sy n="100" d="100"/>
        </p:scale>
        <p:origin x="1002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9B615-148B-4286-9208-2B99349ED9CD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5F62A-99C1-4DCF-B113-4EC51BDAE8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08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335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709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0860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843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855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1989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9475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000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37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25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70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61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5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23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6700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140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61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12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654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03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801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667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41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155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45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7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40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91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2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95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46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0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B73127-D939-4AC0-AB03-D5BE2F52F1AC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756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48823"/>
            <a:ext cx="8689976" cy="2509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Богослов’я</a:t>
            </a:r>
            <a:r>
              <a:rPr lang="uk-UA" sz="6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uk-UA" sz="6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2400" y="2743200"/>
            <a:ext cx="10387200" cy="13715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Інститут християнських лідерів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Професор Сергій </a:t>
            </a:r>
            <a:r>
              <a:rPr lang="uk-UA" sz="1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Перевишко</a:t>
            </a:r>
            <a:endParaRPr lang="uk-UA" sz="1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Серпень 2019 12.1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912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162312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Богослов’я 1</a:t>
            </a:r>
            <a:endParaRPr lang="uk-UA" sz="400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собою являв ковчег?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Чому ковчег був таким важливим?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Причина перенесення ковчега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EE81C-9CCE-43E5-A20C-0CE85341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45" y="2153643"/>
            <a:ext cx="5167624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6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162312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Богослов’я 1</a:t>
            </a:r>
            <a:endParaRPr lang="uk-UA" sz="400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собою являв ковчег?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Чому ковчег був таким важливим?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Причина перенесення ковчега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Чому було неправильно перевозити ковчег?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EE81C-9CCE-43E5-A20C-0CE85341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45" y="2153643"/>
            <a:ext cx="5167624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7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162312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Богослов’я 1</a:t>
            </a:r>
            <a:endParaRPr lang="uk-UA" sz="400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собою являв ковчег?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Чому ковчег був таким важливим?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Причина перенесення ковчега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Чому було неправильно перевозити ковчег?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що поплатився </a:t>
            </a:r>
            <a:r>
              <a:rPr lang="uk-UA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Узза</a:t>
            </a: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EE81C-9CCE-43E5-A20C-0CE85341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45" y="2153643"/>
            <a:ext cx="5167624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162312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Практичні висновки</a:t>
            </a:r>
            <a:endParaRPr lang="uk-UA" sz="400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Бог святий, а людина грішна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EE81C-9CCE-43E5-A20C-0CE85341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45" y="2153643"/>
            <a:ext cx="5167624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4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162312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Практичні висновки</a:t>
            </a:r>
            <a:endParaRPr lang="uk-UA" sz="400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Бог святий, а людина грішна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змінилося, коли Давид спробував вдруге перенести ковчег?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EE81C-9CCE-43E5-A20C-0CE85341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45" y="2153643"/>
            <a:ext cx="5167624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6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162312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Практичні висновки</a:t>
            </a:r>
            <a:endParaRPr lang="uk-UA" sz="400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Бог святий, а людина грішна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змінилося, коли Давид спробував вдруге перенести ковчег?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 потребую Бога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EE81C-9CCE-43E5-A20C-0CE85341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45" y="2153643"/>
            <a:ext cx="5167624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2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162312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Практичні висновки</a:t>
            </a:r>
            <a:endParaRPr lang="uk-UA" sz="400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Бог святий, а людина грішна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змінилося, коли Давид спробував вдруге перенести ковчег?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 потребую Бога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 не можу догодити Богу своїми справами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EE81C-9CCE-43E5-A20C-0CE85341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45" y="2153643"/>
            <a:ext cx="5167624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4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162312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Практичні висновки</a:t>
            </a:r>
            <a:endParaRPr lang="uk-UA" sz="400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Бог Сам угледів вихід з цієї ситуації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EE81C-9CCE-43E5-A20C-0CE85341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45" y="2153643"/>
            <a:ext cx="5167624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3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162312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Практичні висновки</a:t>
            </a:r>
            <a:endParaRPr lang="uk-UA" sz="400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Бог Сам угледів вихід з цієї ситуації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 це стало можливим для грішної людини наблизитися до Бога?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EE81C-9CCE-43E5-A20C-0CE85341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45" y="2153643"/>
            <a:ext cx="5167624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467" y="-100119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Божа святість</a:t>
            </a:r>
            <a:endParaRPr lang="uk-UA" sz="10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Давид знову зібрав вибране військо в Ізраїлі, тридцять тисяч. І встав та й пішов Давид та ввесь народ, що був з ним з Юдиного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Баалу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щоб винести звідти Божого ковчега, що над ним кличеться Ім’я, Ім’я Господа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Саваота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що замешкує на херувимах.</a:t>
            </a:r>
            <a:endParaRPr lang="uk-U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9B9690-CF35-442B-8FDD-3E271B7CC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527" y="2123389"/>
            <a:ext cx="5076542" cy="33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4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467" y="-100119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Божа святість</a:t>
            </a:r>
            <a:endParaRPr lang="uk-UA" sz="10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6009418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вони поставили Божого ковчега на нового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воза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і винесли його з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Авінадавового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дому, що в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Ґів’ї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А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Узза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Ахйо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сини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Авінадавові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провадили того нового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воза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І несли його з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Авінадавового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дому, що в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Ґів’ї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і йшли з ковчегом Божим, а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Ахйо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йшов перед ковчегом.</a:t>
            </a:r>
            <a:endParaRPr lang="uk-U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CBB62-91E8-47AF-ABBB-09088B01C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527" y="2096494"/>
            <a:ext cx="5076891" cy="33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1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467" y="-100119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Божа святість</a:t>
            </a:r>
            <a:endParaRPr lang="uk-UA" sz="10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6009418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Давид та ввесь Ізраїлів дім грали перед Божим лицем усією силою та піснями, і на цитрах, і на арфах, і на бубнах, на гуслах, і на цимбалах. І прийшли вони аж до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Ґорен-Нахону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Узза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простяг руку до Божого ковчегу, і схопив його, бо зноровилась була худоба. І запалився Господній гнів на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Уззу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і Бог уразив його там за цю провину. І він помер там при Божому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ковчезі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382E8D-C90E-49DE-AF02-15A9D3DF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527" y="2096494"/>
            <a:ext cx="5076891" cy="33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6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467" y="-100119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Божа святість</a:t>
            </a:r>
            <a:endParaRPr lang="uk-UA" sz="10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запалився Давидів гнів за те, що Господь покарав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Уззу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і він назвав ім’я тому місцю: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Перец-Узза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і так воно зветься аж до цього дня. І Давид злякався Господа того дня та й сказав: Як увійде до мене Господній ковчег? І не хотів Давид переносити Господнього ковчега до себе, до Давидового міста, а скерував його Давид до дому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ґатянина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Овед-Едома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І пробував Господній ковчег у домі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ґатянина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Овед-Едома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три місяці, і Господь поблагословив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Овед-Едома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ввесь його дім.</a:t>
            </a: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FEC554-A154-42DA-BF64-72C5EC3CA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527" y="2123389"/>
            <a:ext cx="5076542" cy="33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2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467" y="-100119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Божа святість</a:t>
            </a:r>
            <a:endParaRPr lang="uk-UA" sz="10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донесено цареві Давидові, говорячи: Господь поблагословив дім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Овед-Едома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все, що його, ради ковчегу Божого. І пішов Давид, і виніс Божого ковчега з дому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Овед-Едома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Давидового Міста з радістю. І сталося, коли ті, хто ніс Господнього ковчега, ступали шість кроків, то він приносив у жертву вола та відгодовану штуку худоби. А Давид танцював перед Господнім лицем зо всієї сили. І Давид був оперезаний лляним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ефодом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І Давид та ввесь Ізраїлів дім несли Господнього ковчега з окриком та з сурмленням сурми.</a:t>
            </a: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16C7E-A728-40F2-AD1B-E0D4BB5E4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527" y="2096494"/>
            <a:ext cx="5076891" cy="33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2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8AB2B6-52C3-4A90-B9CA-90134765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47" y="886039"/>
            <a:ext cx="9449253" cy="50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162312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Богослов’я 1</a:t>
            </a:r>
            <a:endParaRPr lang="uk-UA" sz="400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собою являв ковчег?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EE81C-9CCE-43E5-A20C-0CE85341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45" y="2153643"/>
            <a:ext cx="5167624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162312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Богослов’я 1</a:t>
            </a:r>
            <a:endParaRPr lang="uk-UA" sz="400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4931" y="1698436"/>
            <a:ext cx="611699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собою являв ковчег?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Чому ковчег був таким важливим?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EE81C-9CCE-43E5-A20C-0CE85341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45" y="2153643"/>
            <a:ext cx="5167624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178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tf00001031_wac</Template>
  <TotalTime>1479</TotalTime>
  <Words>603</Words>
  <Application>Microsoft Office PowerPoint</Application>
  <PresentationFormat>Широкоэкранный</PresentationFormat>
  <Paragraphs>70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Капля</vt:lpstr>
      <vt:lpstr>Богослов’я 1</vt:lpstr>
      <vt:lpstr>Божа святість</vt:lpstr>
      <vt:lpstr>Божа святість</vt:lpstr>
      <vt:lpstr>Божа святість</vt:lpstr>
      <vt:lpstr>Божа святість</vt:lpstr>
      <vt:lpstr>Божа святість</vt:lpstr>
      <vt:lpstr>Презентация PowerPoint</vt:lpstr>
      <vt:lpstr>Богослов’я 1</vt:lpstr>
      <vt:lpstr>Богослов’я 1</vt:lpstr>
      <vt:lpstr>Богослов’я 1</vt:lpstr>
      <vt:lpstr>Богослов’я 1</vt:lpstr>
      <vt:lpstr>Богослов’я 1</vt:lpstr>
      <vt:lpstr>Практичні висновки</vt:lpstr>
      <vt:lpstr>Практичні висновки</vt:lpstr>
      <vt:lpstr>Практичні висновки</vt:lpstr>
      <vt:lpstr>Практичні висновки</vt:lpstr>
      <vt:lpstr>Практичні висновки</vt:lpstr>
      <vt:lpstr>Практичні висновки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Нового Заповіту</dc:title>
  <dc:creator>Пользователь</dc:creator>
  <cp:lastModifiedBy>Ruslan Lvov</cp:lastModifiedBy>
  <cp:revision>47</cp:revision>
  <dcterms:created xsi:type="dcterms:W3CDTF">2021-03-08T18:15:17Z</dcterms:created>
  <dcterms:modified xsi:type="dcterms:W3CDTF">2021-12-28T10:46:54Z</dcterms:modified>
</cp:coreProperties>
</file>