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7" r:id="rId2"/>
    <p:sldId id="256" r:id="rId3"/>
    <p:sldId id="258" r:id="rId4"/>
    <p:sldId id="259" r:id="rId5"/>
    <p:sldId id="260" r:id="rId6"/>
    <p:sldId id="261" r:id="rId7"/>
    <p:sldId id="262" r:id="rId8"/>
    <p:sldId id="263" r:id="rId9"/>
    <p:sldId id="268" r:id="rId10"/>
    <p:sldId id="269" r:id="rId11"/>
    <p:sldId id="270" r:id="rId12"/>
    <p:sldId id="274" r:id="rId13"/>
    <p:sldId id="275" r:id="rId14"/>
    <p:sldId id="276" r:id="rId15"/>
    <p:sldId id="277" r:id="rId16"/>
    <p:sldId id="271" r:id="rId17"/>
    <p:sldId id="272" r:id="rId18"/>
    <p:sldId id="265" r:id="rId19"/>
    <p:sldId id="264" r:id="rId20"/>
    <p:sldId id="266" r:id="rId21"/>
    <p:sldId id="273" r:id="rId22"/>
    <p:sldId id="2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893342-8F28-434E-A5E0-65432F8FA317}" type="datetimeFigureOut">
              <a:rPr lang="en-US" smtClean="0"/>
              <a:t>10/30/2024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84A7D3-E868-4B74-9B80-10CF969D3B61}"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6A860D-AFC0-47E6-844D-3FDC272B7683}"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C2FB0-9005-472E-85A6-2026B079C4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A860D-AFC0-47E6-844D-3FDC272B7683}"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C2FB0-9005-472E-85A6-2026B079C4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A860D-AFC0-47E6-844D-3FDC272B7683}"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C2FB0-9005-472E-85A6-2026B079C4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A860D-AFC0-47E6-844D-3FDC272B7683}"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C2FB0-9005-472E-85A6-2026B079C4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A860D-AFC0-47E6-844D-3FDC272B7683}"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C2FB0-9005-472E-85A6-2026B079C4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6A860D-AFC0-47E6-844D-3FDC272B7683}"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C2FB0-9005-472E-85A6-2026B079C4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6A860D-AFC0-47E6-844D-3FDC272B7683}" type="datetimeFigureOut">
              <a:rPr lang="en-US" smtClean="0"/>
              <a:pPr/>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C2FB0-9005-472E-85A6-2026B079C4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6A860D-AFC0-47E6-844D-3FDC272B7683}" type="datetimeFigureOut">
              <a:rPr lang="en-US" smtClean="0"/>
              <a:pPr/>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C2FB0-9005-472E-85A6-2026B079C4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A860D-AFC0-47E6-844D-3FDC272B7683}" type="datetimeFigureOut">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C2FB0-9005-472E-85A6-2026B079C4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A860D-AFC0-47E6-844D-3FDC272B7683}"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C2FB0-9005-472E-85A6-2026B079C4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A860D-AFC0-47E6-844D-3FDC272B7683}"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C2FB0-9005-472E-85A6-2026B079C4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A860D-AFC0-47E6-844D-3FDC272B7683}" type="datetimeFigureOut">
              <a:rPr lang="en-US" smtClean="0"/>
              <a:pPr/>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C2FB0-9005-472E-85A6-2026B079C4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biblegateway.com/passage/?search=Ezekiel%2028%3A12-17&amp;version=NIV"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biblegateway.com/passage/?search=Isaiah%2014%3A12-15&amp;version=NIV"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acons: What They Do – Cruciform Church of Christ"/>
          <p:cNvPicPr>
            <a:picLocks noChangeAspect="1" noChangeArrowheads="1"/>
          </p:cNvPicPr>
          <p:nvPr/>
        </p:nvPicPr>
        <p:blipFill>
          <a:blip r:embed="rId2" cstate="print"/>
          <a:srcRect/>
          <a:stretch>
            <a:fillRect/>
          </a:stretch>
        </p:blipFill>
        <p:spPr bwMode="auto">
          <a:xfrm>
            <a:off x="76200" y="0"/>
            <a:ext cx="9042400" cy="6819901"/>
          </a:xfrm>
          <a:prstGeom prst="rect">
            <a:avLst/>
          </a:prstGeom>
          <a:noFill/>
        </p:spPr>
      </p:pic>
      <p:sp>
        <p:nvSpPr>
          <p:cNvPr id="3" name="TextBox 2"/>
          <p:cNvSpPr txBox="1"/>
          <p:nvPr/>
        </p:nvSpPr>
        <p:spPr>
          <a:xfrm>
            <a:off x="3200400" y="762000"/>
            <a:ext cx="1917513" cy="646331"/>
          </a:xfrm>
          <a:prstGeom prst="rect">
            <a:avLst/>
          </a:prstGeom>
          <a:noFill/>
        </p:spPr>
        <p:txBody>
          <a:bodyPr wrap="none" rtlCol="0">
            <a:spAutoFit/>
          </a:bodyPr>
          <a:lstStyle/>
          <a:p>
            <a:r>
              <a:rPr lang="en-US" sz="3600" dirty="0" smtClean="0">
                <a:solidFill>
                  <a:schemeClr val="bg1"/>
                </a:solidFill>
              </a:rPr>
              <a:t>Session 5</a:t>
            </a:r>
            <a:endParaRPr lang="en-US" sz="3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p:cNvPicPr>
            <a:picLocks noChangeAspect="1" noChangeArrowheads="1"/>
          </p:cNvPicPr>
          <p:nvPr/>
        </p:nvPicPr>
        <p:blipFill>
          <a:blip r:embed="rId2" cstate="print"/>
          <a:srcRect/>
          <a:stretch>
            <a:fillRect/>
          </a:stretch>
        </p:blipFill>
        <p:spPr bwMode="auto">
          <a:xfrm>
            <a:off x="2051304" y="0"/>
            <a:ext cx="4882896" cy="68579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86800" cy="3447098"/>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rPr>
              <a:t>Know Your Enemy</a:t>
            </a:r>
          </a:p>
          <a:p>
            <a:endParaRPr lang="en-US"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Who Is He? </a:t>
            </a:r>
          </a:p>
          <a:p>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Ezekiel 28:12-17 </a:t>
            </a:r>
          </a:p>
          <a:p>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Isaiah 14:12-15 </a:t>
            </a:r>
          </a:p>
          <a:p>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Revelation 12:7-9</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05342"/>
            <a:ext cx="7239000" cy="3416320"/>
          </a:xfrm>
          <a:prstGeom prst="rect">
            <a:avLst/>
          </a:prstGeom>
        </p:spPr>
        <p:txBody>
          <a:bodyPr wrap="square">
            <a:spAutoFit/>
          </a:bodyPr>
          <a:lstStyle/>
          <a:p>
            <a:r>
              <a:rPr lang="en-US" b="1" baseline="30000" dirty="0" smtClean="0">
                <a:effectLst>
                  <a:outerShdw blurRad="38100" dist="38100" dir="2700000" algn="tl">
                    <a:srgbClr val="000000">
                      <a:alpha val="43137"/>
                    </a:srgbClr>
                  </a:outerShdw>
                </a:effectLst>
              </a:rPr>
              <a:t>12 </a:t>
            </a:r>
            <a:r>
              <a:rPr lang="en-US" dirty="0" smtClean="0">
                <a:effectLst>
                  <a:outerShdw blurRad="38100" dist="38100" dir="2700000" algn="tl">
                    <a:srgbClr val="000000">
                      <a:alpha val="43137"/>
                    </a:srgbClr>
                  </a:outerShdw>
                </a:effectLst>
              </a:rPr>
              <a:t>“Son of man, take up a lament concerning the king of </a:t>
            </a:r>
            <a:r>
              <a:rPr lang="en-US" dirty="0" err="1" smtClean="0">
                <a:effectLst>
                  <a:outerShdw blurRad="38100" dist="38100" dir="2700000" algn="tl">
                    <a:srgbClr val="000000">
                      <a:alpha val="43137"/>
                    </a:srgbClr>
                  </a:outerShdw>
                </a:effectLst>
              </a:rPr>
              <a:t>Tyre</a:t>
            </a:r>
            <a:r>
              <a:rPr lang="en-US" dirty="0" smtClean="0">
                <a:effectLst>
                  <a:outerShdw blurRad="38100" dist="38100" dir="2700000" algn="tl">
                    <a:srgbClr val="000000">
                      <a:alpha val="43137"/>
                    </a:srgbClr>
                  </a:outerShdw>
                </a:effectLst>
              </a:rPr>
              <a:t> and say to him: ‘This is what the Sovereign </a:t>
            </a:r>
            <a:r>
              <a:rPr lang="en-US" cap="small" dirty="0" smtClean="0">
                <a:effectLst>
                  <a:outerShdw blurRad="38100" dist="38100" dir="2700000" algn="tl">
                    <a:srgbClr val="000000">
                      <a:alpha val="43137"/>
                    </a:srgbClr>
                  </a:outerShdw>
                </a:effectLst>
              </a:rPr>
              <a:t>Lord</a:t>
            </a:r>
            <a:r>
              <a:rPr lang="en-US" dirty="0" smtClean="0">
                <a:effectLst>
                  <a:outerShdw blurRad="38100" dist="38100" dir="2700000" algn="tl">
                    <a:srgbClr val="000000">
                      <a:alpha val="43137"/>
                    </a:srgbClr>
                  </a:outerShdw>
                </a:effectLst>
              </a:rPr>
              <a:t> says:</a:t>
            </a:r>
          </a:p>
          <a:p>
            <a:r>
              <a:rPr lang="en-US" dirty="0" smtClean="0">
                <a:effectLst>
                  <a:outerShdw blurRad="38100" dist="38100" dir="2700000" algn="tl">
                    <a:srgbClr val="000000">
                      <a:alpha val="43137"/>
                    </a:srgbClr>
                  </a:outerShdw>
                </a:effectLst>
              </a:rPr>
              <a:t>“‘You were the seal of perfection,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full of wisdom and perfect in beauty.</a:t>
            </a:r>
            <a:br>
              <a:rPr lang="en-US" dirty="0" smtClean="0">
                <a:effectLst>
                  <a:outerShdw blurRad="38100" dist="38100" dir="2700000" algn="tl">
                    <a:srgbClr val="000000">
                      <a:alpha val="43137"/>
                    </a:srgbClr>
                  </a:outerShdw>
                </a:effectLst>
              </a:rPr>
            </a:br>
            <a:r>
              <a:rPr lang="en-US" b="1" baseline="30000" dirty="0" smtClean="0">
                <a:effectLst>
                  <a:outerShdw blurRad="38100" dist="38100" dir="2700000" algn="tl">
                    <a:srgbClr val="000000">
                      <a:alpha val="43137"/>
                    </a:srgbClr>
                  </a:outerShdw>
                </a:effectLst>
              </a:rPr>
              <a:t>13 </a:t>
            </a:r>
            <a:r>
              <a:rPr lang="en-US" dirty="0" smtClean="0">
                <a:effectLst>
                  <a:outerShdw blurRad="38100" dist="38100" dir="2700000" algn="tl">
                    <a:srgbClr val="000000">
                      <a:alpha val="43137"/>
                    </a:srgbClr>
                  </a:outerShdw>
                </a:effectLst>
              </a:rPr>
              <a:t>You were in Eden,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the garden of God;</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every precious stone adorned you:</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carnelian, </a:t>
            </a:r>
            <a:r>
              <a:rPr lang="en-US" dirty="0" err="1" smtClean="0">
                <a:effectLst>
                  <a:outerShdw blurRad="38100" dist="38100" dir="2700000" algn="tl">
                    <a:srgbClr val="000000">
                      <a:alpha val="43137"/>
                    </a:srgbClr>
                  </a:outerShdw>
                </a:effectLst>
              </a:rPr>
              <a:t>chrysolite</a:t>
            </a:r>
            <a:r>
              <a:rPr lang="en-US" dirty="0" smtClean="0">
                <a:effectLst>
                  <a:outerShdw blurRad="38100" dist="38100" dir="2700000" algn="tl">
                    <a:srgbClr val="000000">
                      <a:alpha val="43137"/>
                    </a:srgbClr>
                  </a:outerShdw>
                </a:effectLst>
              </a:rPr>
              <a:t> and emerald,</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topaz, onyx and jasper,</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lapis lazuli, turquoise and beryl.</a:t>
            </a:r>
            <a:r>
              <a:rPr lang="en-US" baseline="30000" dirty="0" smtClean="0">
                <a:effectLst>
                  <a:outerShdw blurRad="38100" dist="38100" dir="2700000" algn="tl">
                    <a:srgbClr val="000000">
                      <a:alpha val="43137"/>
                    </a:srgbClr>
                  </a:outerShdw>
                </a:effectLst>
              </a:rPr>
              <a:t>[</a:t>
            </a:r>
            <a:r>
              <a:rPr lang="en-US" baseline="30000" dirty="0" smtClean="0">
                <a:effectLst>
                  <a:outerShdw blurRad="38100" dist="38100" dir="2700000" algn="tl">
                    <a:srgbClr val="000000">
                      <a:alpha val="43137"/>
                    </a:srgbClr>
                  </a:outerShdw>
                </a:effectLst>
                <a:hlinkClick r:id="rId2" tooltip="See footnote a"/>
              </a:rPr>
              <a:t>a</a:t>
            </a:r>
            <a:r>
              <a:rPr lang="en-US" baseline="300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Your settings and mountings</a:t>
            </a:r>
            <a:r>
              <a:rPr lang="en-US" baseline="30000" dirty="0" smtClean="0">
                <a:effectLst>
                  <a:outerShdw blurRad="38100" dist="38100" dir="2700000" algn="tl">
                    <a:srgbClr val="000000">
                      <a:alpha val="43137"/>
                    </a:srgbClr>
                  </a:outerShdw>
                </a:effectLst>
              </a:rPr>
              <a:t>[</a:t>
            </a:r>
            <a:r>
              <a:rPr lang="en-US" baseline="30000" dirty="0" smtClean="0">
                <a:effectLst>
                  <a:outerShdw blurRad="38100" dist="38100" dir="2700000" algn="tl">
                    <a:srgbClr val="000000">
                      <a:alpha val="43137"/>
                    </a:srgbClr>
                  </a:outerShdw>
                </a:effectLst>
                <a:hlinkClick r:id="rId2" tooltip="See footnote b"/>
              </a:rPr>
              <a:t>b</a:t>
            </a:r>
            <a:r>
              <a:rPr lang="en-US" baseline="300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were made of gold;</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on the day you were created they were prepared.</a:t>
            </a:r>
            <a:endParaRPr lang="en-US"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91600" cy="5940088"/>
          </a:xfrm>
          <a:prstGeom prst="rect">
            <a:avLst/>
          </a:prstGeom>
        </p:spPr>
        <p:txBody>
          <a:bodyPr wrap="square">
            <a:spAutoFit/>
          </a:bodyPr>
          <a:lstStyle/>
          <a:p>
            <a:r>
              <a:rPr lang="en-US" sz="2000" dirty="0" smtClean="0">
                <a:effectLst>
                  <a:outerShdw blurRad="38100" dist="38100" dir="2700000" algn="tl">
                    <a:srgbClr val="000000">
                      <a:alpha val="43137"/>
                    </a:srgbClr>
                  </a:outerShdw>
                </a:effectLst>
              </a:rPr>
              <a:t>You were anointed as a guardian cherub,</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for so I ordained you.</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You were on the holy mount of God;</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you walked among the fiery stones.</a:t>
            </a:r>
            <a:br>
              <a:rPr lang="en-US" sz="2000" dirty="0" smtClean="0">
                <a:effectLst>
                  <a:outerShdw blurRad="38100" dist="38100" dir="2700000" algn="tl">
                    <a:srgbClr val="000000">
                      <a:alpha val="43137"/>
                    </a:srgbClr>
                  </a:outerShdw>
                </a:effectLst>
              </a:rPr>
            </a:br>
            <a:r>
              <a:rPr lang="en-US" sz="2000" b="1" baseline="30000" dirty="0" smtClean="0">
                <a:effectLst>
                  <a:outerShdw blurRad="38100" dist="38100" dir="2700000" algn="tl">
                    <a:srgbClr val="000000">
                      <a:alpha val="43137"/>
                    </a:srgbClr>
                  </a:outerShdw>
                </a:effectLst>
              </a:rPr>
              <a:t>15 </a:t>
            </a:r>
            <a:r>
              <a:rPr lang="en-US" sz="2000" dirty="0" smtClean="0">
                <a:effectLst>
                  <a:outerShdw blurRad="38100" dist="38100" dir="2700000" algn="tl">
                    <a:srgbClr val="000000">
                      <a:alpha val="43137"/>
                    </a:srgbClr>
                  </a:outerShdw>
                </a:effectLst>
              </a:rPr>
              <a:t>You were blameless in your ways</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from the day you were created</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till wickedness was found in you.</a:t>
            </a:r>
            <a:br>
              <a:rPr lang="en-US" sz="2000" dirty="0" smtClean="0">
                <a:effectLst>
                  <a:outerShdw blurRad="38100" dist="38100" dir="2700000" algn="tl">
                    <a:srgbClr val="000000">
                      <a:alpha val="43137"/>
                    </a:srgbClr>
                  </a:outerShdw>
                </a:effectLst>
              </a:rPr>
            </a:br>
            <a:r>
              <a:rPr lang="en-US" sz="2000" b="1" baseline="30000" dirty="0" smtClean="0">
                <a:effectLst>
                  <a:outerShdw blurRad="38100" dist="38100" dir="2700000" algn="tl">
                    <a:srgbClr val="000000">
                      <a:alpha val="43137"/>
                    </a:srgbClr>
                  </a:outerShdw>
                </a:effectLst>
              </a:rPr>
              <a:t>16 </a:t>
            </a:r>
            <a:r>
              <a:rPr lang="en-US" sz="2000" dirty="0" smtClean="0">
                <a:effectLst>
                  <a:outerShdw blurRad="38100" dist="38100" dir="2700000" algn="tl">
                    <a:srgbClr val="000000">
                      <a:alpha val="43137"/>
                    </a:srgbClr>
                  </a:outerShdw>
                </a:effectLst>
              </a:rPr>
              <a:t>Through your widespread trade</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you were filled with violence,</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and you sinned.</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So I drove you in disgrace from the mount of God,</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and I expelled you, guardian cherub,</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from among the fiery stones.</a:t>
            </a:r>
            <a:br>
              <a:rPr lang="en-US" sz="2000" dirty="0" smtClean="0">
                <a:effectLst>
                  <a:outerShdw blurRad="38100" dist="38100" dir="2700000" algn="tl">
                    <a:srgbClr val="000000">
                      <a:alpha val="43137"/>
                    </a:srgbClr>
                  </a:outerShdw>
                </a:effectLst>
              </a:rPr>
            </a:br>
            <a:r>
              <a:rPr lang="en-US" sz="2000" b="1" baseline="30000" dirty="0" smtClean="0">
                <a:effectLst>
                  <a:outerShdw blurRad="38100" dist="38100" dir="2700000" algn="tl">
                    <a:srgbClr val="000000">
                      <a:alpha val="43137"/>
                    </a:srgbClr>
                  </a:outerShdw>
                </a:effectLst>
              </a:rPr>
              <a:t>17 </a:t>
            </a:r>
            <a:r>
              <a:rPr lang="en-US" sz="2000" dirty="0" smtClean="0">
                <a:effectLst>
                  <a:outerShdw blurRad="38100" dist="38100" dir="2700000" algn="tl">
                    <a:srgbClr val="000000">
                      <a:alpha val="43137"/>
                    </a:srgbClr>
                  </a:outerShdw>
                </a:effectLst>
              </a:rPr>
              <a:t>Your heart became proud</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on account of your beauty,</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and you corrupted your wisdom</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because of your splendor.</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So I threw you to the earth;</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I made a spectacle of you before kings.</a:t>
            </a:r>
            <a:endParaRPr lang="en-US" sz="200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28343"/>
            <a:ext cx="7010400" cy="5016758"/>
          </a:xfrm>
          <a:prstGeom prst="rect">
            <a:avLst/>
          </a:prstGeom>
        </p:spPr>
        <p:txBody>
          <a:bodyPr wrap="square">
            <a:spAutoFit/>
          </a:bodyPr>
          <a:lstStyle/>
          <a:p>
            <a:r>
              <a:rPr lang="en-US" sz="2000" dirty="0" smtClean="0">
                <a:effectLst>
                  <a:outerShdw blurRad="38100" dist="38100" dir="2700000" algn="tl">
                    <a:srgbClr val="000000">
                      <a:alpha val="43137"/>
                    </a:srgbClr>
                  </a:outerShdw>
                </a:effectLst>
              </a:rPr>
              <a:t>Isaiah 14:12-15</a:t>
            </a:r>
          </a:p>
          <a:p>
            <a:r>
              <a:rPr lang="en-US" sz="2000" dirty="0" smtClean="0">
                <a:effectLst>
                  <a:outerShdw blurRad="38100" dist="38100" dir="2700000" algn="tl">
                    <a:srgbClr val="000000">
                      <a:alpha val="43137"/>
                    </a:srgbClr>
                  </a:outerShdw>
                </a:effectLst>
              </a:rPr>
              <a:t>New International Version</a:t>
            </a:r>
          </a:p>
          <a:p>
            <a:r>
              <a:rPr lang="en-US" sz="2000" b="1" baseline="30000" dirty="0" smtClean="0">
                <a:effectLst>
                  <a:outerShdw blurRad="38100" dist="38100" dir="2700000" algn="tl">
                    <a:srgbClr val="000000">
                      <a:alpha val="43137"/>
                    </a:srgbClr>
                  </a:outerShdw>
                </a:effectLst>
              </a:rPr>
              <a:t>12 </a:t>
            </a:r>
            <a:r>
              <a:rPr lang="en-US" sz="2000" dirty="0" smtClean="0">
                <a:effectLst>
                  <a:outerShdw blurRad="38100" dist="38100" dir="2700000" algn="tl">
                    <a:srgbClr val="000000">
                      <a:alpha val="43137"/>
                    </a:srgbClr>
                  </a:outerShdw>
                </a:effectLst>
              </a:rPr>
              <a:t>How you have fallen from heaven,</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morning star, son of the dawn!</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You have been cast down to the earth,</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you who once laid low the nations!</a:t>
            </a:r>
            <a:br>
              <a:rPr lang="en-US" sz="2000" dirty="0" smtClean="0">
                <a:effectLst>
                  <a:outerShdw blurRad="38100" dist="38100" dir="2700000" algn="tl">
                    <a:srgbClr val="000000">
                      <a:alpha val="43137"/>
                    </a:srgbClr>
                  </a:outerShdw>
                </a:effectLst>
              </a:rPr>
            </a:br>
            <a:r>
              <a:rPr lang="en-US" sz="2000" b="1" baseline="30000" dirty="0" smtClean="0">
                <a:effectLst>
                  <a:outerShdw blurRad="38100" dist="38100" dir="2700000" algn="tl">
                    <a:srgbClr val="000000">
                      <a:alpha val="43137"/>
                    </a:srgbClr>
                  </a:outerShdw>
                </a:effectLst>
              </a:rPr>
              <a:t>13 </a:t>
            </a:r>
            <a:r>
              <a:rPr lang="en-US" sz="2000" dirty="0" smtClean="0">
                <a:effectLst>
                  <a:outerShdw blurRad="38100" dist="38100" dir="2700000" algn="tl">
                    <a:srgbClr val="000000">
                      <a:alpha val="43137"/>
                    </a:srgbClr>
                  </a:outerShdw>
                </a:effectLst>
              </a:rPr>
              <a:t>You said in your heart,</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“I will ascend to the heavens;</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I will raise my throne</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above the stars of God;</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I will sit enthroned on the mount of assembly,</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on the utmost heights of Mount </a:t>
            </a:r>
            <a:r>
              <a:rPr lang="en-US" sz="2000" dirty="0" err="1" smtClean="0">
                <a:effectLst>
                  <a:outerShdw blurRad="38100" dist="38100" dir="2700000" algn="tl">
                    <a:srgbClr val="000000">
                      <a:alpha val="43137"/>
                    </a:srgbClr>
                  </a:outerShdw>
                </a:effectLst>
              </a:rPr>
              <a:t>Zaphon</a:t>
            </a:r>
            <a:r>
              <a:rPr lang="en-US" sz="2000" dirty="0" smtClean="0">
                <a:effectLst>
                  <a:outerShdw blurRad="38100" dist="38100" dir="2700000" algn="tl">
                    <a:srgbClr val="000000">
                      <a:alpha val="43137"/>
                    </a:srgbClr>
                  </a:outerShdw>
                </a:effectLst>
              </a:rPr>
              <a:t>.</a:t>
            </a:r>
            <a:r>
              <a:rPr lang="en-US" sz="2000" baseline="30000" dirty="0" smtClean="0">
                <a:effectLst>
                  <a:outerShdw blurRad="38100" dist="38100" dir="2700000" algn="tl">
                    <a:srgbClr val="000000">
                      <a:alpha val="43137"/>
                    </a:srgbClr>
                  </a:outerShdw>
                </a:effectLst>
              </a:rPr>
              <a:t>[</a:t>
            </a:r>
            <a:r>
              <a:rPr lang="en-US" sz="2000" baseline="30000" dirty="0" smtClean="0">
                <a:effectLst>
                  <a:outerShdw blurRad="38100" dist="38100" dir="2700000" algn="tl">
                    <a:srgbClr val="000000">
                      <a:alpha val="43137"/>
                    </a:srgbClr>
                  </a:outerShdw>
                </a:effectLst>
                <a:hlinkClick r:id="rId2" tooltip="See footnote a"/>
              </a:rPr>
              <a:t>a</a:t>
            </a:r>
            <a:r>
              <a:rPr lang="en-US" sz="2000" baseline="30000" dirty="0" smtClean="0">
                <a:effectLst>
                  <a:outerShdw blurRad="38100" dist="38100" dir="2700000" algn="tl">
                    <a:srgbClr val="000000">
                      <a:alpha val="43137"/>
                    </a:srgbClr>
                  </a:outerShdw>
                </a:effectLst>
              </a:rPr>
              <a:t>]</a:t>
            </a: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r>
              <a:rPr lang="en-US" sz="2000" b="1" baseline="30000" dirty="0" smtClean="0">
                <a:effectLst>
                  <a:outerShdw blurRad="38100" dist="38100" dir="2700000" algn="tl">
                    <a:srgbClr val="000000">
                      <a:alpha val="43137"/>
                    </a:srgbClr>
                  </a:outerShdw>
                </a:effectLst>
              </a:rPr>
              <a:t>14 </a:t>
            </a:r>
            <a:r>
              <a:rPr lang="en-US" sz="2000" dirty="0" smtClean="0">
                <a:effectLst>
                  <a:outerShdw blurRad="38100" dist="38100" dir="2700000" algn="tl">
                    <a:srgbClr val="000000">
                      <a:alpha val="43137"/>
                    </a:srgbClr>
                  </a:outerShdw>
                </a:effectLst>
              </a:rPr>
              <a:t>I will ascend above the tops of the clouds;</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I will make myself like the Most High.”</a:t>
            </a:r>
            <a:br>
              <a:rPr lang="en-US" sz="2000" dirty="0" smtClean="0">
                <a:effectLst>
                  <a:outerShdw blurRad="38100" dist="38100" dir="2700000" algn="tl">
                    <a:srgbClr val="000000">
                      <a:alpha val="43137"/>
                    </a:srgbClr>
                  </a:outerShdw>
                </a:effectLst>
              </a:rPr>
            </a:br>
            <a:r>
              <a:rPr lang="en-US" sz="2000" b="1" baseline="30000" dirty="0" smtClean="0">
                <a:effectLst>
                  <a:outerShdw blurRad="38100" dist="38100" dir="2700000" algn="tl">
                    <a:srgbClr val="000000">
                      <a:alpha val="43137"/>
                    </a:srgbClr>
                  </a:outerShdw>
                </a:effectLst>
              </a:rPr>
              <a:t>15 </a:t>
            </a:r>
            <a:r>
              <a:rPr lang="en-US" sz="2000" dirty="0" smtClean="0">
                <a:effectLst>
                  <a:outerShdw blurRad="38100" dist="38100" dir="2700000" algn="tl">
                    <a:srgbClr val="000000">
                      <a:alpha val="43137"/>
                    </a:srgbClr>
                  </a:outerShdw>
                </a:effectLst>
              </a:rPr>
              <a:t>But you are brought down to the realm of the dead,</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to the depths of the pit.</a:t>
            </a:r>
            <a:endParaRPr lang="en-US" sz="200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239000" cy="3416320"/>
          </a:xfrm>
          <a:prstGeom prst="rect">
            <a:avLst/>
          </a:prstGeom>
        </p:spPr>
        <p:txBody>
          <a:bodyPr wrap="square">
            <a:spAutoFit/>
          </a:bodyPr>
          <a:lstStyle/>
          <a:p>
            <a:r>
              <a:rPr lang="en-US" sz="2400" dirty="0" smtClean="0">
                <a:effectLst>
                  <a:outerShdw blurRad="38100" dist="38100" dir="2700000" algn="tl">
                    <a:srgbClr val="000000">
                      <a:alpha val="43137"/>
                    </a:srgbClr>
                  </a:outerShdw>
                </a:effectLst>
              </a:rPr>
              <a:t>Revelation 12:7-9</a:t>
            </a:r>
          </a:p>
          <a:p>
            <a:r>
              <a:rPr lang="en-US" sz="2400" dirty="0" smtClean="0">
                <a:effectLst>
                  <a:outerShdw blurRad="38100" dist="38100" dir="2700000" algn="tl">
                    <a:srgbClr val="000000">
                      <a:alpha val="43137"/>
                    </a:srgbClr>
                  </a:outerShdw>
                </a:effectLst>
              </a:rPr>
              <a:t>New International Version</a:t>
            </a:r>
          </a:p>
          <a:p>
            <a:r>
              <a:rPr lang="en-US" sz="2400" b="1" baseline="30000" dirty="0" smtClean="0">
                <a:effectLst>
                  <a:outerShdw blurRad="38100" dist="38100" dir="2700000" algn="tl">
                    <a:srgbClr val="000000">
                      <a:alpha val="43137"/>
                    </a:srgbClr>
                  </a:outerShdw>
                </a:effectLst>
              </a:rPr>
              <a:t>7 </a:t>
            </a:r>
            <a:r>
              <a:rPr lang="en-US" sz="2400" dirty="0" smtClean="0">
                <a:effectLst>
                  <a:outerShdw blurRad="38100" dist="38100" dir="2700000" algn="tl">
                    <a:srgbClr val="000000">
                      <a:alpha val="43137"/>
                    </a:srgbClr>
                  </a:outerShdw>
                </a:effectLst>
              </a:rPr>
              <a:t>Then war broke out in heaven. Michael and his angels fought against the dragon, and the dragon and his angels fought back. </a:t>
            </a:r>
            <a:r>
              <a:rPr lang="en-US" sz="2400" b="1" baseline="30000" dirty="0" smtClean="0">
                <a:effectLst>
                  <a:outerShdw blurRad="38100" dist="38100" dir="2700000" algn="tl">
                    <a:srgbClr val="000000">
                      <a:alpha val="43137"/>
                    </a:srgbClr>
                  </a:outerShdw>
                </a:effectLst>
              </a:rPr>
              <a:t>8 </a:t>
            </a:r>
            <a:r>
              <a:rPr lang="en-US" sz="2400" dirty="0" smtClean="0">
                <a:effectLst>
                  <a:outerShdw blurRad="38100" dist="38100" dir="2700000" algn="tl">
                    <a:srgbClr val="000000">
                      <a:alpha val="43137"/>
                    </a:srgbClr>
                  </a:outerShdw>
                </a:effectLst>
              </a:rPr>
              <a:t>But he was not strong enough, and they lost their place in heaven. </a:t>
            </a:r>
            <a:r>
              <a:rPr lang="en-US" sz="2400" b="1" baseline="30000" dirty="0" smtClean="0">
                <a:effectLst>
                  <a:outerShdw blurRad="38100" dist="38100" dir="2700000" algn="tl">
                    <a:srgbClr val="000000">
                      <a:alpha val="43137"/>
                    </a:srgbClr>
                  </a:outerShdw>
                </a:effectLst>
              </a:rPr>
              <a:t>9 </a:t>
            </a:r>
            <a:r>
              <a:rPr lang="en-US" sz="2400" dirty="0" smtClean="0">
                <a:effectLst>
                  <a:outerShdw blurRad="38100" dist="38100" dir="2700000" algn="tl">
                    <a:srgbClr val="000000">
                      <a:alpha val="43137"/>
                    </a:srgbClr>
                  </a:outerShdw>
                </a:effectLst>
              </a:rPr>
              <a:t>The great dragon was hurled down—that ancient serpent called the devil, or Satan, who leads the whole world astray. He was hurled to the earth, and his angels with him.</a:t>
            </a: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573181" cy="4401205"/>
          </a:xfrm>
          <a:prstGeom prst="rect">
            <a:avLst/>
          </a:prstGeom>
          <a:noFill/>
        </p:spPr>
        <p:txBody>
          <a:bodyPr wrap="none" rtlCol="0">
            <a:spAutoFit/>
          </a:bodyPr>
          <a:lstStyle/>
          <a:p>
            <a:r>
              <a:rPr lang="en-US" sz="4000" dirty="0" smtClean="0">
                <a:effectLst>
                  <a:outerShdw blurRad="38100" dist="38100" dir="2700000" algn="tl">
                    <a:srgbClr val="000000">
                      <a:alpha val="43137"/>
                    </a:srgbClr>
                  </a:outerShdw>
                </a:effectLst>
              </a:rPr>
              <a:t>The Prince of this World	John 12:31 </a:t>
            </a:r>
            <a:endParaRPr lang="en-US" sz="4000" dirty="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Prince of the power of </a:t>
            </a:r>
          </a:p>
          <a:p>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the air 				Ephesians 2:2</a:t>
            </a:r>
          </a:p>
          <a:p>
            <a:r>
              <a:rPr lang="en-US" sz="4000" dirty="0" smtClean="0">
                <a:effectLst>
                  <a:outerShdw blurRad="38100" dist="38100" dir="2700000" algn="tl">
                    <a:srgbClr val="000000">
                      <a:alpha val="43137"/>
                    </a:srgbClr>
                  </a:outerShdw>
                </a:effectLst>
              </a:rPr>
              <a:t>God of this age			2 Cor. 4:4 </a:t>
            </a:r>
          </a:p>
          <a:p>
            <a:r>
              <a:rPr lang="en-US" sz="4000" dirty="0" smtClean="0">
                <a:effectLst>
                  <a:outerShdw blurRad="38100" dist="38100" dir="2700000" algn="tl">
                    <a:srgbClr val="000000">
                      <a:alpha val="43137"/>
                    </a:srgbClr>
                  </a:outerShdw>
                </a:effectLst>
              </a:rPr>
              <a:t>Murderer and liar 		John 8:44 </a:t>
            </a:r>
          </a:p>
          <a:p>
            <a:r>
              <a:rPr lang="en-US" sz="4000" dirty="0" smtClean="0">
                <a:effectLst>
                  <a:outerShdw blurRad="38100" dist="38100" dir="2700000" algn="tl">
                    <a:srgbClr val="000000">
                      <a:alpha val="43137"/>
                    </a:srgbClr>
                  </a:outerShdw>
                </a:effectLst>
              </a:rPr>
              <a:t>The Tempter 				Matthew 4:3 </a:t>
            </a:r>
          </a:p>
          <a:p>
            <a:r>
              <a:rPr lang="en-US" sz="4000" dirty="0" smtClean="0">
                <a:effectLst>
                  <a:outerShdw blurRad="38100" dist="38100" dir="2700000" algn="tl">
                    <a:srgbClr val="000000">
                      <a:alpha val="43137"/>
                    </a:srgbClr>
                  </a:outerShdw>
                </a:effectLst>
              </a:rPr>
              <a:t>Roaring Lion 				I Peter 5:8</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066800"/>
            <a:ext cx="7416839" cy="2554545"/>
          </a:xfrm>
          <a:prstGeom prst="rect">
            <a:avLst/>
          </a:prstGeom>
          <a:noFill/>
        </p:spPr>
        <p:txBody>
          <a:bodyPr wrap="none" rtlCol="0">
            <a:spAutoFit/>
          </a:bodyPr>
          <a:lstStyle/>
          <a:p>
            <a:r>
              <a:rPr lang="en-US" sz="4000" dirty="0" smtClean="0">
                <a:effectLst>
                  <a:outerShdw blurRad="38100" dist="38100" dir="2700000" algn="tl">
                    <a:srgbClr val="000000">
                      <a:alpha val="43137"/>
                    </a:srgbClr>
                  </a:outerShdw>
                </a:effectLst>
              </a:rPr>
              <a:t>The Devil was fairly voted out </a:t>
            </a:r>
          </a:p>
          <a:p>
            <a:r>
              <a:rPr lang="en-US" sz="4000" dirty="0" smtClean="0">
                <a:effectLst>
                  <a:outerShdw blurRad="38100" dist="38100" dir="2700000" algn="tl">
                    <a:srgbClr val="000000">
                      <a:alpha val="43137"/>
                    </a:srgbClr>
                  </a:outerShdw>
                </a:effectLst>
              </a:rPr>
              <a:t>And of course, the Devil’s gone. </a:t>
            </a:r>
          </a:p>
          <a:p>
            <a:r>
              <a:rPr lang="en-US" sz="4000" dirty="0" smtClean="0">
                <a:effectLst>
                  <a:outerShdw blurRad="38100" dist="38100" dir="2700000" algn="tl">
                    <a:srgbClr val="000000">
                      <a:alpha val="43137"/>
                    </a:srgbClr>
                  </a:outerShdw>
                </a:effectLst>
              </a:rPr>
              <a:t>But simple folk would like to know </a:t>
            </a:r>
          </a:p>
          <a:p>
            <a:r>
              <a:rPr lang="en-US" sz="4000" dirty="0" smtClean="0">
                <a:effectLst>
                  <a:outerShdw blurRad="38100" dist="38100" dir="2700000" algn="tl">
                    <a:srgbClr val="000000">
                      <a:alpha val="43137"/>
                    </a:srgbClr>
                  </a:outerShdw>
                </a:effectLst>
              </a:rPr>
              <a:t>Who carries his business on? </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Why Are Christian Leaders Falling? - prayer coach"/>
          <p:cNvPicPr>
            <a:picLocks noChangeAspect="1" noChangeArrowheads="1"/>
          </p:cNvPicPr>
          <p:nvPr/>
        </p:nvPicPr>
        <p:blipFill>
          <a:blip r:embed="rId2" cstate="print"/>
          <a:srcRect/>
          <a:stretch>
            <a:fillRect/>
          </a:stretch>
        </p:blipFill>
        <p:spPr bwMode="auto">
          <a:xfrm>
            <a:off x="0" y="1143000"/>
            <a:ext cx="9144000" cy="4928649"/>
          </a:xfrm>
          <a:prstGeom prst="rect">
            <a:avLst/>
          </a:prstGeom>
          <a:noFill/>
        </p:spPr>
      </p:pic>
      <p:sp>
        <p:nvSpPr>
          <p:cNvPr id="6" name="Rectangle 5"/>
          <p:cNvSpPr/>
          <p:nvPr/>
        </p:nvSpPr>
        <p:spPr>
          <a:xfrm>
            <a:off x="1066800" y="4191000"/>
            <a:ext cx="1828800"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Deacons, Too</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piritual Warfare Wallpapers - Top Free Spiritual Warfare Backgrounds ..."/>
          <p:cNvPicPr>
            <a:picLocks noChangeAspect="1" noChangeArrowheads="1"/>
          </p:cNvPicPr>
          <p:nvPr/>
        </p:nvPicPr>
        <p:blipFill>
          <a:blip r:embed="rId2" cstate="print"/>
          <a:srcRect/>
          <a:stretch>
            <a:fillRect/>
          </a:stretch>
        </p:blipFill>
        <p:spPr bwMode="auto">
          <a:xfrm>
            <a:off x="152400" y="609599"/>
            <a:ext cx="8991600" cy="50577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ood News Pictures, Images and Stock Photos - iStock"/>
          <p:cNvPicPr>
            <a:picLocks noChangeAspect="1" noChangeArrowheads="1"/>
          </p:cNvPicPr>
          <p:nvPr/>
        </p:nvPicPr>
        <p:blipFill>
          <a:blip r:embed="rId2" cstate="print"/>
          <a:srcRect/>
          <a:stretch>
            <a:fillRect/>
          </a:stretch>
        </p:blipFill>
        <p:spPr bwMode="auto">
          <a:xfrm>
            <a:off x="1066800" y="381000"/>
            <a:ext cx="6858000" cy="45720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5847755"/>
          </a:xfrm>
          <a:prstGeom prst="rect">
            <a:avLst/>
          </a:prstGeom>
        </p:spPr>
        <p:txBody>
          <a:bodyPr wrap="square">
            <a:spAutoFit/>
          </a:bodyPr>
          <a:lstStyle/>
          <a:p>
            <a:r>
              <a:rPr lang="en-US" sz="2200" b="1" dirty="0">
                <a:effectLst>
                  <a:outerShdw blurRad="38100" dist="38100" dir="2700000" algn="tl">
                    <a:srgbClr val="000000">
                      <a:alpha val="43137"/>
                    </a:srgbClr>
                  </a:outerShdw>
                </a:effectLst>
              </a:rPr>
              <a:t>The Armor of God</a:t>
            </a:r>
          </a:p>
          <a:p>
            <a:r>
              <a:rPr lang="en-US" sz="2200" b="1" baseline="30000" dirty="0">
                <a:effectLst>
                  <a:outerShdw blurRad="38100" dist="38100" dir="2700000" algn="tl">
                    <a:srgbClr val="000000">
                      <a:alpha val="43137"/>
                    </a:srgbClr>
                  </a:outerShdw>
                </a:effectLst>
              </a:rPr>
              <a:t>10 </a:t>
            </a:r>
            <a:r>
              <a:rPr lang="en-US" sz="2200" dirty="0">
                <a:effectLst>
                  <a:outerShdw blurRad="38100" dist="38100" dir="2700000" algn="tl">
                    <a:srgbClr val="000000">
                      <a:alpha val="43137"/>
                    </a:srgbClr>
                  </a:outerShdw>
                </a:effectLst>
              </a:rPr>
              <a:t>Finally, be strong in the Lord and in his mighty power. </a:t>
            </a:r>
            <a:r>
              <a:rPr lang="en-US" sz="2200" b="1" baseline="30000" dirty="0">
                <a:effectLst>
                  <a:outerShdw blurRad="38100" dist="38100" dir="2700000" algn="tl">
                    <a:srgbClr val="000000">
                      <a:alpha val="43137"/>
                    </a:srgbClr>
                  </a:outerShdw>
                </a:effectLst>
              </a:rPr>
              <a:t>11 </a:t>
            </a:r>
            <a:r>
              <a:rPr lang="en-US" sz="2200" dirty="0">
                <a:effectLst>
                  <a:outerShdw blurRad="38100" dist="38100" dir="2700000" algn="tl">
                    <a:srgbClr val="000000">
                      <a:alpha val="43137"/>
                    </a:srgbClr>
                  </a:outerShdw>
                </a:effectLst>
              </a:rPr>
              <a:t>Put on the full armor of God, so that you can take your stand against the devil’s schemes. </a:t>
            </a:r>
            <a:r>
              <a:rPr lang="en-US" sz="2200" b="1" baseline="30000" dirty="0">
                <a:effectLst>
                  <a:outerShdw blurRad="38100" dist="38100" dir="2700000" algn="tl">
                    <a:srgbClr val="000000">
                      <a:alpha val="43137"/>
                    </a:srgbClr>
                  </a:outerShdw>
                </a:effectLst>
              </a:rPr>
              <a:t>12 </a:t>
            </a:r>
            <a:r>
              <a:rPr lang="en-US" sz="2200" dirty="0">
                <a:effectLst>
                  <a:outerShdw blurRad="38100" dist="38100" dir="2700000" algn="tl">
                    <a:srgbClr val="000000">
                      <a:alpha val="43137"/>
                    </a:srgbClr>
                  </a:outerShdw>
                </a:effectLst>
              </a:rPr>
              <a:t>For our struggle is not against flesh and blood, but against the rulers, against the authorities, against the powers of this dark world and against the spiritual forces of evil in the heavenly realms. </a:t>
            </a:r>
            <a:r>
              <a:rPr lang="en-US" sz="2200" b="1" baseline="30000" dirty="0">
                <a:effectLst>
                  <a:outerShdw blurRad="38100" dist="38100" dir="2700000" algn="tl">
                    <a:srgbClr val="000000">
                      <a:alpha val="43137"/>
                    </a:srgbClr>
                  </a:outerShdw>
                </a:effectLst>
              </a:rPr>
              <a:t>13 </a:t>
            </a:r>
            <a:r>
              <a:rPr lang="en-US" sz="2200" dirty="0">
                <a:effectLst>
                  <a:outerShdw blurRad="38100" dist="38100" dir="2700000" algn="tl">
                    <a:srgbClr val="000000">
                      <a:alpha val="43137"/>
                    </a:srgbClr>
                  </a:outerShdw>
                </a:effectLst>
              </a:rPr>
              <a:t>Therefore put on the full armor of God, so that when the day of evil comes, you may be able to stand your ground, and after you have done everything, to stand. </a:t>
            </a:r>
            <a:r>
              <a:rPr lang="en-US" sz="2200" b="1" baseline="30000" dirty="0">
                <a:effectLst>
                  <a:outerShdw blurRad="38100" dist="38100" dir="2700000" algn="tl">
                    <a:srgbClr val="000000">
                      <a:alpha val="43137"/>
                    </a:srgbClr>
                  </a:outerShdw>
                </a:effectLst>
              </a:rPr>
              <a:t>14 </a:t>
            </a:r>
            <a:r>
              <a:rPr lang="en-US" sz="2200" dirty="0">
                <a:effectLst>
                  <a:outerShdw blurRad="38100" dist="38100" dir="2700000" algn="tl">
                    <a:srgbClr val="000000">
                      <a:alpha val="43137"/>
                    </a:srgbClr>
                  </a:outerShdw>
                </a:effectLst>
              </a:rPr>
              <a:t>Stand firm then, with the belt of truth buckled around your waist, with the breastplate of righteousness in place, </a:t>
            </a:r>
            <a:r>
              <a:rPr lang="en-US" sz="2200" b="1" baseline="30000" dirty="0">
                <a:effectLst>
                  <a:outerShdw blurRad="38100" dist="38100" dir="2700000" algn="tl">
                    <a:srgbClr val="000000">
                      <a:alpha val="43137"/>
                    </a:srgbClr>
                  </a:outerShdw>
                </a:effectLst>
              </a:rPr>
              <a:t>15 </a:t>
            </a:r>
            <a:r>
              <a:rPr lang="en-US" sz="2200" dirty="0">
                <a:effectLst>
                  <a:outerShdw blurRad="38100" dist="38100" dir="2700000" algn="tl">
                    <a:srgbClr val="000000">
                      <a:alpha val="43137"/>
                    </a:srgbClr>
                  </a:outerShdw>
                </a:effectLst>
              </a:rPr>
              <a:t>and with your feet fitted with the readiness that comes from the gospel of peace. </a:t>
            </a:r>
            <a:r>
              <a:rPr lang="en-US" sz="2200" b="1" baseline="30000" dirty="0">
                <a:effectLst>
                  <a:outerShdw blurRad="38100" dist="38100" dir="2700000" algn="tl">
                    <a:srgbClr val="000000">
                      <a:alpha val="43137"/>
                    </a:srgbClr>
                  </a:outerShdw>
                </a:effectLst>
              </a:rPr>
              <a:t>16 </a:t>
            </a:r>
            <a:r>
              <a:rPr lang="en-US" sz="2200" dirty="0">
                <a:effectLst>
                  <a:outerShdw blurRad="38100" dist="38100" dir="2700000" algn="tl">
                    <a:srgbClr val="000000">
                      <a:alpha val="43137"/>
                    </a:srgbClr>
                  </a:outerShdw>
                </a:effectLst>
              </a:rPr>
              <a:t>In addition to all this, take up the shield of faith, with which you can extinguish all the flaming arrows of the evil one. </a:t>
            </a:r>
            <a:r>
              <a:rPr lang="en-US" sz="2200" b="1" baseline="30000" dirty="0">
                <a:effectLst>
                  <a:outerShdw blurRad="38100" dist="38100" dir="2700000" algn="tl">
                    <a:srgbClr val="000000">
                      <a:alpha val="43137"/>
                    </a:srgbClr>
                  </a:outerShdw>
                </a:effectLst>
              </a:rPr>
              <a:t>17 </a:t>
            </a:r>
            <a:r>
              <a:rPr lang="en-US" sz="2200" dirty="0">
                <a:effectLst>
                  <a:outerShdw blurRad="38100" dist="38100" dir="2700000" algn="tl">
                    <a:srgbClr val="000000">
                      <a:alpha val="43137"/>
                    </a:srgbClr>
                  </a:outerShdw>
                </a:effectLst>
              </a:rPr>
              <a:t>Take the helmet of salvation and the sword of the Spirit, which is the word of God.</a:t>
            </a:r>
          </a:p>
          <a:p>
            <a:r>
              <a:rPr lang="en-US" sz="2200" b="1" baseline="30000" dirty="0">
                <a:effectLst>
                  <a:outerShdw blurRad="38100" dist="38100" dir="2700000" algn="tl">
                    <a:srgbClr val="000000">
                      <a:alpha val="43137"/>
                    </a:srgbClr>
                  </a:outerShdw>
                </a:effectLst>
              </a:rPr>
              <a:t>18 </a:t>
            </a:r>
            <a:r>
              <a:rPr lang="en-US" sz="2200" dirty="0">
                <a:effectLst>
                  <a:outerShdw blurRad="38100" dist="38100" dir="2700000" algn="tl">
                    <a:srgbClr val="000000">
                      <a:alpha val="43137"/>
                    </a:srgbClr>
                  </a:outerShdw>
                </a:effectLst>
              </a:rPr>
              <a:t>And pray in the Spirit on all occasions with all kinds of prayers and requests. With this in mind, be alert and always keep on praying for all the Lord’s people.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ream Ephesians 6:10-18 &quot;Armor of God - Truth&quot; by High Point Baptist ..."/>
          <p:cNvPicPr>
            <a:picLocks noChangeAspect="1" noChangeArrowheads="1"/>
          </p:cNvPicPr>
          <p:nvPr/>
        </p:nvPicPr>
        <p:blipFill>
          <a:blip r:embed="rId2" cstate="print"/>
          <a:srcRect/>
          <a:stretch>
            <a:fillRect/>
          </a:stretch>
        </p:blipFill>
        <p:spPr bwMode="auto">
          <a:xfrm>
            <a:off x="838200" y="0"/>
            <a:ext cx="6858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oman Soldiers of the 1st Century – Armour and Tactics – Bible Study ..."/>
          <p:cNvPicPr>
            <a:picLocks noChangeAspect="1" noChangeArrowheads="1"/>
          </p:cNvPicPr>
          <p:nvPr/>
        </p:nvPicPr>
        <p:blipFill>
          <a:blip r:embed="rId2" cstate="print"/>
          <a:srcRect/>
          <a:stretch>
            <a:fillRect/>
          </a:stretch>
        </p:blipFill>
        <p:spPr bwMode="auto">
          <a:xfrm>
            <a:off x="2286000" y="0"/>
            <a:ext cx="47244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7467600" cy="2308324"/>
          </a:xfrm>
          <a:prstGeom prst="rect">
            <a:avLst/>
          </a:prstGeom>
        </p:spPr>
        <p:txBody>
          <a:bodyPr wrap="square">
            <a:spAutoFit/>
          </a:bodyPr>
          <a:lstStyle/>
          <a:p>
            <a:r>
              <a:rPr lang="en-US" sz="3600" dirty="0">
                <a:effectLst>
                  <a:outerShdw blurRad="38100" dist="38100" dir="2700000" algn="tl">
                    <a:srgbClr val="000000">
                      <a:alpha val="43137"/>
                    </a:srgbClr>
                  </a:outerShdw>
                </a:effectLst>
              </a:rPr>
              <a:t>1 Timothy 3:13</a:t>
            </a:r>
          </a:p>
          <a:p>
            <a:r>
              <a:rPr lang="en-US" sz="3600" b="1" baseline="30000" dirty="0" smtClean="0">
                <a:effectLst>
                  <a:outerShdw blurRad="38100" dist="38100" dir="2700000" algn="tl">
                    <a:srgbClr val="000000">
                      <a:alpha val="43137"/>
                    </a:srgbClr>
                  </a:outerShdw>
                </a:effectLst>
              </a:rPr>
              <a:t>13</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Those who have served well </a:t>
            </a:r>
            <a:r>
              <a:rPr lang="en-US" sz="3600" dirty="0">
                <a:solidFill>
                  <a:srgbClr val="FF0000"/>
                </a:solidFill>
                <a:effectLst>
                  <a:outerShdw blurRad="38100" dist="38100" dir="2700000" algn="tl">
                    <a:srgbClr val="000000">
                      <a:alpha val="43137"/>
                    </a:srgbClr>
                  </a:outerShdw>
                </a:effectLst>
              </a:rPr>
              <a:t>gain an excellent standing</a:t>
            </a:r>
            <a:r>
              <a:rPr lang="en-US" sz="3600" dirty="0">
                <a:effectLst>
                  <a:outerShdw blurRad="38100" dist="38100" dir="2700000" algn="tl">
                    <a:srgbClr val="000000">
                      <a:alpha val="43137"/>
                    </a:srgbClr>
                  </a:outerShdw>
                </a:effectLst>
              </a:rPr>
              <a:t> and great assurance in their faith in Christ Jesus.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838200"/>
            <a:ext cx="5029200" cy="923330"/>
          </a:xfrm>
          <a:prstGeom prst="rect">
            <a:avLst/>
          </a:prstGeom>
          <a:noFill/>
        </p:spPr>
        <p:txBody>
          <a:bodyPr wrap="square" rtlCol="0">
            <a:spAutoFit/>
          </a:bodyPr>
          <a:lstStyle/>
          <a:p>
            <a:r>
              <a:rPr lang="en-US" sz="5400" dirty="0" smtClean="0">
                <a:effectLst>
                  <a:outerShdw blurRad="38100" dist="38100" dir="2700000" algn="tl">
                    <a:srgbClr val="000000">
                      <a:alpha val="43137"/>
                    </a:srgbClr>
                  </a:outerShdw>
                </a:effectLst>
              </a:rPr>
              <a:t>Influence</a:t>
            </a:r>
            <a:endParaRPr lang="en-US" sz="5400" dirty="0">
              <a:effectLst>
                <a:outerShdw blurRad="38100" dist="38100" dir="2700000" algn="tl">
                  <a:srgbClr val="000000">
                    <a:alpha val="43137"/>
                  </a:srgbClr>
                </a:outerShdw>
              </a:effectLst>
            </a:endParaRPr>
          </a:p>
        </p:txBody>
      </p:sp>
      <p:pic>
        <p:nvPicPr>
          <p:cNvPr id="15362" name="Picture 2" descr="Larger memorial image loading..."/>
          <p:cNvPicPr>
            <a:picLocks noChangeAspect="1" noChangeArrowheads="1"/>
          </p:cNvPicPr>
          <p:nvPr/>
        </p:nvPicPr>
        <p:blipFill>
          <a:blip r:embed="rId2" cstate="print"/>
          <a:srcRect/>
          <a:stretch>
            <a:fillRect/>
          </a:stretch>
        </p:blipFill>
        <p:spPr bwMode="auto">
          <a:xfrm>
            <a:off x="914400" y="1905000"/>
            <a:ext cx="7078133" cy="39814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7467600" cy="2308324"/>
          </a:xfrm>
          <a:prstGeom prst="rect">
            <a:avLst/>
          </a:prstGeom>
        </p:spPr>
        <p:txBody>
          <a:bodyPr wrap="square">
            <a:spAutoFit/>
          </a:bodyPr>
          <a:lstStyle/>
          <a:p>
            <a:r>
              <a:rPr lang="en-US" sz="3600" dirty="0">
                <a:effectLst>
                  <a:outerShdw blurRad="38100" dist="38100" dir="2700000" algn="tl">
                    <a:srgbClr val="000000">
                      <a:alpha val="43137"/>
                    </a:srgbClr>
                  </a:outerShdw>
                </a:effectLst>
              </a:rPr>
              <a:t>1 Timothy 3:13</a:t>
            </a:r>
          </a:p>
          <a:p>
            <a:r>
              <a:rPr lang="en-US" sz="3600" b="1" baseline="30000" dirty="0" smtClean="0">
                <a:effectLst>
                  <a:outerShdw blurRad="38100" dist="38100" dir="2700000" algn="tl">
                    <a:srgbClr val="000000">
                      <a:alpha val="43137"/>
                    </a:srgbClr>
                  </a:outerShdw>
                </a:effectLst>
              </a:rPr>
              <a:t>13</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Those who have served well gain an excellent standing and </a:t>
            </a:r>
            <a:r>
              <a:rPr lang="en-US" sz="3600" dirty="0">
                <a:solidFill>
                  <a:srgbClr val="FF0000"/>
                </a:solidFill>
                <a:effectLst>
                  <a:outerShdw blurRad="38100" dist="38100" dir="2700000" algn="tl">
                    <a:srgbClr val="000000">
                      <a:alpha val="43137"/>
                    </a:srgbClr>
                  </a:outerShdw>
                </a:effectLst>
              </a:rPr>
              <a:t>great assurance in their faith in Christ Jesus.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85800"/>
            <a:ext cx="6246390" cy="1477328"/>
          </a:xfrm>
          <a:prstGeom prst="rect">
            <a:avLst/>
          </a:prstGeom>
          <a:noFill/>
        </p:spPr>
        <p:txBody>
          <a:bodyPr wrap="none" rtlCol="0">
            <a:spAutoFit/>
          </a:bodyPr>
          <a:lstStyle/>
          <a:p>
            <a:r>
              <a:rPr lang="en-US" sz="5400" dirty="0" smtClean="0">
                <a:effectLst>
                  <a:outerShdw blurRad="38100" dist="38100" dir="2700000" algn="tl">
                    <a:srgbClr val="000000">
                      <a:alpha val="43137"/>
                    </a:srgbClr>
                  </a:outerShdw>
                </a:effectLst>
              </a:rPr>
              <a:t>Confidence/Boldness</a:t>
            </a:r>
            <a:r>
              <a:rPr lang="en-US" sz="3600" dirty="0" smtClean="0">
                <a:effectLst>
                  <a:outerShdw blurRad="38100" dist="38100" dir="2700000" algn="tl">
                    <a:srgbClr val="000000">
                      <a:alpha val="43137"/>
                    </a:srgbClr>
                  </a:outerShdw>
                </a:effectLst>
              </a:rPr>
              <a:t> </a:t>
            </a:r>
          </a:p>
          <a:p>
            <a:endParaRPr lang="en-US" sz="3600" dirty="0">
              <a:effectLst>
                <a:outerShdw blurRad="38100" dist="38100" dir="2700000" algn="tl">
                  <a:srgbClr val="000000">
                    <a:alpha val="43137"/>
                  </a:srgbClr>
                </a:outerShdw>
              </a:effectLst>
            </a:endParaRPr>
          </a:p>
        </p:txBody>
      </p:sp>
      <p:sp>
        <p:nvSpPr>
          <p:cNvPr id="17410" name="AutoShape 2" descr="Larger memorial image load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Larger memorial image load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Larger memorial image load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blob:chrome-untrusted://image-magnify/bf3003de-8bb4-4d5e-98b9-158fed4ecae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8" name="AutoShape 10" descr="Larger memorial image load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20" name="AutoShape 12" descr="C:\Users\bandp\Downloads\Bill Zonderva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22" name="AutoShape 14" descr="C:\Users\bandp\Downloads\Bill Zonderva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24" name="Picture 16" descr="C:\Users\bandp\OneDrive\Pictures\Bill Zondervan.jpg"/>
          <p:cNvPicPr>
            <a:picLocks noChangeAspect="1" noChangeArrowheads="1"/>
          </p:cNvPicPr>
          <p:nvPr/>
        </p:nvPicPr>
        <p:blipFill>
          <a:blip r:embed="rId2" cstate="print"/>
          <a:srcRect/>
          <a:stretch>
            <a:fillRect/>
          </a:stretch>
        </p:blipFill>
        <p:spPr bwMode="auto">
          <a:xfrm>
            <a:off x="297898" y="1676400"/>
            <a:ext cx="8624956" cy="4191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ood News, Bad News – Time Will Tell - Edge Philanthropy"/>
          <p:cNvPicPr>
            <a:picLocks noChangeAspect="1" noChangeArrowheads="1"/>
          </p:cNvPicPr>
          <p:nvPr/>
        </p:nvPicPr>
        <p:blipFill>
          <a:blip r:embed="rId2" cstate="print"/>
          <a:srcRect/>
          <a:stretch>
            <a:fillRect/>
          </a:stretch>
        </p:blipFill>
        <p:spPr bwMode="auto">
          <a:xfrm>
            <a:off x="1143000" y="990600"/>
            <a:ext cx="7089775" cy="47253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ivil War Sharpshooters: Col. Hiram Berdan’s Creation - Owlcation"/>
          <p:cNvPicPr>
            <a:picLocks noChangeAspect="1" noChangeArrowheads="1"/>
          </p:cNvPicPr>
          <p:nvPr/>
        </p:nvPicPr>
        <p:blipFill>
          <a:blip r:embed="rId2" cstate="print"/>
          <a:srcRect/>
          <a:stretch>
            <a:fillRect/>
          </a:stretch>
        </p:blipFill>
        <p:spPr bwMode="auto">
          <a:xfrm>
            <a:off x="685800" y="304800"/>
            <a:ext cx="7822992" cy="63627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85800"/>
            <a:ext cx="7642220" cy="3785652"/>
          </a:xfrm>
          <a:prstGeom prst="rect">
            <a:avLst/>
          </a:prstGeom>
          <a:noFill/>
        </p:spPr>
        <p:txBody>
          <a:bodyPr wrap="none" rtlCol="0">
            <a:spAutoFit/>
          </a:bodyPr>
          <a:lstStyle/>
          <a:p>
            <a:r>
              <a:rPr lang="en-US" sz="4000" dirty="0" smtClean="0">
                <a:effectLst>
                  <a:outerShdw blurRad="38100" dist="38100" dir="2700000" algn="tl">
                    <a:srgbClr val="000000">
                      <a:alpha val="43137"/>
                    </a:srgbClr>
                  </a:outerShdw>
                </a:effectLst>
              </a:rPr>
              <a:t>Spiritual Warfare Introduction</a:t>
            </a:r>
          </a:p>
          <a:p>
            <a:endParaRPr lang="en-US" sz="4000" dirty="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	“</a:t>
            </a:r>
            <a:r>
              <a:rPr lang="en-US" sz="4000" dirty="0" err="1" smtClean="0">
                <a:effectLst>
                  <a:outerShdw blurRad="38100" dist="38100" dir="2700000" algn="tl">
                    <a:srgbClr val="000000">
                      <a:alpha val="43137"/>
                    </a:srgbClr>
                  </a:outerShdw>
                </a:effectLst>
              </a:rPr>
              <a:t>Screwtape</a:t>
            </a:r>
            <a:r>
              <a:rPr lang="en-US" sz="4000" dirty="0" smtClean="0">
                <a:effectLst>
                  <a:outerShdw blurRad="38100" dist="38100" dir="2700000" algn="tl">
                    <a:srgbClr val="000000">
                      <a:alpha val="43137"/>
                    </a:srgbClr>
                  </a:outerShdw>
                </a:effectLst>
              </a:rPr>
              <a:t> Letters”  C.S. Lewis </a:t>
            </a:r>
          </a:p>
          <a:p>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Reading Ephesians 6:10-18 </a:t>
            </a:r>
          </a:p>
          <a:p>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Seminary --- 0 </a:t>
            </a:r>
          </a:p>
          <a:p>
            <a:endParaRPr lang="en-US" sz="4000"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17340</TotalTime>
  <Words>78</Words>
  <Application>Microsoft Office PowerPoint</Application>
  <PresentationFormat>On-screen Show (4:3)</PresentationFormat>
  <Paragraphs>42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Authorized</dc:creator>
  <cp:lastModifiedBy>Authorized</cp:lastModifiedBy>
  <cp:revision>3</cp:revision>
  <dcterms:created xsi:type="dcterms:W3CDTF">2024-10-08T14:19:18Z</dcterms:created>
  <dcterms:modified xsi:type="dcterms:W3CDTF">2024-10-30T15:46:15Z</dcterms:modified>
</cp:coreProperties>
</file>