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  <p:sldId id="264" r:id="rId10"/>
    <p:sldId id="267" r:id="rId11"/>
    <p:sldId id="265" r:id="rId12"/>
    <p:sldId id="266" r:id="rId1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DEB9"/>
    <a:srgbClr val="EBEAD6"/>
    <a:srgbClr val="CCFF99"/>
    <a:srgbClr val="FFFFFF"/>
    <a:srgbClr val="E7E7E7"/>
    <a:srgbClr val="FF3300"/>
    <a:srgbClr val="FFCCFF"/>
    <a:srgbClr val="7FBFEA"/>
    <a:srgbClr val="F1EFDB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A488322-F2BA-4B5B-9748-0D474271808F}" styleName="Estilo medio 3 - 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58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raham castro juarez" userId="42e04ae371b34804" providerId="LiveId" clId="{5FCC44E2-A8EF-4D52-88AD-E2D5E7FF672A}"/>
    <pc:docChg chg="undo redo custSel addSld delSld modSld addMainMaster delMainMaster modMainMaster">
      <pc:chgData name="abraham castro juarez" userId="42e04ae371b34804" providerId="LiveId" clId="{5FCC44E2-A8EF-4D52-88AD-E2D5E7FF672A}" dt="2020-12-09T04:16:18.652" v="5304"/>
      <pc:docMkLst>
        <pc:docMk/>
      </pc:docMkLst>
      <pc:sldChg chg="addSp delSp modSp mod setBg">
        <pc:chgData name="abraham castro juarez" userId="42e04ae371b34804" providerId="LiveId" clId="{5FCC44E2-A8EF-4D52-88AD-E2D5E7FF672A}" dt="2020-11-23T20:25:35.501" v="67"/>
        <pc:sldMkLst>
          <pc:docMk/>
          <pc:sldMk cId="2637419092" sldId="256"/>
        </pc:sldMkLst>
        <pc:spChg chg="add del mod">
          <ac:chgData name="abraham castro juarez" userId="42e04ae371b34804" providerId="LiveId" clId="{5FCC44E2-A8EF-4D52-88AD-E2D5E7FF672A}" dt="2020-11-23T20:25:31.981" v="66" actId="478"/>
          <ac:spMkLst>
            <pc:docMk/>
            <pc:sldMk cId="2637419092" sldId="256"/>
            <ac:spMk id="7" creationId="{BC2097E5-C140-412C-8C13-A9CB4CE241BA}"/>
          </ac:spMkLst>
        </pc:spChg>
      </pc:sldChg>
      <pc:sldChg chg="addSp delSp modSp mod modTransition setBg modAnim">
        <pc:chgData name="abraham castro juarez" userId="42e04ae371b34804" providerId="LiveId" clId="{5FCC44E2-A8EF-4D52-88AD-E2D5E7FF672A}" dt="2020-11-24T06:04:19.742" v="5142"/>
        <pc:sldMkLst>
          <pc:docMk/>
          <pc:sldMk cId="2577154218" sldId="257"/>
        </pc:sldMkLst>
        <pc:spChg chg="add mod">
          <ac:chgData name="abraham castro juarez" userId="42e04ae371b34804" providerId="LiveId" clId="{5FCC44E2-A8EF-4D52-88AD-E2D5E7FF672A}" dt="2020-11-23T22:26:05.006" v="759" actId="1035"/>
          <ac:spMkLst>
            <pc:docMk/>
            <pc:sldMk cId="2577154218" sldId="257"/>
            <ac:spMk id="5" creationId="{B29E84AC-FC16-47B7-80AF-15AD1D1B14B6}"/>
          </ac:spMkLst>
        </pc:spChg>
        <pc:spChg chg="add mod">
          <ac:chgData name="abraham castro juarez" userId="42e04ae371b34804" providerId="LiveId" clId="{5FCC44E2-A8EF-4D52-88AD-E2D5E7FF672A}" dt="2020-11-23T22:26:05.006" v="759" actId="1035"/>
          <ac:spMkLst>
            <pc:docMk/>
            <pc:sldMk cId="2577154218" sldId="257"/>
            <ac:spMk id="6" creationId="{31D97143-2E02-412E-B5BD-0F34357102CD}"/>
          </ac:spMkLst>
        </pc:spChg>
        <pc:spChg chg="add del mod">
          <ac:chgData name="abraham castro juarez" userId="42e04ae371b34804" providerId="LiveId" clId="{5FCC44E2-A8EF-4D52-88AD-E2D5E7FF672A}" dt="2020-11-23T22:26:22.927" v="763" actId="1076"/>
          <ac:spMkLst>
            <pc:docMk/>
            <pc:sldMk cId="2577154218" sldId="257"/>
            <ac:spMk id="8" creationId="{301A8F04-A93E-43BB-B7F0-B0DF5C047E0A}"/>
          </ac:spMkLst>
        </pc:spChg>
        <pc:spChg chg="add del mod">
          <ac:chgData name="abraham castro juarez" userId="42e04ae371b34804" providerId="LiveId" clId="{5FCC44E2-A8EF-4D52-88AD-E2D5E7FF672A}" dt="2020-11-23T22:30:38.846" v="800" actId="207"/>
          <ac:spMkLst>
            <pc:docMk/>
            <pc:sldMk cId="2577154218" sldId="257"/>
            <ac:spMk id="9" creationId="{D34A3019-E311-4976-9596-715FA16164B1}"/>
          </ac:spMkLst>
        </pc:spChg>
        <pc:picChg chg="mod">
          <ac:chgData name="abraham castro juarez" userId="42e04ae371b34804" providerId="LiveId" clId="{5FCC44E2-A8EF-4D52-88AD-E2D5E7FF672A}" dt="2020-11-23T22:26:15.503" v="762" actId="1076"/>
          <ac:picMkLst>
            <pc:docMk/>
            <pc:sldMk cId="2577154218" sldId="257"/>
            <ac:picMk id="4" creationId="{41D088FF-7595-4A5F-966B-1C3307BB9102}"/>
          </ac:picMkLst>
        </pc:picChg>
        <pc:picChg chg="add mod">
          <ac:chgData name="abraham castro juarez" userId="42e04ae371b34804" providerId="LiveId" clId="{5FCC44E2-A8EF-4D52-88AD-E2D5E7FF672A}" dt="2020-11-23T22:26:05.006" v="759" actId="1035"/>
          <ac:picMkLst>
            <pc:docMk/>
            <pc:sldMk cId="2577154218" sldId="257"/>
            <ac:picMk id="7" creationId="{9DAEFA3D-E414-4B80-80BE-75104E241FFF}"/>
          </ac:picMkLst>
        </pc:picChg>
        <pc:picChg chg="add del mod">
          <ac:chgData name="abraham castro juarez" userId="42e04ae371b34804" providerId="LiveId" clId="{5FCC44E2-A8EF-4D52-88AD-E2D5E7FF672A}" dt="2020-11-23T22:30:44.105" v="804" actId="1036"/>
          <ac:picMkLst>
            <pc:docMk/>
            <pc:sldMk cId="2577154218" sldId="257"/>
            <ac:picMk id="10" creationId="{01BAA0FF-3C2A-410F-A355-67F92C72806C}"/>
          </ac:picMkLst>
        </pc:picChg>
      </pc:sldChg>
      <pc:sldChg chg="addSp delSp modSp add mod modTransition addAnim delAnim modAnim">
        <pc:chgData name="abraham castro juarez" userId="42e04ae371b34804" providerId="LiveId" clId="{5FCC44E2-A8EF-4D52-88AD-E2D5E7FF672A}" dt="2020-11-24T06:04:41.053" v="5144"/>
        <pc:sldMkLst>
          <pc:docMk/>
          <pc:sldMk cId="1546325796" sldId="258"/>
        </pc:sldMkLst>
        <pc:spChg chg="add mod">
          <ac:chgData name="abraham castro juarez" userId="42e04ae371b34804" providerId="LiveId" clId="{5FCC44E2-A8EF-4D52-88AD-E2D5E7FF672A}" dt="2020-11-23T22:57:14.770" v="1452" actId="1076"/>
          <ac:spMkLst>
            <pc:docMk/>
            <pc:sldMk cId="1546325796" sldId="258"/>
            <ac:spMk id="2" creationId="{9847F784-F571-44F5-A736-25159811E9A0}"/>
          </ac:spMkLst>
        </pc:spChg>
        <pc:spChg chg="add del">
          <ac:chgData name="abraham castro juarez" userId="42e04ae371b34804" providerId="LiveId" clId="{5FCC44E2-A8EF-4D52-88AD-E2D5E7FF672A}" dt="2020-11-23T22:29:32.653" v="777" actId="478"/>
          <ac:spMkLst>
            <pc:docMk/>
            <pc:sldMk cId="1546325796" sldId="258"/>
            <ac:spMk id="5" creationId="{B29E84AC-FC16-47B7-80AF-15AD1D1B14B6}"/>
          </ac:spMkLst>
        </pc:spChg>
        <pc:spChg chg="add del">
          <ac:chgData name="abraham castro juarez" userId="42e04ae371b34804" providerId="LiveId" clId="{5FCC44E2-A8EF-4D52-88AD-E2D5E7FF672A}" dt="2020-11-23T22:29:32.653" v="777" actId="478"/>
          <ac:spMkLst>
            <pc:docMk/>
            <pc:sldMk cId="1546325796" sldId="258"/>
            <ac:spMk id="6" creationId="{31D97143-2E02-412E-B5BD-0F34357102CD}"/>
          </ac:spMkLst>
        </pc:spChg>
        <pc:spChg chg="add del">
          <ac:chgData name="abraham castro juarez" userId="42e04ae371b34804" providerId="LiveId" clId="{5FCC44E2-A8EF-4D52-88AD-E2D5E7FF672A}" dt="2020-11-23T22:29:35.259" v="778" actId="478"/>
          <ac:spMkLst>
            <pc:docMk/>
            <pc:sldMk cId="1546325796" sldId="258"/>
            <ac:spMk id="8" creationId="{301A8F04-A93E-43BB-B7F0-B0DF5C047E0A}"/>
          </ac:spMkLst>
        </pc:spChg>
        <pc:spChg chg="add del">
          <ac:chgData name="abraham castro juarez" userId="42e04ae371b34804" providerId="LiveId" clId="{5FCC44E2-A8EF-4D52-88AD-E2D5E7FF672A}" dt="2020-11-23T22:29:38.739" v="780" actId="478"/>
          <ac:spMkLst>
            <pc:docMk/>
            <pc:sldMk cId="1546325796" sldId="258"/>
            <ac:spMk id="9" creationId="{D34A3019-E311-4976-9596-715FA16164B1}"/>
          </ac:spMkLst>
        </pc:spChg>
        <pc:spChg chg="add mod">
          <ac:chgData name="abraham castro juarez" userId="42e04ae371b34804" providerId="LiveId" clId="{5FCC44E2-A8EF-4D52-88AD-E2D5E7FF672A}" dt="2020-11-23T23:12:10.824" v="1787" actId="20577"/>
          <ac:spMkLst>
            <pc:docMk/>
            <pc:sldMk cId="1546325796" sldId="258"/>
            <ac:spMk id="11" creationId="{73E8626D-361D-4A88-93D7-AADDAFC5909C}"/>
          </ac:spMkLst>
        </pc:spChg>
        <pc:spChg chg="mod">
          <ac:chgData name="abraham castro juarez" userId="42e04ae371b34804" providerId="LiveId" clId="{5FCC44E2-A8EF-4D52-88AD-E2D5E7FF672A}" dt="2020-11-23T22:30:01.431" v="781"/>
          <ac:spMkLst>
            <pc:docMk/>
            <pc:sldMk cId="1546325796" sldId="258"/>
            <ac:spMk id="13" creationId="{C3749804-2132-4E6E-AB3D-31416C8D372B}"/>
          </ac:spMkLst>
        </pc:spChg>
        <pc:spChg chg="mod">
          <ac:chgData name="abraham castro juarez" userId="42e04ae371b34804" providerId="LiveId" clId="{5FCC44E2-A8EF-4D52-88AD-E2D5E7FF672A}" dt="2020-11-23T22:30:01.431" v="781"/>
          <ac:spMkLst>
            <pc:docMk/>
            <pc:sldMk cId="1546325796" sldId="258"/>
            <ac:spMk id="14" creationId="{930E84EE-007E-4F64-B25F-45C004E9ACCD}"/>
          </ac:spMkLst>
        </pc:spChg>
        <pc:spChg chg="mod">
          <ac:chgData name="abraham castro juarez" userId="42e04ae371b34804" providerId="LiveId" clId="{5FCC44E2-A8EF-4D52-88AD-E2D5E7FF672A}" dt="2020-11-23T22:30:01.431" v="781"/>
          <ac:spMkLst>
            <pc:docMk/>
            <pc:sldMk cId="1546325796" sldId="258"/>
            <ac:spMk id="16" creationId="{3282BB7A-1E58-4A09-8C85-7D1D597B8986}"/>
          </ac:spMkLst>
        </pc:spChg>
        <pc:spChg chg="mod">
          <ac:chgData name="abraham castro juarez" userId="42e04ae371b34804" providerId="LiveId" clId="{5FCC44E2-A8EF-4D52-88AD-E2D5E7FF672A}" dt="2020-11-23T22:30:01.431" v="781"/>
          <ac:spMkLst>
            <pc:docMk/>
            <pc:sldMk cId="1546325796" sldId="258"/>
            <ac:spMk id="17" creationId="{80C771E5-640B-46A6-9884-414BB46CA5A5}"/>
          </ac:spMkLst>
        </pc:spChg>
        <pc:spChg chg="mod">
          <ac:chgData name="abraham castro juarez" userId="42e04ae371b34804" providerId="LiveId" clId="{5FCC44E2-A8EF-4D52-88AD-E2D5E7FF672A}" dt="2020-11-23T22:30:01.431" v="781"/>
          <ac:spMkLst>
            <pc:docMk/>
            <pc:sldMk cId="1546325796" sldId="258"/>
            <ac:spMk id="19" creationId="{BCF68E26-68FE-4202-BC98-D5C83285D4F0}"/>
          </ac:spMkLst>
        </pc:spChg>
        <pc:spChg chg="mod">
          <ac:chgData name="abraham castro juarez" userId="42e04ae371b34804" providerId="LiveId" clId="{5FCC44E2-A8EF-4D52-88AD-E2D5E7FF672A}" dt="2020-11-23T22:30:01.431" v="781"/>
          <ac:spMkLst>
            <pc:docMk/>
            <pc:sldMk cId="1546325796" sldId="258"/>
            <ac:spMk id="20" creationId="{AA9BB273-1E32-410B-A586-5D56C674D4BB}"/>
          </ac:spMkLst>
        </pc:spChg>
        <pc:spChg chg="mod">
          <ac:chgData name="abraham castro juarez" userId="42e04ae371b34804" providerId="LiveId" clId="{5FCC44E2-A8EF-4D52-88AD-E2D5E7FF672A}" dt="2020-11-23T22:30:01.431" v="781"/>
          <ac:spMkLst>
            <pc:docMk/>
            <pc:sldMk cId="1546325796" sldId="258"/>
            <ac:spMk id="21" creationId="{3496B05C-7D2A-4183-A8AF-148BC085F7BD}"/>
          </ac:spMkLst>
        </pc:spChg>
        <pc:spChg chg="mod">
          <ac:chgData name="abraham castro juarez" userId="42e04ae371b34804" providerId="LiveId" clId="{5FCC44E2-A8EF-4D52-88AD-E2D5E7FF672A}" dt="2020-11-23T22:30:01.431" v="781"/>
          <ac:spMkLst>
            <pc:docMk/>
            <pc:sldMk cId="1546325796" sldId="258"/>
            <ac:spMk id="22" creationId="{F6D623E2-781D-4A2D-B28B-D350A7FDBA57}"/>
          </ac:spMkLst>
        </pc:spChg>
        <pc:spChg chg="mod">
          <ac:chgData name="abraham castro juarez" userId="42e04ae371b34804" providerId="LiveId" clId="{5FCC44E2-A8EF-4D52-88AD-E2D5E7FF672A}" dt="2020-11-23T22:30:01.431" v="781"/>
          <ac:spMkLst>
            <pc:docMk/>
            <pc:sldMk cId="1546325796" sldId="258"/>
            <ac:spMk id="23" creationId="{29E283B0-0388-45D8-B333-BBECB0E7716A}"/>
          </ac:spMkLst>
        </pc:spChg>
        <pc:spChg chg="mod">
          <ac:chgData name="abraham castro juarez" userId="42e04ae371b34804" providerId="LiveId" clId="{5FCC44E2-A8EF-4D52-88AD-E2D5E7FF672A}" dt="2020-11-23T22:30:01.431" v="781"/>
          <ac:spMkLst>
            <pc:docMk/>
            <pc:sldMk cId="1546325796" sldId="258"/>
            <ac:spMk id="24" creationId="{D369F30C-7FC9-4DAA-9E32-BC8227BFBC73}"/>
          </ac:spMkLst>
        </pc:spChg>
        <pc:spChg chg="mod">
          <ac:chgData name="abraham castro juarez" userId="42e04ae371b34804" providerId="LiveId" clId="{5FCC44E2-A8EF-4D52-88AD-E2D5E7FF672A}" dt="2020-11-23T22:30:01.431" v="781"/>
          <ac:spMkLst>
            <pc:docMk/>
            <pc:sldMk cId="1546325796" sldId="258"/>
            <ac:spMk id="25" creationId="{3326A2C1-BB72-4401-A093-34F0802B698D}"/>
          </ac:spMkLst>
        </pc:spChg>
        <pc:spChg chg="mod">
          <ac:chgData name="abraham castro juarez" userId="42e04ae371b34804" providerId="LiveId" clId="{5FCC44E2-A8EF-4D52-88AD-E2D5E7FF672A}" dt="2020-11-23T22:30:01.431" v="781"/>
          <ac:spMkLst>
            <pc:docMk/>
            <pc:sldMk cId="1546325796" sldId="258"/>
            <ac:spMk id="26" creationId="{67B7884A-86FE-4B41-8FE4-293E60BFEB0B}"/>
          </ac:spMkLst>
        </pc:spChg>
        <pc:spChg chg="mod">
          <ac:chgData name="abraham castro juarez" userId="42e04ae371b34804" providerId="LiveId" clId="{5FCC44E2-A8EF-4D52-88AD-E2D5E7FF672A}" dt="2020-11-23T22:30:01.431" v="781"/>
          <ac:spMkLst>
            <pc:docMk/>
            <pc:sldMk cId="1546325796" sldId="258"/>
            <ac:spMk id="27" creationId="{20F3E997-E073-4A46-983F-51F63179D80E}"/>
          </ac:spMkLst>
        </pc:spChg>
        <pc:spChg chg="mod">
          <ac:chgData name="abraham castro juarez" userId="42e04ae371b34804" providerId="LiveId" clId="{5FCC44E2-A8EF-4D52-88AD-E2D5E7FF672A}" dt="2020-11-23T22:30:01.431" v="781"/>
          <ac:spMkLst>
            <pc:docMk/>
            <pc:sldMk cId="1546325796" sldId="258"/>
            <ac:spMk id="28" creationId="{E2082169-57EF-4B91-BDF7-1483CFE46F21}"/>
          </ac:spMkLst>
        </pc:spChg>
        <pc:spChg chg="mod">
          <ac:chgData name="abraham castro juarez" userId="42e04ae371b34804" providerId="LiveId" clId="{5FCC44E2-A8EF-4D52-88AD-E2D5E7FF672A}" dt="2020-11-23T22:30:01.431" v="781"/>
          <ac:spMkLst>
            <pc:docMk/>
            <pc:sldMk cId="1546325796" sldId="258"/>
            <ac:spMk id="29" creationId="{B4827710-323E-42E7-B8A5-A13C304FFC3F}"/>
          </ac:spMkLst>
        </pc:spChg>
        <pc:spChg chg="mod">
          <ac:chgData name="abraham castro juarez" userId="42e04ae371b34804" providerId="LiveId" clId="{5FCC44E2-A8EF-4D52-88AD-E2D5E7FF672A}" dt="2020-11-23T22:30:01.431" v="781"/>
          <ac:spMkLst>
            <pc:docMk/>
            <pc:sldMk cId="1546325796" sldId="258"/>
            <ac:spMk id="30" creationId="{F1993E02-38CC-4D8F-9640-A512605678B7}"/>
          </ac:spMkLst>
        </pc:spChg>
        <pc:spChg chg="mod">
          <ac:chgData name="abraham castro juarez" userId="42e04ae371b34804" providerId="LiveId" clId="{5FCC44E2-A8EF-4D52-88AD-E2D5E7FF672A}" dt="2020-11-23T22:30:01.431" v="781"/>
          <ac:spMkLst>
            <pc:docMk/>
            <pc:sldMk cId="1546325796" sldId="258"/>
            <ac:spMk id="31" creationId="{7DF24F39-0D08-431E-BBE7-81D114DE4127}"/>
          </ac:spMkLst>
        </pc:spChg>
        <pc:spChg chg="mod">
          <ac:chgData name="abraham castro juarez" userId="42e04ae371b34804" providerId="LiveId" clId="{5FCC44E2-A8EF-4D52-88AD-E2D5E7FF672A}" dt="2020-11-23T22:30:01.431" v="781"/>
          <ac:spMkLst>
            <pc:docMk/>
            <pc:sldMk cId="1546325796" sldId="258"/>
            <ac:spMk id="32" creationId="{7F66C7A4-05AA-48D0-B947-436E54DE4CF1}"/>
          </ac:spMkLst>
        </pc:spChg>
        <pc:spChg chg="mod">
          <ac:chgData name="abraham castro juarez" userId="42e04ae371b34804" providerId="LiveId" clId="{5FCC44E2-A8EF-4D52-88AD-E2D5E7FF672A}" dt="2020-11-23T22:30:01.431" v="781"/>
          <ac:spMkLst>
            <pc:docMk/>
            <pc:sldMk cId="1546325796" sldId="258"/>
            <ac:spMk id="34" creationId="{03A2D9D3-F8F7-49A0-86CE-E89A5E4015CE}"/>
          </ac:spMkLst>
        </pc:spChg>
        <pc:spChg chg="mod">
          <ac:chgData name="abraham castro juarez" userId="42e04ae371b34804" providerId="LiveId" clId="{5FCC44E2-A8EF-4D52-88AD-E2D5E7FF672A}" dt="2020-11-23T22:30:01.431" v="781"/>
          <ac:spMkLst>
            <pc:docMk/>
            <pc:sldMk cId="1546325796" sldId="258"/>
            <ac:spMk id="35" creationId="{C69466B1-38AA-4EB4-9287-DB6DE67CB35D}"/>
          </ac:spMkLst>
        </pc:spChg>
        <pc:spChg chg="mod">
          <ac:chgData name="abraham castro juarez" userId="42e04ae371b34804" providerId="LiveId" clId="{5FCC44E2-A8EF-4D52-88AD-E2D5E7FF672A}" dt="2020-11-23T22:30:01.431" v="781"/>
          <ac:spMkLst>
            <pc:docMk/>
            <pc:sldMk cId="1546325796" sldId="258"/>
            <ac:spMk id="36" creationId="{1FF6FD0B-6C26-4265-9FE1-A639E5C94031}"/>
          </ac:spMkLst>
        </pc:spChg>
        <pc:spChg chg="mod">
          <ac:chgData name="abraham castro juarez" userId="42e04ae371b34804" providerId="LiveId" clId="{5FCC44E2-A8EF-4D52-88AD-E2D5E7FF672A}" dt="2020-11-23T22:30:01.431" v="781"/>
          <ac:spMkLst>
            <pc:docMk/>
            <pc:sldMk cId="1546325796" sldId="258"/>
            <ac:spMk id="37" creationId="{05AB0CB9-6032-4F37-8989-6EEF687C9D01}"/>
          </ac:spMkLst>
        </pc:spChg>
        <pc:spChg chg="mod">
          <ac:chgData name="abraham castro juarez" userId="42e04ae371b34804" providerId="LiveId" clId="{5FCC44E2-A8EF-4D52-88AD-E2D5E7FF672A}" dt="2020-11-23T22:30:01.431" v="781"/>
          <ac:spMkLst>
            <pc:docMk/>
            <pc:sldMk cId="1546325796" sldId="258"/>
            <ac:spMk id="38" creationId="{66AF2F70-4081-4718-A5C4-546DC3758D56}"/>
          </ac:spMkLst>
        </pc:spChg>
        <pc:spChg chg="mod">
          <ac:chgData name="abraham castro juarez" userId="42e04ae371b34804" providerId="LiveId" clId="{5FCC44E2-A8EF-4D52-88AD-E2D5E7FF672A}" dt="2020-11-23T22:30:01.431" v="781"/>
          <ac:spMkLst>
            <pc:docMk/>
            <pc:sldMk cId="1546325796" sldId="258"/>
            <ac:spMk id="39" creationId="{BE724501-5C36-43B7-BBE2-1820BFEEBF7F}"/>
          </ac:spMkLst>
        </pc:spChg>
        <pc:spChg chg="mod">
          <ac:chgData name="abraham castro juarez" userId="42e04ae371b34804" providerId="LiveId" clId="{5FCC44E2-A8EF-4D52-88AD-E2D5E7FF672A}" dt="2020-11-23T22:30:01.431" v="781"/>
          <ac:spMkLst>
            <pc:docMk/>
            <pc:sldMk cId="1546325796" sldId="258"/>
            <ac:spMk id="41" creationId="{0DAF88F3-1C7D-4C33-A5F8-DDF7284C4DC8}"/>
          </ac:spMkLst>
        </pc:spChg>
        <pc:spChg chg="mod">
          <ac:chgData name="abraham castro juarez" userId="42e04ae371b34804" providerId="LiveId" clId="{5FCC44E2-A8EF-4D52-88AD-E2D5E7FF672A}" dt="2020-11-23T22:30:01.431" v="781"/>
          <ac:spMkLst>
            <pc:docMk/>
            <pc:sldMk cId="1546325796" sldId="258"/>
            <ac:spMk id="42" creationId="{24B224E1-F49E-478D-A6DE-FFA36DCC6127}"/>
          </ac:spMkLst>
        </pc:spChg>
        <pc:spChg chg="mod">
          <ac:chgData name="abraham castro juarez" userId="42e04ae371b34804" providerId="LiveId" clId="{5FCC44E2-A8EF-4D52-88AD-E2D5E7FF672A}" dt="2020-11-23T22:30:01.431" v="781"/>
          <ac:spMkLst>
            <pc:docMk/>
            <pc:sldMk cId="1546325796" sldId="258"/>
            <ac:spMk id="43" creationId="{13746393-E219-4A43-B26E-7A283540AFF7}"/>
          </ac:spMkLst>
        </pc:spChg>
        <pc:spChg chg="mod">
          <ac:chgData name="abraham castro juarez" userId="42e04ae371b34804" providerId="LiveId" clId="{5FCC44E2-A8EF-4D52-88AD-E2D5E7FF672A}" dt="2020-11-23T22:30:01.431" v="781"/>
          <ac:spMkLst>
            <pc:docMk/>
            <pc:sldMk cId="1546325796" sldId="258"/>
            <ac:spMk id="45" creationId="{7DEAED7F-C33C-4574-AB12-08C73C608331}"/>
          </ac:spMkLst>
        </pc:spChg>
        <pc:spChg chg="mod">
          <ac:chgData name="abraham castro juarez" userId="42e04ae371b34804" providerId="LiveId" clId="{5FCC44E2-A8EF-4D52-88AD-E2D5E7FF672A}" dt="2020-11-23T22:30:01.431" v="781"/>
          <ac:spMkLst>
            <pc:docMk/>
            <pc:sldMk cId="1546325796" sldId="258"/>
            <ac:spMk id="46" creationId="{5B804A7A-2EA5-4A3E-B9A6-5733BE407CC0}"/>
          </ac:spMkLst>
        </pc:spChg>
        <pc:spChg chg="mod">
          <ac:chgData name="abraham castro juarez" userId="42e04ae371b34804" providerId="LiveId" clId="{5FCC44E2-A8EF-4D52-88AD-E2D5E7FF672A}" dt="2020-11-23T22:30:01.431" v="781"/>
          <ac:spMkLst>
            <pc:docMk/>
            <pc:sldMk cId="1546325796" sldId="258"/>
            <ac:spMk id="47" creationId="{0784D78C-C66C-4014-80A6-7742044991DF}"/>
          </ac:spMkLst>
        </pc:spChg>
        <pc:spChg chg="mod">
          <ac:chgData name="abraham castro juarez" userId="42e04ae371b34804" providerId="LiveId" clId="{5FCC44E2-A8EF-4D52-88AD-E2D5E7FF672A}" dt="2020-11-23T22:30:01.431" v="781"/>
          <ac:spMkLst>
            <pc:docMk/>
            <pc:sldMk cId="1546325796" sldId="258"/>
            <ac:spMk id="48" creationId="{5844BA4F-9429-477A-9270-90D6DD44294A}"/>
          </ac:spMkLst>
        </pc:spChg>
        <pc:spChg chg="mod">
          <ac:chgData name="abraham castro juarez" userId="42e04ae371b34804" providerId="LiveId" clId="{5FCC44E2-A8EF-4D52-88AD-E2D5E7FF672A}" dt="2020-11-23T22:30:01.431" v="781"/>
          <ac:spMkLst>
            <pc:docMk/>
            <pc:sldMk cId="1546325796" sldId="258"/>
            <ac:spMk id="49" creationId="{16C63169-6649-468F-95F2-2FA2974465EB}"/>
          </ac:spMkLst>
        </pc:spChg>
        <pc:spChg chg="mod">
          <ac:chgData name="abraham castro juarez" userId="42e04ae371b34804" providerId="LiveId" clId="{5FCC44E2-A8EF-4D52-88AD-E2D5E7FF672A}" dt="2020-11-23T22:30:01.431" v="781"/>
          <ac:spMkLst>
            <pc:docMk/>
            <pc:sldMk cId="1546325796" sldId="258"/>
            <ac:spMk id="50" creationId="{FC850035-7AC8-4F4F-A6E4-9F466AA1FE7D}"/>
          </ac:spMkLst>
        </pc:spChg>
        <pc:spChg chg="mod">
          <ac:chgData name="abraham castro juarez" userId="42e04ae371b34804" providerId="LiveId" clId="{5FCC44E2-A8EF-4D52-88AD-E2D5E7FF672A}" dt="2020-11-23T22:30:01.431" v="781"/>
          <ac:spMkLst>
            <pc:docMk/>
            <pc:sldMk cId="1546325796" sldId="258"/>
            <ac:spMk id="52" creationId="{C708CF4E-E6C9-4E43-B58F-7858A2741FAE}"/>
          </ac:spMkLst>
        </pc:spChg>
        <pc:spChg chg="mod">
          <ac:chgData name="abraham castro juarez" userId="42e04ae371b34804" providerId="LiveId" clId="{5FCC44E2-A8EF-4D52-88AD-E2D5E7FF672A}" dt="2020-11-23T22:30:01.431" v="781"/>
          <ac:spMkLst>
            <pc:docMk/>
            <pc:sldMk cId="1546325796" sldId="258"/>
            <ac:spMk id="53" creationId="{28BFA58F-38C1-4676-841C-38FCD8C483A7}"/>
          </ac:spMkLst>
        </pc:spChg>
        <pc:spChg chg="mod">
          <ac:chgData name="abraham castro juarez" userId="42e04ae371b34804" providerId="LiveId" clId="{5FCC44E2-A8EF-4D52-88AD-E2D5E7FF672A}" dt="2020-11-23T22:30:01.431" v="781"/>
          <ac:spMkLst>
            <pc:docMk/>
            <pc:sldMk cId="1546325796" sldId="258"/>
            <ac:spMk id="55" creationId="{4B0F4057-3A54-43DD-A675-DB5207D8398E}"/>
          </ac:spMkLst>
        </pc:spChg>
        <pc:spChg chg="mod">
          <ac:chgData name="abraham castro juarez" userId="42e04ae371b34804" providerId="LiveId" clId="{5FCC44E2-A8EF-4D52-88AD-E2D5E7FF672A}" dt="2020-11-23T22:30:01.431" v="781"/>
          <ac:spMkLst>
            <pc:docMk/>
            <pc:sldMk cId="1546325796" sldId="258"/>
            <ac:spMk id="56" creationId="{1996A7C0-6845-480A-832A-3729CE25592E}"/>
          </ac:spMkLst>
        </pc:spChg>
        <pc:spChg chg="add del mod">
          <ac:chgData name="abraham castro juarez" userId="42e04ae371b34804" providerId="LiveId" clId="{5FCC44E2-A8EF-4D52-88AD-E2D5E7FF672A}" dt="2020-11-23T22:55:21.361" v="1425" actId="21"/>
          <ac:spMkLst>
            <pc:docMk/>
            <pc:sldMk cId="1546325796" sldId="258"/>
            <ac:spMk id="57" creationId="{8E5C47B5-56E7-4C2C-997B-6CEF9C25AE15}"/>
          </ac:spMkLst>
        </pc:spChg>
        <pc:spChg chg="add del mod">
          <ac:chgData name="abraham castro juarez" userId="42e04ae371b34804" providerId="LiveId" clId="{5FCC44E2-A8EF-4D52-88AD-E2D5E7FF672A}" dt="2020-11-23T22:55:24.651" v="1427"/>
          <ac:spMkLst>
            <pc:docMk/>
            <pc:sldMk cId="1546325796" sldId="258"/>
            <ac:spMk id="58" creationId="{57F6C8F0-BA13-44D7-A7C9-43664F733817}"/>
          </ac:spMkLst>
        </pc:spChg>
        <pc:spChg chg="add mod">
          <ac:chgData name="abraham castro juarez" userId="42e04ae371b34804" providerId="LiveId" clId="{5FCC44E2-A8EF-4D52-88AD-E2D5E7FF672A}" dt="2020-11-23T22:57:14.770" v="1452" actId="1076"/>
          <ac:spMkLst>
            <pc:docMk/>
            <pc:sldMk cId="1546325796" sldId="258"/>
            <ac:spMk id="59" creationId="{03A86066-05C2-4DC7-8B24-05F15468D13B}"/>
          </ac:spMkLst>
        </pc:spChg>
        <pc:spChg chg="add mod">
          <ac:chgData name="abraham castro juarez" userId="42e04ae371b34804" providerId="LiveId" clId="{5FCC44E2-A8EF-4D52-88AD-E2D5E7FF672A}" dt="2020-11-23T22:58:21.526" v="1501" actId="20577"/>
          <ac:spMkLst>
            <pc:docMk/>
            <pc:sldMk cId="1546325796" sldId="258"/>
            <ac:spMk id="60" creationId="{ABA52D23-7A25-44A7-9EA1-CD5823B96B08}"/>
          </ac:spMkLst>
        </pc:spChg>
        <pc:spChg chg="add mod">
          <ac:chgData name="abraham castro juarez" userId="42e04ae371b34804" providerId="LiveId" clId="{5FCC44E2-A8EF-4D52-88AD-E2D5E7FF672A}" dt="2020-11-23T22:57:42.645" v="1479" actId="1037"/>
          <ac:spMkLst>
            <pc:docMk/>
            <pc:sldMk cId="1546325796" sldId="258"/>
            <ac:spMk id="62" creationId="{D5B837CC-FD12-4B03-B921-ADB7635507FF}"/>
          </ac:spMkLst>
        </pc:spChg>
        <pc:spChg chg="add mod">
          <ac:chgData name="abraham castro juarez" userId="42e04ae371b34804" providerId="LiveId" clId="{5FCC44E2-A8EF-4D52-88AD-E2D5E7FF672A}" dt="2020-11-23T23:00:06.226" v="1510" actId="1035"/>
          <ac:spMkLst>
            <pc:docMk/>
            <pc:sldMk cId="1546325796" sldId="258"/>
            <ac:spMk id="63" creationId="{77B67ABA-48A7-491C-ABD1-4CEA256B8464}"/>
          </ac:spMkLst>
        </pc:spChg>
        <pc:spChg chg="add mod">
          <ac:chgData name="abraham castro juarez" userId="42e04ae371b34804" providerId="LiveId" clId="{5FCC44E2-A8EF-4D52-88AD-E2D5E7FF672A}" dt="2020-11-23T23:00:47.032" v="1538" actId="122"/>
          <ac:spMkLst>
            <pc:docMk/>
            <pc:sldMk cId="1546325796" sldId="258"/>
            <ac:spMk id="64" creationId="{6FBC6D53-5080-47EA-A8D0-C543CC6B52BE}"/>
          </ac:spMkLst>
        </pc:spChg>
        <pc:spChg chg="add mod">
          <ac:chgData name="abraham castro juarez" userId="42e04ae371b34804" providerId="LiveId" clId="{5FCC44E2-A8EF-4D52-88AD-E2D5E7FF672A}" dt="2020-11-23T23:01:49.869" v="1556" actId="1076"/>
          <ac:spMkLst>
            <pc:docMk/>
            <pc:sldMk cId="1546325796" sldId="258"/>
            <ac:spMk id="68" creationId="{F20B352A-3434-4046-992A-E1105E4A6C63}"/>
          </ac:spMkLst>
        </pc:spChg>
        <pc:spChg chg="add mod">
          <ac:chgData name="abraham castro juarez" userId="42e04ae371b34804" providerId="LiveId" clId="{5FCC44E2-A8EF-4D52-88AD-E2D5E7FF672A}" dt="2020-11-23T23:02:54.463" v="1597" actId="1076"/>
          <ac:spMkLst>
            <pc:docMk/>
            <pc:sldMk cId="1546325796" sldId="258"/>
            <ac:spMk id="71" creationId="{89A6B1B8-C3AA-4BF9-84C3-B8DA6881BF87}"/>
          </ac:spMkLst>
        </pc:spChg>
        <pc:grpChg chg="add mod">
          <ac:chgData name="abraham castro juarez" userId="42e04ae371b34804" providerId="LiveId" clId="{5FCC44E2-A8EF-4D52-88AD-E2D5E7FF672A}" dt="2020-11-23T22:30:01.431" v="781"/>
          <ac:grpSpMkLst>
            <pc:docMk/>
            <pc:sldMk cId="1546325796" sldId="258"/>
            <ac:grpSpMk id="12" creationId="{9B1DCB47-05CF-46BA-9691-703F44CAB485}"/>
          </ac:grpSpMkLst>
        </pc:grpChg>
        <pc:grpChg chg="add mod">
          <ac:chgData name="abraham castro juarez" userId="42e04ae371b34804" providerId="LiveId" clId="{5FCC44E2-A8EF-4D52-88AD-E2D5E7FF672A}" dt="2020-11-23T22:30:01.431" v="781"/>
          <ac:grpSpMkLst>
            <pc:docMk/>
            <pc:sldMk cId="1546325796" sldId="258"/>
            <ac:grpSpMk id="15" creationId="{6044ADBB-9578-472F-AAE4-D8F9F40DE5A6}"/>
          </ac:grpSpMkLst>
        </pc:grpChg>
        <pc:grpChg chg="add mod">
          <ac:chgData name="abraham castro juarez" userId="42e04ae371b34804" providerId="LiveId" clId="{5FCC44E2-A8EF-4D52-88AD-E2D5E7FF672A}" dt="2020-11-23T22:30:01.431" v="781"/>
          <ac:grpSpMkLst>
            <pc:docMk/>
            <pc:sldMk cId="1546325796" sldId="258"/>
            <ac:grpSpMk id="18" creationId="{1E970D9D-3512-4CE7-BF07-3BE5F6557A70}"/>
          </ac:grpSpMkLst>
        </pc:grpChg>
        <pc:grpChg chg="add mod">
          <ac:chgData name="abraham castro juarez" userId="42e04ae371b34804" providerId="LiveId" clId="{5FCC44E2-A8EF-4D52-88AD-E2D5E7FF672A}" dt="2020-11-23T23:01:53.190" v="1557" actId="1076"/>
          <ac:grpSpMkLst>
            <pc:docMk/>
            <pc:sldMk cId="1546325796" sldId="258"/>
            <ac:grpSpMk id="33" creationId="{8A754238-C5C6-42EB-ACD0-50430BCEC17E}"/>
          </ac:grpSpMkLst>
        </pc:grpChg>
        <pc:grpChg chg="add mod">
          <ac:chgData name="abraham castro juarez" userId="42e04ae371b34804" providerId="LiveId" clId="{5FCC44E2-A8EF-4D52-88AD-E2D5E7FF672A}" dt="2020-11-23T22:46:56.732" v="1289" actId="1076"/>
          <ac:grpSpMkLst>
            <pc:docMk/>
            <pc:sldMk cId="1546325796" sldId="258"/>
            <ac:grpSpMk id="40" creationId="{512F0B47-BCE3-48CC-9601-CE0E40526706}"/>
          </ac:grpSpMkLst>
        </pc:grpChg>
        <pc:grpChg chg="add mod">
          <ac:chgData name="abraham castro juarez" userId="42e04ae371b34804" providerId="LiveId" clId="{5FCC44E2-A8EF-4D52-88AD-E2D5E7FF672A}" dt="2020-11-23T22:30:01.431" v="781"/>
          <ac:grpSpMkLst>
            <pc:docMk/>
            <pc:sldMk cId="1546325796" sldId="258"/>
            <ac:grpSpMk id="44" creationId="{5E701084-F3E0-43AC-BF1C-8EDB8F885312}"/>
          </ac:grpSpMkLst>
        </pc:grpChg>
        <pc:grpChg chg="add mod">
          <ac:chgData name="abraham castro juarez" userId="42e04ae371b34804" providerId="LiveId" clId="{5FCC44E2-A8EF-4D52-88AD-E2D5E7FF672A}" dt="2020-11-23T22:30:01.431" v="781"/>
          <ac:grpSpMkLst>
            <pc:docMk/>
            <pc:sldMk cId="1546325796" sldId="258"/>
            <ac:grpSpMk id="51" creationId="{D78BB256-FB5C-4E65-8C33-EA2EC5EC4E4B}"/>
          </ac:grpSpMkLst>
        </pc:grpChg>
        <pc:grpChg chg="add del mod">
          <ac:chgData name="abraham castro juarez" userId="42e04ae371b34804" providerId="LiveId" clId="{5FCC44E2-A8EF-4D52-88AD-E2D5E7FF672A}" dt="2020-11-23T22:57:07.106" v="1451" actId="478"/>
          <ac:grpSpMkLst>
            <pc:docMk/>
            <pc:sldMk cId="1546325796" sldId="258"/>
            <ac:grpSpMk id="54" creationId="{559961A6-6D43-4BE5-AE4C-BC63AB5A01BA}"/>
          </ac:grpSpMkLst>
        </pc:grpChg>
        <pc:picChg chg="add del">
          <ac:chgData name="abraham castro juarez" userId="42e04ae371b34804" providerId="LiveId" clId="{5FCC44E2-A8EF-4D52-88AD-E2D5E7FF672A}" dt="2020-11-23T22:29:32.653" v="777" actId="478"/>
          <ac:picMkLst>
            <pc:docMk/>
            <pc:sldMk cId="1546325796" sldId="258"/>
            <ac:picMk id="7" creationId="{9DAEFA3D-E414-4B80-80BE-75104E241FFF}"/>
          </ac:picMkLst>
        </pc:picChg>
        <pc:picChg chg="add del">
          <ac:chgData name="abraham castro juarez" userId="42e04ae371b34804" providerId="LiveId" clId="{5FCC44E2-A8EF-4D52-88AD-E2D5E7FF672A}" dt="2020-11-23T22:29:36.547" v="779" actId="478"/>
          <ac:picMkLst>
            <pc:docMk/>
            <pc:sldMk cId="1546325796" sldId="258"/>
            <ac:picMk id="10" creationId="{01BAA0FF-3C2A-410F-A355-67F92C72806C}"/>
          </ac:picMkLst>
        </pc:picChg>
        <pc:cxnChg chg="add">
          <ac:chgData name="abraham castro juarez" userId="42e04ae371b34804" providerId="LiveId" clId="{5FCC44E2-A8EF-4D52-88AD-E2D5E7FF672A}" dt="2020-11-23T22:57:22.569" v="1453" actId="11529"/>
          <ac:cxnSpMkLst>
            <pc:docMk/>
            <pc:sldMk cId="1546325796" sldId="258"/>
            <ac:cxnSpMk id="61" creationId="{8F7E67A6-15F9-48A6-8359-227E9EAB3521}"/>
          </ac:cxnSpMkLst>
        </pc:cxnChg>
        <pc:cxnChg chg="add mod">
          <ac:chgData name="abraham castro juarez" userId="42e04ae371b34804" providerId="LiveId" clId="{5FCC44E2-A8EF-4D52-88AD-E2D5E7FF672A}" dt="2020-11-23T23:01:26.254" v="1541" actId="1076"/>
          <ac:cxnSpMkLst>
            <pc:docMk/>
            <pc:sldMk cId="1546325796" sldId="258"/>
            <ac:cxnSpMk id="66" creationId="{EFEBCF1E-B667-47A5-8BB4-A58D9424C64A}"/>
          </ac:cxnSpMkLst>
        </pc:cxnChg>
        <pc:cxnChg chg="add mod">
          <ac:chgData name="abraham castro juarez" userId="42e04ae371b34804" providerId="LiveId" clId="{5FCC44E2-A8EF-4D52-88AD-E2D5E7FF672A}" dt="2020-11-23T23:02:58.296" v="1598" actId="14100"/>
          <ac:cxnSpMkLst>
            <pc:docMk/>
            <pc:sldMk cId="1546325796" sldId="258"/>
            <ac:cxnSpMk id="70" creationId="{F2ABDE17-84EF-437A-ABF4-E65B9E0A402D}"/>
          </ac:cxnSpMkLst>
        </pc:cxnChg>
      </pc:sldChg>
      <pc:sldChg chg="addSp delSp modSp add mod modTransition">
        <pc:chgData name="abraham castro juarez" userId="42e04ae371b34804" providerId="LiveId" clId="{5FCC44E2-A8EF-4D52-88AD-E2D5E7FF672A}" dt="2020-11-24T06:04:46.184" v="5145"/>
        <pc:sldMkLst>
          <pc:docMk/>
          <pc:sldMk cId="3052530172" sldId="259"/>
        </pc:sldMkLst>
        <pc:spChg chg="del">
          <ac:chgData name="abraham castro juarez" userId="42e04ae371b34804" providerId="LiveId" clId="{5FCC44E2-A8EF-4D52-88AD-E2D5E7FF672A}" dt="2020-11-23T23:06:07.413" v="1600" actId="478"/>
          <ac:spMkLst>
            <pc:docMk/>
            <pc:sldMk cId="3052530172" sldId="259"/>
            <ac:spMk id="2" creationId="{9847F784-F571-44F5-A736-25159811E9A0}"/>
          </ac:spMkLst>
        </pc:spChg>
        <pc:spChg chg="del">
          <ac:chgData name="abraham castro juarez" userId="42e04ae371b34804" providerId="LiveId" clId="{5FCC44E2-A8EF-4D52-88AD-E2D5E7FF672A}" dt="2020-11-23T23:06:07.413" v="1600" actId="478"/>
          <ac:spMkLst>
            <pc:docMk/>
            <pc:sldMk cId="3052530172" sldId="259"/>
            <ac:spMk id="11" creationId="{73E8626D-361D-4A88-93D7-AADDAFC5909C}"/>
          </ac:spMkLst>
        </pc:spChg>
        <pc:spChg chg="del">
          <ac:chgData name="abraham castro juarez" userId="42e04ae371b34804" providerId="LiveId" clId="{5FCC44E2-A8EF-4D52-88AD-E2D5E7FF672A}" dt="2020-11-23T23:06:07.413" v="1600" actId="478"/>
          <ac:spMkLst>
            <pc:docMk/>
            <pc:sldMk cId="3052530172" sldId="259"/>
            <ac:spMk id="59" creationId="{03A86066-05C2-4DC7-8B24-05F15468D13B}"/>
          </ac:spMkLst>
        </pc:spChg>
        <pc:spChg chg="del">
          <ac:chgData name="abraham castro juarez" userId="42e04ae371b34804" providerId="LiveId" clId="{5FCC44E2-A8EF-4D52-88AD-E2D5E7FF672A}" dt="2020-11-23T23:06:07.413" v="1600" actId="478"/>
          <ac:spMkLst>
            <pc:docMk/>
            <pc:sldMk cId="3052530172" sldId="259"/>
            <ac:spMk id="60" creationId="{ABA52D23-7A25-44A7-9EA1-CD5823B96B08}"/>
          </ac:spMkLst>
        </pc:spChg>
        <pc:spChg chg="del">
          <ac:chgData name="abraham castro juarez" userId="42e04ae371b34804" providerId="LiveId" clId="{5FCC44E2-A8EF-4D52-88AD-E2D5E7FF672A}" dt="2020-11-23T23:06:07.413" v="1600" actId="478"/>
          <ac:spMkLst>
            <pc:docMk/>
            <pc:sldMk cId="3052530172" sldId="259"/>
            <ac:spMk id="62" creationId="{D5B837CC-FD12-4B03-B921-ADB7635507FF}"/>
          </ac:spMkLst>
        </pc:spChg>
        <pc:spChg chg="del">
          <ac:chgData name="abraham castro juarez" userId="42e04ae371b34804" providerId="LiveId" clId="{5FCC44E2-A8EF-4D52-88AD-E2D5E7FF672A}" dt="2020-11-23T23:06:07.413" v="1600" actId="478"/>
          <ac:spMkLst>
            <pc:docMk/>
            <pc:sldMk cId="3052530172" sldId="259"/>
            <ac:spMk id="63" creationId="{77B67ABA-48A7-491C-ABD1-4CEA256B8464}"/>
          </ac:spMkLst>
        </pc:spChg>
        <pc:spChg chg="del">
          <ac:chgData name="abraham castro juarez" userId="42e04ae371b34804" providerId="LiveId" clId="{5FCC44E2-A8EF-4D52-88AD-E2D5E7FF672A}" dt="2020-11-23T23:06:07.413" v="1600" actId="478"/>
          <ac:spMkLst>
            <pc:docMk/>
            <pc:sldMk cId="3052530172" sldId="259"/>
            <ac:spMk id="64" creationId="{6FBC6D53-5080-47EA-A8D0-C543CC6B52BE}"/>
          </ac:spMkLst>
        </pc:spChg>
        <pc:spChg chg="mod">
          <ac:chgData name="abraham castro juarez" userId="42e04ae371b34804" providerId="LiveId" clId="{5FCC44E2-A8EF-4D52-88AD-E2D5E7FF672A}" dt="2020-11-23T23:20:21.849" v="1982" actId="1076"/>
          <ac:spMkLst>
            <pc:docMk/>
            <pc:sldMk cId="3052530172" sldId="259"/>
            <ac:spMk id="67" creationId="{D0815479-ECCA-4128-890F-522F2A120002}"/>
          </ac:spMkLst>
        </pc:spChg>
        <pc:spChg chg="del">
          <ac:chgData name="abraham castro juarez" userId="42e04ae371b34804" providerId="LiveId" clId="{5FCC44E2-A8EF-4D52-88AD-E2D5E7FF672A}" dt="2020-11-23T23:06:07.413" v="1600" actId="478"/>
          <ac:spMkLst>
            <pc:docMk/>
            <pc:sldMk cId="3052530172" sldId="259"/>
            <ac:spMk id="68" creationId="{F20B352A-3434-4046-992A-E1105E4A6C63}"/>
          </ac:spMkLst>
        </pc:spChg>
        <pc:spChg chg="mod">
          <ac:chgData name="abraham castro juarez" userId="42e04ae371b34804" providerId="LiveId" clId="{5FCC44E2-A8EF-4D52-88AD-E2D5E7FF672A}" dt="2020-11-23T23:20:21.849" v="1982" actId="1076"/>
          <ac:spMkLst>
            <pc:docMk/>
            <pc:sldMk cId="3052530172" sldId="259"/>
            <ac:spMk id="69" creationId="{D701478D-EBDC-4A2F-B9DC-161B98A296E2}"/>
          </ac:spMkLst>
        </pc:spChg>
        <pc:spChg chg="del">
          <ac:chgData name="abraham castro juarez" userId="42e04ae371b34804" providerId="LiveId" clId="{5FCC44E2-A8EF-4D52-88AD-E2D5E7FF672A}" dt="2020-11-23T23:06:07.413" v="1600" actId="478"/>
          <ac:spMkLst>
            <pc:docMk/>
            <pc:sldMk cId="3052530172" sldId="259"/>
            <ac:spMk id="71" creationId="{89A6B1B8-C3AA-4BF9-84C3-B8DA6881BF87}"/>
          </ac:spMkLst>
        </pc:spChg>
        <pc:spChg chg="mod">
          <ac:chgData name="abraham castro juarez" userId="42e04ae371b34804" providerId="LiveId" clId="{5FCC44E2-A8EF-4D52-88AD-E2D5E7FF672A}" dt="2020-11-23T23:20:21.849" v="1982" actId="1076"/>
          <ac:spMkLst>
            <pc:docMk/>
            <pc:sldMk cId="3052530172" sldId="259"/>
            <ac:spMk id="72" creationId="{66E9A299-0B21-4F75-A7C5-4BFB75D41A20}"/>
          </ac:spMkLst>
        </pc:spChg>
        <pc:grpChg chg="del">
          <ac:chgData name="abraham castro juarez" userId="42e04ae371b34804" providerId="LiveId" clId="{5FCC44E2-A8EF-4D52-88AD-E2D5E7FF672A}" dt="2020-11-23T23:06:08.386" v="1601" actId="478"/>
          <ac:grpSpMkLst>
            <pc:docMk/>
            <pc:sldMk cId="3052530172" sldId="259"/>
            <ac:grpSpMk id="12" creationId="{9B1DCB47-05CF-46BA-9691-703F44CAB485}"/>
          </ac:grpSpMkLst>
        </pc:grpChg>
        <pc:grpChg chg="del">
          <ac:chgData name="abraham castro juarez" userId="42e04ae371b34804" providerId="LiveId" clId="{5FCC44E2-A8EF-4D52-88AD-E2D5E7FF672A}" dt="2020-11-23T23:06:10.648" v="1603" actId="478"/>
          <ac:grpSpMkLst>
            <pc:docMk/>
            <pc:sldMk cId="3052530172" sldId="259"/>
            <ac:grpSpMk id="15" creationId="{6044ADBB-9578-472F-AAE4-D8F9F40DE5A6}"/>
          </ac:grpSpMkLst>
        </pc:grpChg>
        <pc:grpChg chg="del">
          <ac:chgData name="abraham castro juarez" userId="42e04ae371b34804" providerId="LiveId" clId="{5FCC44E2-A8EF-4D52-88AD-E2D5E7FF672A}" dt="2020-11-23T23:06:07.413" v="1600" actId="478"/>
          <ac:grpSpMkLst>
            <pc:docMk/>
            <pc:sldMk cId="3052530172" sldId="259"/>
            <ac:grpSpMk id="18" creationId="{1E970D9D-3512-4CE7-BF07-3BE5F6557A70}"/>
          </ac:grpSpMkLst>
        </pc:grpChg>
        <pc:grpChg chg="del">
          <ac:chgData name="abraham castro juarez" userId="42e04ae371b34804" providerId="LiveId" clId="{5FCC44E2-A8EF-4D52-88AD-E2D5E7FF672A}" dt="2020-11-23T23:06:07.413" v="1600" actId="478"/>
          <ac:grpSpMkLst>
            <pc:docMk/>
            <pc:sldMk cId="3052530172" sldId="259"/>
            <ac:grpSpMk id="33" creationId="{8A754238-C5C6-42EB-ACD0-50430BCEC17E}"/>
          </ac:grpSpMkLst>
        </pc:grpChg>
        <pc:grpChg chg="del">
          <ac:chgData name="abraham castro juarez" userId="42e04ae371b34804" providerId="LiveId" clId="{5FCC44E2-A8EF-4D52-88AD-E2D5E7FF672A}" dt="2020-11-23T23:06:09.878" v="1602" actId="478"/>
          <ac:grpSpMkLst>
            <pc:docMk/>
            <pc:sldMk cId="3052530172" sldId="259"/>
            <ac:grpSpMk id="40" creationId="{512F0B47-BCE3-48CC-9601-CE0E40526706}"/>
          </ac:grpSpMkLst>
        </pc:grpChg>
        <pc:grpChg chg="del">
          <ac:chgData name="abraham castro juarez" userId="42e04ae371b34804" providerId="LiveId" clId="{5FCC44E2-A8EF-4D52-88AD-E2D5E7FF672A}" dt="2020-11-23T23:06:07.413" v="1600" actId="478"/>
          <ac:grpSpMkLst>
            <pc:docMk/>
            <pc:sldMk cId="3052530172" sldId="259"/>
            <ac:grpSpMk id="44" creationId="{5E701084-F3E0-43AC-BF1C-8EDB8F885312}"/>
          </ac:grpSpMkLst>
        </pc:grpChg>
        <pc:grpChg chg="del">
          <ac:chgData name="abraham castro juarez" userId="42e04ae371b34804" providerId="LiveId" clId="{5FCC44E2-A8EF-4D52-88AD-E2D5E7FF672A}" dt="2020-11-23T23:06:07.413" v="1600" actId="478"/>
          <ac:grpSpMkLst>
            <pc:docMk/>
            <pc:sldMk cId="3052530172" sldId="259"/>
            <ac:grpSpMk id="51" creationId="{D78BB256-FB5C-4E65-8C33-EA2EC5EC4E4B}"/>
          </ac:grpSpMkLst>
        </pc:grpChg>
        <pc:grpChg chg="add mod">
          <ac:chgData name="abraham castro juarez" userId="42e04ae371b34804" providerId="LiveId" clId="{5FCC44E2-A8EF-4D52-88AD-E2D5E7FF672A}" dt="2020-11-23T23:20:21.849" v="1982" actId="1076"/>
          <ac:grpSpMkLst>
            <pc:docMk/>
            <pc:sldMk cId="3052530172" sldId="259"/>
            <ac:grpSpMk id="65" creationId="{8D083BB7-F8CE-45D9-9B12-14E287DE1682}"/>
          </ac:grpSpMkLst>
        </pc:grpChg>
        <pc:picChg chg="add mod">
          <ac:chgData name="abraham castro juarez" userId="42e04ae371b34804" providerId="LiveId" clId="{5FCC44E2-A8EF-4D52-88AD-E2D5E7FF672A}" dt="2020-11-23T23:07:08.133" v="1604"/>
          <ac:picMkLst>
            <pc:docMk/>
            <pc:sldMk cId="3052530172" sldId="259"/>
            <ac:picMk id="73" creationId="{C2396C08-8CCC-4025-940C-3F6E6A9647EA}"/>
          </ac:picMkLst>
        </pc:picChg>
        <pc:picChg chg="add mod">
          <ac:chgData name="abraham castro juarez" userId="42e04ae371b34804" providerId="LiveId" clId="{5FCC44E2-A8EF-4D52-88AD-E2D5E7FF672A}" dt="2020-11-23T23:07:08.133" v="1604"/>
          <ac:picMkLst>
            <pc:docMk/>
            <pc:sldMk cId="3052530172" sldId="259"/>
            <ac:picMk id="74" creationId="{5BF31F72-2777-4061-8E1F-E2DA43B926B6}"/>
          </ac:picMkLst>
        </pc:picChg>
        <pc:picChg chg="add mod">
          <ac:chgData name="abraham castro juarez" userId="42e04ae371b34804" providerId="LiveId" clId="{5FCC44E2-A8EF-4D52-88AD-E2D5E7FF672A}" dt="2020-11-23T23:07:08.133" v="1604"/>
          <ac:picMkLst>
            <pc:docMk/>
            <pc:sldMk cId="3052530172" sldId="259"/>
            <ac:picMk id="75" creationId="{E1E17F6E-B9E1-4F48-9A53-083B1A2D6401}"/>
          </ac:picMkLst>
        </pc:picChg>
        <pc:picChg chg="add mod">
          <ac:chgData name="abraham castro juarez" userId="42e04ae371b34804" providerId="LiveId" clId="{5FCC44E2-A8EF-4D52-88AD-E2D5E7FF672A}" dt="2020-11-23T23:07:08.133" v="1604"/>
          <ac:picMkLst>
            <pc:docMk/>
            <pc:sldMk cId="3052530172" sldId="259"/>
            <ac:picMk id="76" creationId="{0661D02C-89DA-42DD-A831-E33086DEC0F0}"/>
          </ac:picMkLst>
        </pc:picChg>
        <pc:cxnChg chg="del">
          <ac:chgData name="abraham castro juarez" userId="42e04ae371b34804" providerId="LiveId" clId="{5FCC44E2-A8EF-4D52-88AD-E2D5E7FF672A}" dt="2020-11-23T23:06:07.413" v="1600" actId="478"/>
          <ac:cxnSpMkLst>
            <pc:docMk/>
            <pc:sldMk cId="3052530172" sldId="259"/>
            <ac:cxnSpMk id="61" creationId="{8F7E67A6-15F9-48A6-8359-227E9EAB3521}"/>
          </ac:cxnSpMkLst>
        </pc:cxnChg>
        <pc:cxnChg chg="del">
          <ac:chgData name="abraham castro juarez" userId="42e04ae371b34804" providerId="LiveId" clId="{5FCC44E2-A8EF-4D52-88AD-E2D5E7FF672A}" dt="2020-11-23T23:06:07.413" v="1600" actId="478"/>
          <ac:cxnSpMkLst>
            <pc:docMk/>
            <pc:sldMk cId="3052530172" sldId="259"/>
            <ac:cxnSpMk id="66" creationId="{EFEBCF1E-B667-47A5-8BB4-A58D9424C64A}"/>
          </ac:cxnSpMkLst>
        </pc:cxnChg>
        <pc:cxnChg chg="del">
          <ac:chgData name="abraham castro juarez" userId="42e04ae371b34804" providerId="LiveId" clId="{5FCC44E2-A8EF-4D52-88AD-E2D5E7FF672A}" dt="2020-11-23T23:06:07.413" v="1600" actId="478"/>
          <ac:cxnSpMkLst>
            <pc:docMk/>
            <pc:sldMk cId="3052530172" sldId="259"/>
            <ac:cxnSpMk id="70" creationId="{F2ABDE17-84EF-437A-ABF4-E65B9E0A402D}"/>
          </ac:cxnSpMkLst>
        </pc:cxnChg>
      </pc:sldChg>
      <pc:sldChg chg="addSp delSp modSp add mod modTransition delAnim modAnim">
        <pc:chgData name="abraham castro juarez" userId="42e04ae371b34804" providerId="LiveId" clId="{5FCC44E2-A8EF-4D52-88AD-E2D5E7FF672A}" dt="2020-11-24T06:04:49.984" v="5146"/>
        <pc:sldMkLst>
          <pc:docMk/>
          <pc:sldMk cId="1118988261" sldId="260"/>
        </pc:sldMkLst>
        <pc:spChg chg="del">
          <ac:chgData name="abraham castro juarez" userId="42e04ae371b34804" providerId="LiveId" clId="{5FCC44E2-A8EF-4D52-88AD-E2D5E7FF672A}" dt="2020-11-23T23:21:05.555" v="1989" actId="478"/>
          <ac:spMkLst>
            <pc:docMk/>
            <pc:sldMk cId="1118988261" sldId="260"/>
            <ac:spMk id="5" creationId="{B29E84AC-FC16-47B7-80AF-15AD1D1B14B6}"/>
          </ac:spMkLst>
        </pc:spChg>
        <pc:spChg chg="del">
          <ac:chgData name="abraham castro juarez" userId="42e04ae371b34804" providerId="LiveId" clId="{5FCC44E2-A8EF-4D52-88AD-E2D5E7FF672A}" dt="2020-11-23T23:21:05.555" v="1989" actId="478"/>
          <ac:spMkLst>
            <pc:docMk/>
            <pc:sldMk cId="1118988261" sldId="260"/>
            <ac:spMk id="6" creationId="{31D97143-2E02-412E-B5BD-0F34357102CD}"/>
          </ac:spMkLst>
        </pc:spChg>
        <pc:spChg chg="mod">
          <ac:chgData name="abraham castro juarez" userId="42e04ae371b34804" providerId="LiveId" clId="{5FCC44E2-A8EF-4D52-88AD-E2D5E7FF672A}" dt="2020-11-24T05:14:43.223" v="4103" actId="338"/>
          <ac:spMkLst>
            <pc:docMk/>
            <pc:sldMk cId="1118988261" sldId="260"/>
            <ac:spMk id="9" creationId="{59299FC8-7139-4903-A9A9-BB570A4BEA5D}"/>
          </ac:spMkLst>
        </pc:spChg>
        <pc:spChg chg="mod">
          <ac:chgData name="abraham castro juarez" userId="42e04ae371b34804" providerId="LiveId" clId="{5FCC44E2-A8EF-4D52-88AD-E2D5E7FF672A}" dt="2020-11-24T05:14:43.223" v="4103" actId="338"/>
          <ac:spMkLst>
            <pc:docMk/>
            <pc:sldMk cId="1118988261" sldId="260"/>
            <ac:spMk id="10" creationId="{50FA616A-55C9-42E8-96F3-6EDFF3C8C4A8}"/>
          </ac:spMkLst>
        </pc:spChg>
        <pc:spChg chg="mod">
          <ac:chgData name="abraham castro juarez" userId="42e04ae371b34804" providerId="LiveId" clId="{5FCC44E2-A8EF-4D52-88AD-E2D5E7FF672A}" dt="2020-11-24T05:14:43.223" v="4103" actId="338"/>
          <ac:spMkLst>
            <pc:docMk/>
            <pc:sldMk cId="1118988261" sldId="260"/>
            <ac:spMk id="11" creationId="{F30469DC-63B4-4969-8CEA-2C1FAD2AB16F}"/>
          </ac:spMkLst>
        </pc:spChg>
        <pc:spChg chg="mod">
          <ac:chgData name="abraham castro juarez" userId="42e04ae371b34804" providerId="LiveId" clId="{5FCC44E2-A8EF-4D52-88AD-E2D5E7FF672A}" dt="2020-11-24T05:14:43.223" v="4103" actId="338"/>
          <ac:spMkLst>
            <pc:docMk/>
            <pc:sldMk cId="1118988261" sldId="260"/>
            <ac:spMk id="12" creationId="{68D2C69E-C1E6-4351-9DBB-0886F2CCC7BD}"/>
          </ac:spMkLst>
        </pc:spChg>
        <pc:spChg chg="mod">
          <ac:chgData name="abraham castro juarez" userId="42e04ae371b34804" providerId="LiveId" clId="{5FCC44E2-A8EF-4D52-88AD-E2D5E7FF672A}" dt="2020-11-24T05:14:43.223" v="4103" actId="338"/>
          <ac:spMkLst>
            <pc:docMk/>
            <pc:sldMk cId="1118988261" sldId="260"/>
            <ac:spMk id="13" creationId="{B4FDD7C4-06B9-4BA2-A243-999E3AC4024A}"/>
          </ac:spMkLst>
        </pc:spChg>
        <pc:spChg chg="add mod">
          <ac:chgData name="abraham castro juarez" userId="42e04ae371b34804" providerId="LiveId" clId="{5FCC44E2-A8EF-4D52-88AD-E2D5E7FF672A}" dt="2020-11-24T05:15:47.364" v="4116" actId="338"/>
          <ac:spMkLst>
            <pc:docMk/>
            <pc:sldMk cId="1118988261" sldId="260"/>
            <ac:spMk id="14" creationId="{BF8A2799-238D-4D64-8BB7-AADF44697266}"/>
          </ac:spMkLst>
        </pc:spChg>
        <pc:spChg chg="mod">
          <ac:chgData name="abraham castro juarez" userId="42e04ae371b34804" providerId="LiveId" clId="{5FCC44E2-A8EF-4D52-88AD-E2D5E7FF672A}" dt="2020-11-24T05:14:43.223" v="4103" actId="338"/>
          <ac:spMkLst>
            <pc:docMk/>
            <pc:sldMk cId="1118988261" sldId="260"/>
            <ac:spMk id="15" creationId="{AF9F7949-68F4-4417-B1F9-9A5798ACD9C0}"/>
          </ac:spMkLst>
        </pc:spChg>
        <pc:spChg chg="mod">
          <ac:chgData name="abraham castro juarez" userId="42e04ae371b34804" providerId="LiveId" clId="{5FCC44E2-A8EF-4D52-88AD-E2D5E7FF672A}" dt="2020-11-24T05:15:47.364" v="4116" actId="338"/>
          <ac:spMkLst>
            <pc:docMk/>
            <pc:sldMk cId="1118988261" sldId="260"/>
            <ac:spMk id="17" creationId="{C94C2ABF-34E3-46A7-B85B-D76854B37A68}"/>
          </ac:spMkLst>
        </pc:spChg>
        <pc:spChg chg="mod">
          <ac:chgData name="abraham castro juarez" userId="42e04ae371b34804" providerId="LiveId" clId="{5FCC44E2-A8EF-4D52-88AD-E2D5E7FF672A}" dt="2020-11-24T05:15:47.364" v="4116" actId="338"/>
          <ac:spMkLst>
            <pc:docMk/>
            <pc:sldMk cId="1118988261" sldId="260"/>
            <ac:spMk id="18" creationId="{CFE47B9A-189B-453C-B37A-3B33FC04AA02}"/>
          </ac:spMkLst>
        </pc:spChg>
        <pc:spChg chg="mod">
          <ac:chgData name="abraham castro juarez" userId="42e04ae371b34804" providerId="LiveId" clId="{5FCC44E2-A8EF-4D52-88AD-E2D5E7FF672A}" dt="2020-11-24T05:15:47.364" v="4116" actId="338"/>
          <ac:spMkLst>
            <pc:docMk/>
            <pc:sldMk cId="1118988261" sldId="260"/>
            <ac:spMk id="20" creationId="{B1A10488-82E4-47C5-9BC3-C6FE59E1FF63}"/>
          </ac:spMkLst>
        </pc:spChg>
        <pc:spChg chg="mod">
          <ac:chgData name="abraham castro juarez" userId="42e04ae371b34804" providerId="LiveId" clId="{5FCC44E2-A8EF-4D52-88AD-E2D5E7FF672A}" dt="2020-11-24T05:15:47.364" v="4116" actId="338"/>
          <ac:spMkLst>
            <pc:docMk/>
            <pc:sldMk cId="1118988261" sldId="260"/>
            <ac:spMk id="21" creationId="{B294CE08-EFD0-4DFD-ADC0-045AD56FB778}"/>
          </ac:spMkLst>
        </pc:spChg>
        <pc:spChg chg="mod">
          <ac:chgData name="abraham castro juarez" userId="42e04ae371b34804" providerId="LiveId" clId="{5FCC44E2-A8EF-4D52-88AD-E2D5E7FF672A}" dt="2020-11-24T05:15:47.364" v="4116" actId="338"/>
          <ac:spMkLst>
            <pc:docMk/>
            <pc:sldMk cId="1118988261" sldId="260"/>
            <ac:spMk id="23" creationId="{3932DDB6-0F57-4B9E-9149-ABA3AF34BB4A}"/>
          </ac:spMkLst>
        </pc:spChg>
        <pc:spChg chg="mod">
          <ac:chgData name="abraham castro juarez" userId="42e04ae371b34804" providerId="LiveId" clId="{5FCC44E2-A8EF-4D52-88AD-E2D5E7FF672A}" dt="2020-11-24T05:15:47.364" v="4116" actId="338"/>
          <ac:spMkLst>
            <pc:docMk/>
            <pc:sldMk cId="1118988261" sldId="260"/>
            <ac:spMk id="24" creationId="{7B41C40A-6712-4B48-9759-FE11CC8019A2}"/>
          </ac:spMkLst>
        </pc:spChg>
        <pc:spChg chg="mod">
          <ac:chgData name="abraham castro juarez" userId="42e04ae371b34804" providerId="LiveId" clId="{5FCC44E2-A8EF-4D52-88AD-E2D5E7FF672A}" dt="2020-11-24T05:15:47.364" v="4116" actId="338"/>
          <ac:spMkLst>
            <pc:docMk/>
            <pc:sldMk cId="1118988261" sldId="260"/>
            <ac:spMk id="25" creationId="{812AFC83-FEB3-406C-8021-C98A1FE87237}"/>
          </ac:spMkLst>
        </pc:spChg>
        <pc:spChg chg="mod">
          <ac:chgData name="abraham castro juarez" userId="42e04ae371b34804" providerId="LiveId" clId="{5FCC44E2-A8EF-4D52-88AD-E2D5E7FF672A}" dt="2020-11-24T05:15:47.364" v="4116" actId="338"/>
          <ac:spMkLst>
            <pc:docMk/>
            <pc:sldMk cId="1118988261" sldId="260"/>
            <ac:spMk id="26" creationId="{FF98B778-4CDE-4685-864C-F12F5BDE9B4A}"/>
          </ac:spMkLst>
        </pc:spChg>
        <pc:spChg chg="mod">
          <ac:chgData name="abraham castro juarez" userId="42e04ae371b34804" providerId="LiveId" clId="{5FCC44E2-A8EF-4D52-88AD-E2D5E7FF672A}" dt="2020-11-24T05:15:47.364" v="4116" actId="338"/>
          <ac:spMkLst>
            <pc:docMk/>
            <pc:sldMk cId="1118988261" sldId="260"/>
            <ac:spMk id="27" creationId="{F8E292DD-5E93-4E84-9090-6B43C5219329}"/>
          </ac:spMkLst>
        </pc:spChg>
        <pc:spChg chg="mod">
          <ac:chgData name="abraham castro juarez" userId="42e04ae371b34804" providerId="LiveId" clId="{5FCC44E2-A8EF-4D52-88AD-E2D5E7FF672A}" dt="2020-11-24T05:15:47.364" v="4116" actId="338"/>
          <ac:spMkLst>
            <pc:docMk/>
            <pc:sldMk cId="1118988261" sldId="260"/>
            <ac:spMk id="28" creationId="{8A93B45A-C15C-4AF4-B1FC-9EE4CEC9B80E}"/>
          </ac:spMkLst>
        </pc:spChg>
        <pc:spChg chg="mod">
          <ac:chgData name="abraham castro juarez" userId="42e04ae371b34804" providerId="LiveId" clId="{5FCC44E2-A8EF-4D52-88AD-E2D5E7FF672A}" dt="2020-11-24T05:15:47.364" v="4116" actId="338"/>
          <ac:spMkLst>
            <pc:docMk/>
            <pc:sldMk cId="1118988261" sldId="260"/>
            <ac:spMk id="29" creationId="{1FEC7864-0137-4EB7-8A01-10194CA0CC18}"/>
          </ac:spMkLst>
        </pc:spChg>
        <pc:spChg chg="mod">
          <ac:chgData name="abraham castro juarez" userId="42e04ae371b34804" providerId="LiveId" clId="{5FCC44E2-A8EF-4D52-88AD-E2D5E7FF672A}" dt="2020-11-24T05:15:47.364" v="4116" actId="338"/>
          <ac:spMkLst>
            <pc:docMk/>
            <pc:sldMk cId="1118988261" sldId="260"/>
            <ac:spMk id="30" creationId="{CB8FF5C4-2734-46E4-AC55-FCE03D9C8FDF}"/>
          </ac:spMkLst>
        </pc:spChg>
        <pc:spChg chg="mod">
          <ac:chgData name="abraham castro juarez" userId="42e04ae371b34804" providerId="LiveId" clId="{5FCC44E2-A8EF-4D52-88AD-E2D5E7FF672A}" dt="2020-11-24T05:15:47.364" v="4116" actId="338"/>
          <ac:spMkLst>
            <pc:docMk/>
            <pc:sldMk cId="1118988261" sldId="260"/>
            <ac:spMk id="31" creationId="{C12C2AB4-B34C-49BF-A25A-381F9B45450F}"/>
          </ac:spMkLst>
        </pc:spChg>
        <pc:spChg chg="mod">
          <ac:chgData name="abraham castro juarez" userId="42e04ae371b34804" providerId="LiveId" clId="{5FCC44E2-A8EF-4D52-88AD-E2D5E7FF672A}" dt="2020-11-24T05:15:47.364" v="4116" actId="338"/>
          <ac:spMkLst>
            <pc:docMk/>
            <pc:sldMk cId="1118988261" sldId="260"/>
            <ac:spMk id="32" creationId="{527993F2-99BD-4DEA-B0C2-B13EAF7295FC}"/>
          </ac:spMkLst>
        </pc:spChg>
        <pc:spChg chg="mod">
          <ac:chgData name="abraham castro juarez" userId="42e04ae371b34804" providerId="LiveId" clId="{5FCC44E2-A8EF-4D52-88AD-E2D5E7FF672A}" dt="2020-11-24T05:15:47.364" v="4116" actId="338"/>
          <ac:spMkLst>
            <pc:docMk/>
            <pc:sldMk cId="1118988261" sldId="260"/>
            <ac:spMk id="33" creationId="{1BC4EC99-72D0-42FB-B1E8-F3BA4952EBDA}"/>
          </ac:spMkLst>
        </pc:spChg>
        <pc:spChg chg="mod">
          <ac:chgData name="abraham castro juarez" userId="42e04ae371b34804" providerId="LiveId" clId="{5FCC44E2-A8EF-4D52-88AD-E2D5E7FF672A}" dt="2020-11-24T05:15:47.364" v="4116" actId="338"/>
          <ac:spMkLst>
            <pc:docMk/>
            <pc:sldMk cId="1118988261" sldId="260"/>
            <ac:spMk id="34" creationId="{DCFB83F0-EE82-4694-8F9E-24830B2ECCF6}"/>
          </ac:spMkLst>
        </pc:spChg>
        <pc:spChg chg="mod">
          <ac:chgData name="abraham castro juarez" userId="42e04ae371b34804" providerId="LiveId" clId="{5FCC44E2-A8EF-4D52-88AD-E2D5E7FF672A}" dt="2020-11-24T05:15:47.364" v="4116" actId="338"/>
          <ac:spMkLst>
            <pc:docMk/>
            <pc:sldMk cId="1118988261" sldId="260"/>
            <ac:spMk id="35" creationId="{3DE101C3-0F42-437F-9008-FC3F0208E354}"/>
          </ac:spMkLst>
        </pc:spChg>
        <pc:spChg chg="mod">
          <ac:chgData name="abraham castro juarez" userId="42e04ae371b34804" providerId="LiveId" clId="{5FCC44E2-A8EF-4D52-88AD-E2D5E7FF672A}" dt="2020-11-24T05:15:47.364" v="4116" actId="338"/>
          <ac:spMkLst>
            <pc:docMk/>
            <pc:sldMk cId="1118988261" sldId="260"/>
            <ac:spMk id="36" creationId="{E7FF4A8A-F5FC-487A-A438-80645DFA09AF}"/>
          </ac:spMkLst>
        </pc:spChg>
        <pc:spChg chg="mod">
          <ac:chgData name="abraham castro juarez" userId="42e04ae371b34804" providerId="LiveId" clId="{5FCC44E2-A8EF-4D52-88AD-E2D5E7FF672A}" dt="2020-11-24T05:15:47.364" v="4116" actId="338"/>
          <ac:spMkLst>
            <pc:docMk/>
            <pc:sldMk cId="1118988261" sldId="260"/>
            <ac:spMk id="37" creationId="{E67C42CF-2CB3-4906-A2C2-E54466644D63}"/>
          </ac:spMkLst>
        </pc:spChg>
        <pc:spChg chg="mod">
          <ac:chgData name="abraham castro juarez" userId="42e04ae371b34804" providerId="LiveId" clId="{5FCC44E2-A8EF-4D52-88AD-E2D5E7FF672A}" dt="2020-11-24T05:15:47.364" v="4116" actId="338"/>
          <ac:spMkLst>
            <pc:docMk/>
            <pc:sldMk cId="1118988261" sldId="260"/>
            <ac:spMk id="38" creationId="{13E92BAE-D6DB-4B8F-85C8-3AD0B0A9150F}"/>
          </ac:spMkLst>
        </pc:spChg>
        <pc:spChg chg="mod">
          <ac:chgData name="abraham castro juarez" userId="42e04ae371b34804" providerId="LiveId" clId="{5FCC44E2-A8EF-4D52-88AD-E2D5E7FF672A}" dt="2020-11-24T05:15:47.364" v="4116" actId="338"/>
          <ac:spMkLst>
            <pc:docMk/>
            <pc:sldMk cId="1118988261" sldId="260"/>
            <ac:spMk id="39" creationId="{AD68CEE9-24CA-46B8-99BB-64D1714CB05D}"/>
          </ac:spMkLst>
        </pc:spChg>
        <pc:spChg chg="mod">
          <ac:chgData name="abraham castro juarez" userId="42e04ae371b34804" providerId="LiveId" clId="{5FCC44E2-A8EF-4D52-88AD-E2D5E7FF672A}" dt="2020-11-24T05:15:47.364" v="4116" actId="338"/>
          <ac:spMkLst>
            <pc:docMk/>
            <pc:sldMk cId="1118988261" sldId="260"/>
            <ac:spMk id="40" creationId="{FB37D9A4-44E7-40D2-987F-912993649E7C}"/>
          </ac:spMkLst>
        </pc:spChg>
        <pc:spChg chg="mod">
          <ac:chgData name="abraham castro juarez" userId="42e04ae371b34804" providerId="LiveId" clId="{5FCC44E2-A8EF-4D52-88AD-E2D5E7FF672A}" dt="2020-11-24T05:15:47.364" v="4116" actId="338"/>
          <ac:spMkLst>
            <pc:docMk/>
            <pc:sldMk cId="1118988261" sldId="260"/>
            <ac:spMk id="42" creationId="{28FDC624-6D3D-4C91-BAC1-3108FAB3660D}"/>
          </ac:spMkLst>
        </pc:spChg>
        <pc:spChg chg="mod">
          <ac:chgData name="abraham castro juarez" userId="42e04ae371b34804" providerId="LiveId" clId="{5FCC44E2-A8EF-4D52-88AD-E2D5E7FF672A}" dt="2020-11-24T05:15:47.364" v="4116" actId="338"/>
          <ac:spMkLst>
            <pc:docMk/>
            <pc:sldMk cId="1118988261" sldId="260"/>
            <ac:spMk id="43" creationId="{A5E9CB7A-5506-4FD1-97AE-FE1BFEB8B3CE}"/>
          </ac:spMkLst>
        </pc:spChg>
        <pc:spChg chg="mod">
          <ac:chgData name="abraham castro juarez" userId="42e04ae371b34804" providerId="LiveId" clId="{5FCC44E2-A8EF-4D52-88AD-E2D5E7FF672A}" dt="2020-11-24T05:15:47.364" v="4116" actId="338"/>
          <ac:spMkLst>
            <pc:docMk/>
            <pc:sldMk cId="1118988261" sldId="260"/>
            <ac:spMk id="45" creationId="{183B5BFF-40FD-48A4-960A-3823AD736848}"/>
          </ac:spMkLst>
        </pc:spChg>
        <pc:spChg chg="mod">
          <ac:chgData name="abraham castro juarez" userId="42e04ae371b34804" providerId="LiveId" clId="{5FCC44E2-A8EF-4D52-88AD-E2D5E7FF672A}" dt="2020-11-24T05:15:47.364" v="4116" actId="338"/>
          <ac:spMkLst>
            <pc:docMk/>
            <pc:sldMk cId="1118988261" sldId="260"/>
            <ac:spMk id="46" creationId="{36E2E276-7F3E-45BF-96F8-1D5AE735606E}"/>
          </ac:spMkLst>
        </pc:spChg>
        <pc:spChg chg="mod">
          <ac:chgData name="abraham castro juarez" userId="42e04ae371b34804" providerId="LiveId" clId="{5FCC44E2-A8EF-4D52-88AD-E2D5E7FF672A}" dt="2020-11-24T05:14:43.223" v="4103" actId="338"/>
          <ac:spMkLst>
            <pc:docMk/>
            <pc:sldMk cId="1118988261" sldId="260"/>
            <ac:spMk id="47" creationId="{C8C89471-9458-4C38-B76F-F898F250D32C}"/>
          </ac:spMkLst>
        </pc:spChg>
        <pc:spChg chg="mod">
          <ac:chgData name="abraham castro juarez" userId="42e04ae371b34804" providerId="LiveId" clId="{5FCC44E2-A8EF-4D52-88AD-E2D5E7FF672A}" dt="2020-11-24T05:14:43.223" v="4103" actId="338"/>
          <ac:spMkLst>
            <pc:docMk/>
            <pc:sldMk cId="1118988261" sldId="260"/>
            <ac:spMk id="48" creationId="{93DB12D8-5A94-48B5-BA23-6F7019B3956C}"/>
          </ac:spMkLst>
        </pc:spChg>
        <pc:spChg chg="mod">
          <ac:chgData name="abraham castro juarez" userId="42e04ae371b34804" providerId="LiveId" clId="{5FCC44E2-A8EF-4D52-88AD-E2D5E7FF672A}" dt="2020-11-24T05:14:43.223" v="4103" actId="338"/>
          <ac:spMkLst>
            <pc:docMk/>
            <pc:sldMk cId="1118988261" sldId="260"/>
            <ac:spMk id="49" creationId="{127C4AF7-FACA-4989-90EB-C2D7FEC233CB}"/>
          </ac:spMkLst>
        </pc:spChg>
        <pc:spChg chg="mod">
          <ac:chgData name="abraham castro juarez" userId="42e04ae371b34804" providerId="LiveId" clId="{5FCC44E2-A8EF-4D52-88AD-E2D5E7FF672A}" dt="2020-11-24T05:14:43.223" v="4103" actId="338"/>
          <ac:spMkLst>
            <pc:docMk/>
            <pc:sldMk cId="1118988261" sldId="260"/>
            <ac:spMk id="50" creationId="{8D808F80-6D85-4C18-9FE3-164B4018CA96}"/>
          </ac:spMkLst>
        </pc:spChg>
        <pc:spChg chg="mod">
          <ac:chgData name="abraham castro juarez" userId="42e04ae371b34804" providerId="LiveId" clId="{5FCC44E2-A8EF-4D52-88AD-E2D5E7FF672A}" dt="2020-11-24T05:14:43.223" v="4103" actId="338"/>
          <ac:spMkLst>
            <pc:docMk/>
            <pc:sldMk cId="1118988261" sldId="260"/>
            <ac:spMk id="51" creationId="{C71525AD-1BCA-4D9A-BADD-58ACAAE4D4B3}"/>
          </ac:spMkLst>
        </pc:spChg>
        <pc:spChg chg="mod">
          <ac:chgData name="abraham castro juarez" userId="42e04ae371b34804" providerId="LiveId" clId="{5FCC44E2-A8EF-4D52-88AD-E2D5E7FF672A}" dt="2020-11-24T05:14:43.223" v="4103" actId="338"/>
          <ac:spMkLst>
            <pc:docMk/>
            <pc:sldMk cId="1118988261" sldId="260"/>
            <ac:spMk id="52" creationId="{14CC8BF5-7597-4893-A8D8-3EDBDE93DB39}"/>
          </ac:spMkLst>
        </pc:spChg>
        <pc:spChg chg="mod">
          <ac:chgData name="abraham castro juarez" userId="42e04ae371b34804" providerId="LiveId" clId="{5FCC44E2-A8EF-4D52-88AD-E2D5E7FF672A}" dt="2020-11-24T05:14:43.223" v="4103" actId="338"/>
          <ac:spMkLst>
            <pc:docMk/>
            <pc:sldMk cId="1118988261" sldId="260"/>
            <ac:spMk id="53" creationId="{EE317BA9-1125-4F33-B828-9B2F974B3957}"/>
          </ac:spMkLst>
        </pc:spChg>
        <pc:spChg chg="mod">
          <ac:chgData name="abraham castro juarez" userId="42e04ae371b34804" providerId="LiveId" clId="{5FCC44E2-A8EF-4D52-88AD-E2D5E7FF672A}" dt="2020-11-24T05:14:43.223" v="4103" actId="338"/>
          <ac:spMkLst>
            <pc:docMk/>
            <pc:sldMk cId="1118988261" sldId="260"/>
            <ac:spMk id="54" creationId="{6A494328-DF62-4A00-8ABC-DD106EF97655}"/>
          </ac:spMkLst>
        </pc:spChg>
        <pc:spChg chg="mod">
          <ac:chgData name="abraham castro juarez" userId="42e04ae371b34804" providerId="LiveId" clId="{5FCC44E2-A8EF-4D52-88AD-E2D5E7FF672A}" dt="2020-11-24T05:14:43.223" v="4103" actId="338"/>
          <ac:spMkLst>
            <pc:docMk/>
            <pc:sldMk cId="1118988261" sldId="260"/>
            <ac:spMk id="55" creationId="{FF37369F-D99F-49D3-9DD4-429B01C91685}"/>
          </ac:spMkLst>
        </pc:spChg>
        <pc:spChg chg="mod">
          <ac:chgData name="abraham castro juarez" userId="42e04ae371b34804" providerId="LiveId" clId="{5FCC44E2-A8EF-4D52-88AD-E2D5E7FF672A}" dt="2020-11-24T05:14:43.223" v="4103" actId="338"/>
          <ac:spMkLst>
            <pc:docMk/>
            <pc:sldMk cId="1118988261" sldId="260"/>
            <ac:spMk id="56" creationId="{8BC15EF1-3FDF-4994-8ED5-557683BDCE62}"/>
          </ac:spMkLst>
        </pc:spChg>
        <pc:spChg chg="mod">
          <ac:chgData name="abraham castro juarez" userId="42e04ae371b34804" providerId="LiveId" clId="{5FCC44E2-A8EF-4D52-88AD-E2D5E7FF672A}" dt="2020-11-24T05:14:43.223" v="4103" actId="338"/>
          <ac:spMkLst>
            <pc:docMk/>
            <pc:sldMk cId="1118988261" sldId="260"/>
            <ac:spMk id="57" creationId="{DBFF7ABA-938F-41D2-89F0-981AE2D741D4}"/>
          </ac:spMkLst>
        </pc:spChg>
        <pc:spChg chg="mod">
          <ac:chgData name="abraham castro juarez" userId="42e04ae371b34804" providerId="LiveId" clId="{5FCC44E2-A8EF-4D52-88AD-E2D5E7FF672A}" dt="2020-11-24T05:14:43.223" v="4103" actId="338"/>
          <ac:spMkLst>
            <pc:docMk/>
            <pc:sldMk cId="1118988261" sldId="260"/>
            <ac:spMk id="58" creationId="{7FBFAB0B-C597-4143-8EDC-6DAD76202732}"/>
          </ac:spMkLst>
        </pc:spChg>
        <pc:spChg chg="mod">
          <ac:chgData name="abraham castro juarez" userId="42e04ae371b34804" providerId="LiveId" clId="{5FCC44E2-A8EF-4D52-88AD-E2D5E7FF672A}" dt="2020-11-24T05:14:43.223" v="4103" actId="338"/>
          <ac:spMkLst>
            <pc:docMk/>
            <pc:sldMk cId="1118988261" sldId="260"/>
            <ac:spMk id="59" creationId="{85F696CF-40BE-44FD-891E-8CCE8FE425CA}"/>
          </ac:spMkLst>
        </pc:spChg>
        <pc:spChg chg="mod">
          <ac:chgData name="abraham castro juarez" userId="42e04ae371b34804" providerId="LiveId" clId="{5FCC44E2-A8EF-4D52-88AD-E2D5E7FF672A}" dt="2020-11-24T05:14:43.223" v="4103" actId="338"/>
          <ac:spMkLst>
            <pc:docMk/>
            <pc:sldMk cId="1118988261" sldId="260"/>
            <ac:spMk id="60" creationId="{D9559888-EF36-43A7-9DBD-1F4A8A31BB8A}"/>
          </ac:spMkLst>
        </pc:spChg>
        <pc:spChg chg="mod">
          <ac:chgData name="abraham castro juarez" userId="42e04ae371b34804" providerId="LiveId" clId="{5FCC44E2-A8EF-4D52-88AD-E2D5E7FF672A}" dt="2020-11-24T05:14:43.223" v="4103" actId="338"/>
          <ac:spMkLst>
            <pc:docMk/>
            <pc:sldMk cId="1118988261" sldId="260"/>
            <ac:spMk id="61" creationId="{40DE86D4-00E9-4266-B24A-FFD4AE073354}"/>
          </ac:spMkLst>
        </pc:spChg>
        <pc:spChg chg="mod">
          <ac:chgData name="abraham castro juarez" userId="42e04ae371b34804" providerId="LiveId" clId="{5FCC44E2-A8EF-4D52-88AD-E2D5E7FF672A}" dt="2020-11-24T05:14:43.223" v="4103" actId="338"/>
          <ac:spMkLst>
            <pc:docMk/>
            <pc:sldMk cId="1118988261" sldId="260"/>
            <ac:spMk id="62" creationId="{70152392-3D24-43B8-BCD0-2A273465ADD8}"/>
          </ac:spMkLst>
        </pc:spChg>
        <pc:spChg chg="mod">
          <ac:chgData name="abraham castro juarez" userId="42e04ae371b34804" providerId="LiveId" clId="{5FCC44E2-A8EF-4D52-88AD-E2D5E7FF672A}" dt="2020-11-24T05:14:43.223" v="4103" actId="338"/>
          <ac:spMkLst>
            <pc:docMk/>
            <pc:sldMk cId="1118988261" sldId="260"/>
            <ac:spMk id="63" creationId="{F250F480-6CF6-4DC6-95C9-6CD11184655A}"/>
          </ac:spMkLst>
        </pc:spChg>
        <pc:spChg chg="mod">
          <ac:chgData name="abraham castro juarez" userId="42e04ae371b34804" providerId="LiveId" clId="{5FCC44E2-A8EF-4D52-88AD-E2D5E7FF672A}" dt="2020-11-24T05:14:43.223" v="4103" actId="338"/>
          <ac:spMkLst>
            <pc:docMk/>
            <pc:sldMk cId="1118988261" sldId="260"/>
            <ac:spMk id="64" creationId="{CC1B5C76-6AD7-4C5C-82DA-E139CF837B84}"/>
          </ac:spMkLst>
        </pc:spChg>
        <pc:spChg chg="mod">
          <ac:chgData name="abraham castro juarez" userId="42e04ae371b34804" providerId="LiveId" clId="{5FCC44E2-A8EF-4D52-88AD-E2D5E7FF672A}" dt="2020-11-24T05:14:43.223" v="4103" actId="338"/>
          <ac:spMkLst>
            <pc:docMk/>
            <pc:sldMk cId="1118988261" sldId="260"/>
            <ac:spMk id="66" creationId="{D60530E2-3CB9-4032-B425-1770592B00B5}"/>
          </ac:spMkLst>
        </pc:spChg>
        <pc:spChg chg="mod">
          <ac:chgData name="abraham castro juarez" userId="42e04ae371b34804" providerId="LiveId" clId="{5FCC44E2-A8EF-4D52-88AD-E2D5E7FF672A}" dt="2020-11-24T05:14:43.223" v="4103" actId="338"/>
          <ac:spMkLst>
            <pc:docMk/>
            <pc:sldMk cId="1118988261" sldId="260"/>
            <ac:spMk id="68" creationId="{DE559DAD-2375-4437-B1AF-B58E99F95B71}"/>
          </ac:spMkLst>
        </pc:spChg>
        <pc:spChg chg="mod">
          <ac:chgData name="abraham castro juarez" userId="42e04ae371b34804" providerId="LiveId" clId="{5FCC44E2-A8EF-4D52-88AD-E2D5E7FF672A}" dt="2020-11-24T05:14:43.223" v="4103" actId="338"/>
          <ac:spMkLst>
            <pc:docMk/>
            <pc:sldMk cId="1118988261" sldId="260"/>
            <ac:spMk id="70" creationId="{CC3D64CC-4012-4D01-922D-598DC5C614DE}"/>
          </ac:spMkLst>
        </pc:spChg>
        <pc:spChg chg="mod">
          <ac:chgData name="abraham castro juarez" userId="42e04ae371b34804" providerId="LiveId" clId="{5FCC44E2-A8EF-4D52-88AD-E2D5E7FF672A}" dt="2020-11-24T05:14:43.223" v="4103" actId="338"/>
          <ac:spMkLst>
            <pc:docMk/>
            <pc:sldMk cId="1118988261" sldId="260"/>
            <ac:spMk id="71" creationId="{7E4085C7-6948-4BA0-B675-31C34EB7A2F0}"/>
          </ac:spMkLst>
        </pc:spChg>
        <pc:spChg chg="mod">
          <ac:chgData name="abraham castro juarez" userId="42e04ae371b34804" providerId="LiveId" clId="{5FCC44E2-A8EF-4D52-88AD-E2D5E7FF672A}" dt="2020-11-24T05:14:56.459" v="4105" actId="2711"/>
          <ac:spMkLst>
            <pc:docMk/>
            <pc:sldMk cId="1118988261" sldId="260"/>
            <ac:spMk id="77" creationId="{D476F2AF-F9AD-48BC-AACC-CA6DEA581D77}"/>
          </ac:spMkLst>
        </pc:spChg>
        <pc:spChg chg="mod">
          <ac:chgData name="abraham castro juarez" userId="42e04ae371b34804" providerId="LiveId" clId="{5FCC44E2-A8EF-4D52-88AD-E2D5E7FF672A}" dt="2020-11-24T05:14:43.223" v="4103" actId="338"/>
          <ac:spMkLst>
            <pc:docMk/>
            <pc:sldMk cId="1118988261" sldId="260"/>
            <ac:spMk id="78" creationId="{AF54484C-2467-40BD-B697-4179CC9C3DEF}"/>
          </ac:spMkLst>
        </pc:spChg>
        <pc:spChg chg="mod">
          <ac:chgData name="abraham castro juarez" userId="42e04ae371b34804" providerId="LiveId" clId="{5FCC44E2-A8EF-4D52-88AD-E2D5E7FF672A}" dt="2020-11-24T05:14:43.223" v="4103" actId="338"/>
          <ac:spMkLst>
            <pc:docMk/>
            <pc:sldMk cId="1118988261" sldId="260"/>
            <ac:spMk id="79" creationId="{C168D4DF-211D-4BC9-B658-8DB63C4D858E}"/>
          </ac:spMkLst>
        </pc:spChg>
        <pc:spChg chg="mod">
          <ac:chgData name="abraham castro juarez" userId="42e04ae371b34804" providerId="LiveId" clId="{5FCC44E2-A8EF-4D52-88AD-E2D5E7FF672A}" dt="2020-11-24T05:14:43.223" v="4103" actId="338"/>
          <ac:spMkLst>
            <pc:docMk/>
            <pc:sldMk cId="1118988261" sldId="260"/>
            <ac:spMk id="80" creationId="{0723A00E-0252-45A2-8B70-302CFC940AB0}"/>
          </ac:spMkLst>
        </pc:spChg>
        <pc:spChg chg="mod">
          <ac:chgData name="abraham castro juarez" userId="42e04ae371b34804" providerId="LiveId" clId="{5FCC44E2-A8EF-4D52-88AD-E2D5E7FF672A}" dt="2020-11-24T05:14:43.223" v="4103" actId="338"/>
          <ac:spMkLst>
            <pc:docMk/>
            <pc:sldMk cId="1118988261" sldId="260"/>
            <ac:spMk id="81" creationId="{2ED24914-A3E7-4429-BF57-0A9491E1C46C}"/>
          </ac:spMkLst>
        </pc:spChg>
        <pc:spChg chg="mod">
          <ac:chgData name="abraham castro juarez" userId="42e04ae371b34804" providerId="LiveId" clId="{5FCC44E2-A8EF-4D52-88AD-E2D5E7FF672A}" dt="2020-11-24T05:14:43.223" v="4103" actId="338"/>
          <ac:spMkLst>
            <pc:docMk/>
            <pc:sldMk cId="1118988261" sldId="260"/>
            <ac:spMk id="82" creationId="{88BBFFBB-1327-4A16-A716-B69243D64133}"/>
          </ac:spMkLst>
        </pc:spChg>
        <pc:spChg chg="mod">
          <ac:chgData name="abraham castro juarez" userId="42e04ae371b34804" providerId="LiveId" clId="{5FCC44E2-A8EF-4D52-88AD-E2D5E7FF672A}" dt="2020-11-24T05:14:43.223" v="4103" actId="338"/>
          <ac:spMkLst>
            <pc:docMk/>
            <pc:sldMk cId="1118988261" sldId="260"/>
            <ac:spMk id="83" creationId="{6AEF4F7F-7F9B-4EF2-BDBC-345820538D3A}"/>
          </ac:spMkLst>
        </pc:spChg>
        <pc:spChg chg="mod">
          <ac:chgData name="abraham castro juarez" userId="42e04ae371b34804" providerId="LiveId" clId="{5FCC44E2-A8EF-4D52-88AD-E2D5E7FF672A}" dt="2020-11-24T05:14:43.223" v="4103" actId="338"/>
          <ac:spMkLst>
            <pc:docMk/>
            <pc:sldMk cId="1118988261" sldId="260"/>
            <ac:spMk id="84" creationId="{55521ABC-C4F1-49BE-8757-D8B5B1FB0EBA}"/>
          </ac:spMkLst>
        </pc:spChg>
        <pc:spChg chg="mod">
          <ac:chgData name="abraham castro juarez" userId="42e04ae371b34804" providerId="LiveId" clId="{5FCC44E2-A8EF-4D52-88AD-E2D5E7FF672A}" dt="2020-11-24T05:14:43.223" v="4103" actId="338"/>
          <ac:spMkLst>
            <pc:docMk/>
            <pc:sldMk cId="1118988261" sldId="260"/>
            <ac:spMk id="85" creationId="{C7FB17F8-8B10-4B8F-91ED-3ED02F834476}"/>
          </ac:spMkLst>
        </pc:spChg>
        <pc:spChg chg="mod">
          <ac:chgData name="abraham castro juarez" userId="42e04ae371b34804" providerId="LiveId" clId="{5FCC44E2-A8EF-4D52-88AD-E2D5E7FF672A}" dt="2020-11-24T05:14:43.223" v="4103" actId="338"/>
          <ac:spMkLst>
            <pc:docMk/>
            <pc:sldMk cId="1118988261" sldId="260"/>
            <ac:spMk id="86" creationId="{439986B9-F798-4BB1-82E5-C5197489C2E6}"/>
          </ac:spMkLst>
        </pc:spChg>
        <pc:spChg chg="mod">
          <ac:chgData name="abraham castro juarez" userId="42e04ae371b34804" providerId="LiveId" clId="{5FCC44E2-A8EF-4D52-88AD-E2D5E7FF672A}" dt="2020-11-24T05:14:43.223" v="4103" actId="338"/>
          <ac:spMkLst>
            <pc:docMk/>
            <pc:sldMk cId="1118988261" sldId="260"/>
            <ac:spMk id="87" creationId="{BFCC7379-AD87-4629-943A-6315BDDF193D}"/>
          </ac:spMkLst>
        </pc:spChg>
        <pc:spChg chg="mod">
          <ac:chgData name="abraham castro juarez" userId="42e04ae371b34804" providerId="LiveId" clId="{5FCC44E2-A8EF-4D52-88AD-E2D5E7FF672A}" dt="2020-11-24T05:14:43.223" v="4103" actId="338"/>
          <ac:spMkLst>
            <pc:docMk/>
            <pc:sldMk cId="1118988261" sldId="260"/>
            <ac:spMk id="88" creationId="{D7657267-8A79-4778-9F11-F4E3C87789EA}"/>
          </ac:spMkLst>
        </pc:spChg>
        <pc:spChg chg="mod">
          <ac:chgData name="abraham castro juarez" userId="42e04ae371b34804" providerId="LiveId" clId="{5FCC44E2-A8EF-4D52-88AD-E2D5E7FF672A}" dt="2020-11-24T05:14:43.223" v="4103" actId="338"/>
          <ac:spMkLst>
            <pc:docMk/>
            <pc:sldMk cId="1118988261" sldId="260"/>
            <ac:spMk id="89" creationId="{CD400965-934B-4394-BFDF-D55C2A2C15E8}"/>
          </ac:spMkLst>
        </pc:spChg>
        <pc:spChg chg="mod">
          <ac:chgData name="abraham castro juarez" userId="42e04ae371b34804" providerId="LiveId" clId="{5FCC44E2-A8EF-4D52-88AD-E2D5E7FF672A}" dt="2020-11-24T05:14:43.223" v="4103" actId="338"/>
          <ac:spMkLst>
            <pc:docMk/>
            <pc:sldMk cId="1118988261" sldId="260"/>
            <ac:spMk id="90" creationId="{BF0A2989-C0CD-4E16-B348-E673E6013BE5}"/>
          </ac:spMkLst>
        </pc:spChg>
        <pc:spChg chg="mod">
          <ac:chgData name="abraham castro juarez" userId="42e04ae371b34804" providerId="LiveId" clId="{5FCC44E2-A8EF-4D52-88AD-E2D5E7FF672A}" dt="2020-11-24T05:14:43.223" v="4103" actId="338"/>
          <ac:spMkLst>
            <pc:docMk/>
            <pc:sldMk cId="1118988261" sldId="260"/>
            <ac:spMk id="91" creationId="{E8537A5A-668F-4AED-8375-53C6690C209E}"/>
          </ac:spMkLst>
        </pc:spChg>
        <pc:spChg chg="mod">
          <ac:chgData name="abraham castro juarez" userId="42e04ae371b34804" providerId="LiveId" clId="{5FCC44E2-A8EF-4D52-88AD-E2D5E7FF672A}" dt="2020-11-24T05:14:43.223" v="4103" actId="338"/>
          <ac:spMkLst>
            <pc:docMk/>
            <pc:sldMk cId="1118988261" sldId="260"/>
            <ac:spMk id="92" creationId="{76D12AFD-CC22-4FA2-B5D3-71B1FA1D139F}"/>
          </ac:spMkLst>
        </pc:spChg>
        <pc:spChg chg="mod">
          <ac:chgData name="abraham castro juarez" userId="42e04ae371b34804" providerId="LiveId" clId="{5FCC44E2-A8EF-4D52-88AD-E2D5E7FF672A}" dt="2020-11-24T05:14:43.223" v="4103" actId="338"/>
          <ac:spMkLst>
            <pc:docMk/>
            <pc:sldMk cId="1118988261" sldId="260"/>
            <ac:spMk id="93" creationId="{6DFE9541-C4E9-4CD8-9EF2-B061D6841106}"/>
          </ac:spMkLst>
        </pc:spChg>
        <pc:spChg chg="mod">
          <ac:chgData name="abraham castro juarez" userId="42e04ae371b34804" providerId="LiveId" clId="{5FCC44E2-A8EF-4D52-88AD-E2D5E7FF672A}" dt="2020-11-24T05:14:43.223" v="4103" actId="338"/>
          <ac:spMkLst>
            <pc:docMk/>
            <pc:sldMk cId="1118988261" sldId="260"/>
            <ac:spMk id="94" creationId="{90590EF5-43D6-47FA-8158-C30209186EB7}"/>
          </ac:spMkLst>
        </pc:spChg>
        <pc:spChg chg="mod">
          <ac:chgData name="abraham castro juarez" userId="42e04ae371b34804" providerId="LiveId" clId="{5FCC44E2-A8EF-4D52-88AD-E2D5E7FF672A}" dt="2020-11-24T05:15:11.283" v="4107" actId="338"/>
          <ac:spMkLst>
            <pc:docMk/>
            <pc:sldMk cId="1118988261" sldId="260"/>
            <ac:spMk id="96" creationId="{FFC8CAF5-9846-4705-BE1C-4529CB79B675}"/>
          </ac:spMkLst>
        </pc:spChg>
        <pc:spChg chg="mod">
          <ac:chgData name="abraham castro juarez" userId="42e04ae371b34804" providerId="LiveId" clId="{5FCC44E2-A8EF-4D52-88AD-E2D5E7FF672A}" dt="2020-11-24T05:15:11.283" v="4107" actId="338"/>
          <ac:spMkLst>
            <pc:docMk/>
            <pc:sldMk cId="1118988261" sldId="260"/>
            <ac:spMk id="97" creationId="{1FFE2611-EABB-4506-94D0-F81C1A5FE796}"/>
          </ac:spMkLst>
        </pc:spChg>
        <pc:spChg chg="mod">
          <ac:chgData name="abraham castro juarez" userId="42e04ae371b34804" providerId="LiveId" clId="{5FCC44E2-A8EF-4D52-88AD-E2D5E7FF672A}" dt="2020-11-24T05:15:11.283" v="4107" actId="338"/>
          <ac:spMkLst>
            <pc:docMk/>
            <pc:sldMk cId="1118988261" sldId="260"/>
            <ac:spMk id="98" creationId="{53BDFE09-8130-4F53-9B82-7619108609B9}"/>
          </ac:spMkLst>
        </pc:spChg>
        <pc:spChg chg="mod">
          <ac:chgData name="abraham castro juarez" userId="42e04ae371b34804" providerId="LiveId" clId="{5FCC44E2-A8EF-4D52-88AD-E2D5E7FF672A}" dt="2020-11-24T05:15:11.283" v="4107" actId="338"/>
          <ac:spMkLst>
            <pc:docMk/>
            <pc:sldMk cId="1118988261" sldId="260"/>
            <ac:spMk id="99" creationId="{ED087C55-49E0-4D51-98AA-CF0FC057005A}"/>
          </ac:spMkLst>
        </pc:spChg>
        <pc:spChg chg="mod">
          <ac:chgData name="abraham castro juarez" userId="42e04ae371b34804" providerId="LiveId" clId="{5FCC44E2-A8EF-4D52-88AD-E2D5E7FF672A}" dt="2020-11-24T05:15:11.283" v="4107" actId="338"/>
          <ac:spMkLst>
            <pc:docMk/>
            <pc:sldMk cId="1118988261" sldId="260"/>
            <ac:spMk id="100" creationId="{5A22F189-E65E-4AF0-9F00-F7BC71C49F41}"/>
          </ac:spMkLst>
        </pc:spChg>
        <pc:spChg chg="mod">
          <ac:chgData name="abraham castro juarez" userId="42e04ae371b34804" providerId="LiveId" clId="{5FCC44E2-A8EF-4D52-88AD-E2D5E7FF672A}" dt="2020-11-24T05:15:11.283" v="4107" actId="338"/>
          <ac:spMkLst>
            <pc:docMk/>
            <pc:sldMk cId="1118988261" sldId="260"/>
            <ac:spMk id="101" creationId="{079B5D15-B449-430B-B3A7-5016D433DBF8}"/>
          </ac:spMkLst>
        </pc:spChg>
        <pc:spChg chg="mod">
          <ac:chgData name="abraham castro juarez" userId="42e04ae371b34804" providerId="LiveId" clId="{5FCC44E2-A8EF-4D52-88AD-E2D5E7FF672A}" dt="2020-11-24T05:15:11.283" v="4107" actId="338"/>
          <ac:spMkLst>
            <pc:docMk/>
            <pc:sldMk cId="1118988261" sldId="260"/>
            <ac:spMk id="102" creationId="{DF5B3296-EFE6-4F90-90F8-CB34AD696804}"/>
          </ac:spMkLst>
        </pc:spChg>
        <pc:spChg chg="mod">
          <ac:chgData name="abraham castro juarez" userId="42e04ae371b34804" providerId="LiveId" clId="{5FCC44E2-A8EF-4D52-88AD-E2D5E7FF672A}" dt="2020-11-24T05:15:11.283" v="4107" actId="338"/>
          <ac:spMkLst>
            <pc:docMk/>
            <pc:sldMk cId="1118988261" sldId="260"/>
            <ac:spMk id="103" creationId="{2BB3A93E-12E1-4BC5-85F2-216322338484}"/>
          </ac:spMkLst>
        </pc:spChg>
        <pc:spChg chg="mod">
          <ac:chgData name="abraham castro juarez" userId="42e04ae371b34804" providerId="LiveId" clId="{5FCC44E2-A8EF-4D52-88AD-E2D5E7FF672A}" dt="2020-11-24T05:15:11.283" v="4107" actId="338"/>
          <ac:spMkLst>
            <pc:docMk/>
            <pc:sldMk cId="1118988261" sldId="260"/>
            <ac:spMk id="104" creationId="{FDA7D326-281C-4947-993C-487A18783F1F}"/>
          </ac:spMkLst>
        </pc:spChg>
        <pc:spChg chg="mod">
          <ac:chgData name="abraham castro juarez" userId="42e04ae371b34804" providerId="LiveId" clId="{5FCC44E2-A8EF-4D52-88AD-E2D5E7FF672A}" dt="2020-11-24T05:15:11.283" v="4107" actId="338"/>
          <ac:spMkLst>
            <pc:docMk/>
            <pc:sldMk cId="1118988261" sldId="260"/>
            <ac:spMk id="105" creationId="{1A882524-78C2-48AB-B4C1-87DB1C56A29F}"/>
          </ac:spMkLst>
        </pc:spChg>
        <pc:spChg chg="mod">
          <ac:chgData name="abraham castro juarez" userId="42e04ae371b34804" providerId="LiveId" clId="{5FCC44E2-A8EF-4D52-88AD-E2D5E7FF672A}" dt="2020-11-24T05:15:11.283" v="4107" actId="338"/>
          <ac:spMkLst>
            <pc:docMk/>
            <pc:sldMk cId="1118988261" sldId="260"/>
            <ac:spMk id="106" creationId="{8A0F2DA9-D9FA-415B-BC77-84C5D6DEB570}"/>
          </ac:spMkLst>
        </pc:spChg>
        <pc:spChg chg="mod">
          <ac:chgData name="abraham castro juarez" userId="42e04ae371b34804" providerId="LiveId" clId="{5FCC44E2-A8EF-4D52-88AD-E2D5E7FF672A}" dt="2020-11-24T05:15:11.283" v="4107" actId="338"/>
          <ac:spMkLst>
            <pc:docMk/>
            <pc:sldMk cId="1118988261" sldId="260"/>
            <ac:spMk id="107" creationId="{C18ABF42-FAD1-4310-ABAC-BC80372F7E86}"/>
          </ac:spMkLst>
        </pc:spChg>
        <pc:spChg chg="mod">
          <ac:chgData name="abraham castro juarez" userId="42e04ae371b34804" providerId="LiveId" clId="{5FCC44E2-A8EF-4D52-88AD-E2D5E7FF672A}" dt="2020-11-24T05:15:11.283" v="4107" actId="338"/>
          <ac:spMkLst>
            <pc:docMk/>
            <pc:sldMk cId="1118988261" sldId="260"/>
            <ac:spMk id="108" creationId="{B143AA9B-2C7D-4259-8B91-28D9D4D9BED1}"/>
          </ac:spMkLst>
        </pc:spChg>
        <pc:spChg chg="mod">
          <ac:chgData name="abraham castro juarez" userId="42e04ae371b34804" providerId="LiveId" clId="{5FCC44E2-A8EF-4D52-88AD-E2D5E7FF672A}" dt="2020-11-24T05:15:11.283" v="4107" actId="338"/>
          <ac:spMkLst>
            <pc:docMk/>
            <pc:sldMk cId="1118988261" sldId="260"/>
            <ac:spMk id="109" creationId="{A72AA9B2-0697-4C57-B751-8FF0993E0066}"/>
          </ac:spMkLst>
        </pc:spChg>
        <pc:spChg chg="mod">
          <ac:chgData name="abraham castro juarez" userId="42e04ae371b34804" providerId="LiveId" clId="{5FCC44E2-A8EF-4D52-88AD-E2D5E7FF672A}" dt="2020-11-24T05:15:11.283" v="4107" actId="338"/>
          <ac:spMkLst>
            <pc:docMk/>
            <pc:sldMk cId="1118988261" sldId="260"/>
            <ac:spMk id="110" creationId="{460D6641-5337-4043-BBD2-9C3FDAF9981A}"/>
          </ac:spMkLst>
        </pc:spChg>
        <pc:spChg chg="mod">
          <ac:chgData name="abraham castro juarez" userId="42e04ae371b34804" providerId="LiveId" clId="{5FCC44E2-A8EF-4D52-88AD-E2D5E7FF672A}" dt="2020-11-24T05:15:11.283" v="4107" actId="338"/>
          <ac:spMkLst>
            <pc:docMk/>
            <pc:sldMk cId="1118988261" sldId="260"/>
            <ac:spMk id="111" creationId="{7A32AF14-5947-4AF5-B44D-6A44C3FCBB8D}"/>
          </ac:spMkLst>
        </pc:spChg>
        <pc:spChg chg="mod">
          <ac:chgData name="abraham castro juarez" userId="42e04ae371b34804" providerId="LiveId" clId="{5FCC44E2-A8EF-4D52-88AD-E2D5E7FF672A}" dt="2020-11-24T05:15:11.283" v="4107" actId="338"/>
          <ac:spMkLst>
            <pc:docMk/>
            <pc:sldMk cId="1118988261" sldId="260"/>
            <ac:spMk id="112" creationId="{B6BDC4EE-E532-43DF-816C-BD743AD6D9DF}"/>
          </ac:spMkLst>
        </pc:spChg>
        <pc:spChg chg="mod">
          <ac:chgData name="abraham castro juarez" userId="42e04ae371b34804" providerId="LiveId" clId="{5FCC44E2-A8EF-4D52-88AD-E2D5E7FF672A}" dt="2020-11-24T05:15:11.283" v="4107" actId="338"/>
          <ac:spMkLst>
            <pc:docMk/>
            <pc:sldMk cId="1118988261" sldId="260"/>
            <ac:spMk id="113" creationId="{EC343A11-9401-40EA-BE19-2CA6254777E8}"/>
          </ac:spMkLst>
        </pc:spChg>
        <pc:spChg chg="mod">
          <ac:chgData name="abraham castro juarez" userId="42e04ae371b34804" providerId="LiveId" clId="{5FCC44E2-A8EF-4D52-88AD-E2D5E7FF672A}" dt="2020-11-24T05:15:11.283" v="4107" actId="338"/>
          <ac:spMkLst>
            <pc:docMk/>
            <pc:sldMk cId="1118988261" sldId="260"/>
            <ac:spMk id="114" creationId="{E49B96F7-AAF1-408C-8BD3-3BBBB571CE24}"/>
          </ac:spMkLst>
        </pc:spChg>
        <pc:spChg chg="mod">
          <ac:chgData name="abraham castro juarez" userId="42e04ae371b34804" providerId="LiveId" clId="{5FCC44E2-A8EF-4D52-88AD-E2D5E7FF672A}" dt="2020-11-24T05:15:11.283" v="4107" actId="338"/>
          <ac:spMkLst>
            <pc:docMk/>
            <pc:sldMk cId="1118988261" sldId="260"/>
            <ac:spMk id="115" creationId="{7387F969-9007-485C-B274-B772BDC987E3}"/>
          </ac:spMkLst>
        </pc:spChg>
        <pc:spChg chg="mod">
          <ac:chgData name="abraham castro juarez" userId="42e04ae371b34804" providerId="LiveId" clId="{5FCC44E2-A8EF-4D52-88AD-E2D5E7FF672A}" dt="2020-11-24T05:15:11.283" v="4107" actId="338"/>
          <ac:spMkLst>
            <pc:docMk/>
            <pc:sldMk cId="1118988261" sldId="260"/>
            <ac:spMk id="116" creationId="{4E10F886-BEC8-4212-893A-2BD6708A80D0}"/>
          </ac:spMkLst>
        </pc:spChg>
        <pc:spChg chg="mod">
          <ac:chgData name="abraham castro juarez" userId="42e04ae371b34804" providerId="LiveId" clId="{5FCC44E2-A8EF-4D52-88AD-E2D5E7FF672A}" dt="2020-11-24T05:15:11.283" v="4107" actId="338"/>
          <ac:spMkLst>
            <pc:docMk/>
            <pc:sldMk cId="1118988261" sldId="260"/>
            <ac:spMk id="117" creationId="{AC64EB33-2620-4908-ABD1-46AD17100DA0}"/>
          </ac:spMkLst>
        </pc:spChg>
        <pc:spChg chg="mod">
          <ac:chgData name="abraham castro juarez" userId="42e04ae371b34804" providerId="LiveId" clId="{5FCC44E2-A8EF-4D52-88AD-E2D5E7FF672A}" dt="2020-11-24T05:15:11.283" v="4107" actId="338"/>
          <ac:spMkLst>
            <pc:docMk/>
            <pc:sldMk cId="1118988261" sldId="260"/>
            <ac:spMk id="118" creationId="{51A4674F-A825-42D1-9811-73DA5E2E178A}"/>
          </ac:spMkLst>
        </pc:spChg>
        <pc:spChg chg="mod">
          <ac:chgData name="abraham castro juarez" userId="42e04ae371b34804" providerId="LiveId" clId="{5FCC44E2-A8EF-4D52-88AD-E2D5E7FF672A}" dt="2020-11-24T05:15:11.283" v="4107" actId="338"/>
          <ac:spMkLst>
            <pc:docMk/>
            <pc:sldMk cId="1118988261" sldId="260"/>
            <ac:spMk id="119" creationId="{028927F4-8E38-4CEB-8026-3352AFA3B4AC}"/>
          </ac:spMkLst>
        </pc:spChg>
        <pc:spChg chg="mod">
          <ac:chgData name="abraham castro juarez" userId="42e04ae371b34804" providerId="LiveId" clId="{5FCC44E2-A8EF-4D52-88AD-E2D5E7FF672A}" dt="2020-11-24T05:15:11.283" v="4107" actId="338"/>
          <ac:spMkLst>
            <pc:docMk/>
            <pc:sldMk cId="1118988261" sldId="260"/>
            <ac:spMk id="120" creationId="{82A69BC6-43B9-4C12-8578-D29DE286A0F9}"/>
          </ac:spMkLst>
        </pc:spChg>
        <pc:spChg chg="mod">
          <ac:chgData name="abraham castro juarez" userId="42e04ae371b34804" providerId="LiveId" clId="{5FCC44E2-A8EF-4D52-88AD-E2D5E7FF672A}" dt="2020-11-24T05:15:11.283" v="4107" actId="338"/>
          <ac:spMkLst>
            <pc:docMk/>
            <pc:sldMk cId="1118988261" sldId="260"/>
            <ac:spMk id="121" creationId="{24A66AEE-2417-4A5D-9B5D-4030B386A22A}"/>
          </ac:spMkLst>
        </pc:spChg>
        <pc:spChg chg="mod">
          <ac:chgData name="abraham castro juarez" userId="42e04ae371b34804" providerId="LiveId" clId="{5FCC44E2-A8EF-4D52-88AD-E2D5E7FF672A}" dt="2020-11-24T05:15:11.283" v="4107" actId="338"/>
          <ac:spMkLst>
            <pc:docMk/>
            <pc:sldMk cId="1118988261" sldId="260"/>
            <ac:spMk id="122" creationId="{6CC627DC-CEB6-45D8-A871-C3632D7A681D}"/>
          </ac:spMkLst>
        </pc:spChg>
        <pc:spChg chg="mod">
          <ac:chgData name="abraham castro juarez" userId="42e04ae371b34804" providerId="LiveId" clId="{5FCC44E2-A8EF-4D52-88AD-E2D5E7FF672A}" dt="2020-11-24T05:15:11.283" v="4107" actId="338"/>
          <ac:spMkLst>
            <pc:docMk/>
            <pc:sldMk cId="1118988261" sldId="260"/>
            <ac:spMk id="123" creationId="{131DE0D4-2022-4C54-91F6-AA672E5D3EE1}"/>
          </ac:spMkLst>
        </pc:spChg>
        <pc:spChg chg="mod">
          <ac:chgData name="abraham castro juarez" userId="42e04ae371b34804" providerId="LiveId" clId="{5FCC44E2-A8EF-4D52-88AD-E2D5E7FF672A}" dt="2020-11-24T05:15:11.283" v="4107" actId="338"/>
          <ac:spMkLst>
            <pc:docMk/>
            <pc:sldMk cId="1118988261" sldId="260"/>
            <ac:spMk id="124" creationId="{6A223332-CE64-4469-B618-DF3621FC3F6D}"/>
          </ac:spMkLst>
        </pc:spChg>
        <pc:spChg chg="mod">
          <ac:chgData name="abraham castro juarez" userId="42e04ae371b34804" providerId="LiveId" clId="{5FCC44E2-A8EF-4D52-88AD-E2D5E7FF672A}" dt="2020-11-24T05:15:11.283" v="4107" actId="338"/>
          <ac:spMkLst>
            <pc:docMk/>
            <pc:sldMk cId="1118988261" sldId="260"/>
            <ac:spMk id="125" creationId="{BF6CEB34-A897-48FC-ABEA-E0CE4F3DBBF6}"/>
          </ac:spMkLst>
        </pc:spChg>
        <pc:spChg chg="mod">
          <ac:chgData name="abraham castro juarez" userId="42e04ae371b34804" providerId="LiveId" clId="{5FCC44E2-A8EF-4D52-88AD-E2D5E7FF672A}" dt="2020-11-24T05:15:11.283" v="4107" actId="338"/>
          <ac:spMkLst>
            <pc:docMk/>
            <pc:sldMk cId="1118988261" sldId="260"/>
            <ac:spMk id="126" creationId="{B54A2D32-EAA9-41C9-B9FA-E358640A0594}"/>
          </ac:spMkLst>
        </pc:spChg>
        <pc:spChg chg="mod">
          <ac:chgData name="abraham castro juarez" userId="42e04ae371b34804" providerId="LiveId" clId="{5FCC44E2-A8EF-4D52-88AD-E2D5E7FF672A}" dt="2020-11-24T05:15:11.283" v="4107" actId="338"/>
          <ac:spMkLst>
            <pc:docMk/>
            <pc:sldMk cId="1118988261" sldId="260"/>
            <ac:spMk id="127" creationId="{4F72E089-E538-47C0-AB42-840CD822E66D}"/>
          </ac:spMkLst>
        </pc:spChg>
        <pc:spChg chg="mod">
          <ac:chgData name="abraham castro juarez" userId="42e04ae371b34804" providerId="LiveId" clId="{5FCC44E2-A8EF-4D52-88AD-E2D5E7FF672A}" dt="2020-11-24T05:15:11.283" v="4107" actId="338"/>
          <ac:spMkLst>
            <pc:docMk/>
            <pc:sldMk cId="1118988261" sldId="260"/>
            <ac:spMk id="128" creationId="{E138B23E-FF40-4132-8814-1BA7178AA1DD}"/>
          </ac:spMkLst>
        </pc:spChg>
        <pc:spChg chg="mod">
          <ac:chgData name="abraham castro juarez" userId="42e04ae371b34804" providerId="LiveId" clId="{5FCC44E2-A8EF-4D52-88AD-E2D5E7FF672A}" dt="2020-11-24T05:15:11.283" v="4107" actId="338"/>
          <ac:spMkLst>
            <pc:docMk/>
            <pc:sldMk cId="1118988261" sldId="260"/>
            <ac:spMk id="129" creationId="{57DC6736-3D53-4759-97FA-C7A8EA4F222D}"/>
          </ac:spMkLst>
        </pc:spChg>
        <pc:spChg chg="mod">
          <ac:chgData name="abraham castro juarez" userId="42e04ae371b34804" providerId="LiveId" clId="{5FCC44E2-A8EF-4D52-88AD-E2D5E7FF672A}" dt="2020-11-24T05:15:11.283" v="4107" actId="338"/>
          <ac:spMkLst>
            <pc:docMk/>
            <pc:sldMk cId="1118988261" sldId="260"/>
            <ac:spMk id="130" creationId="{E2CB246B-CC49-49DD-920E-1C275B0D9FA7}"/>
          </ac:spMkLst>
        </pc:spChg>
        <pc:spChg chg="mod">
          <ac:chgData name="abraham castro juarez" userId="42e04ae371b34804" providerId="LiveId" clId="{5FCC44E2-A8EF-4D52-88AD-E2D5E7FF672A}" dt="2020-11-24T05:15:11.283" v="4107" actId="338"/>
          <ac:spMkLst>
            <pc:docMk/>
            <pc:sldMk cId="1118988261" sldId="260"/>
            <ac:spMk id="131" creationId="{06E78848-C729-41CF-A4AF-B7125BDE0462}"/>
          </ac:spMkLst>
        </pc:spChg>
        <pc:spChg chg="mod">
          <ac:chgData name="abraham castro juarez" userId="42e04ae371b34804" providerId="LiveId" clId="{5FCC44E2-A8EF-4D52-88AD-E2D5E7FF672A}" dt="2020-11-24T05:15:11.283" v="4107" actId="338"/>
          <ac:spMkLst>
            <pc:docMk/>
            <pc:sldMk cId="1118988261" sldId="260"/>
            <ac:spMk id="132" creationId="{7BD07324-E19E-456A-A7BD-3604ABB3D0A0}"/>
          </ac:spMkLst>
        </pc:spChg>
        <pc:spChg chg="mod">
          <ac:chgData name="abraham castro juarez" userId="42e04ae371b34804" providerId="LiveId" clId="{5FCC44E2-A8EF-4D52-88AD-E2D5E7FF672A}" dt="2020-11-24T05:15:11.283" v="4107" actId="338"/>
          <ac:spMkLst>
            <pc:docMk/>
            <pc:sldMk cId="1118988261" sldId="260"/>
            <ac:spMk id="133" creationId="{9DF9900A-A754-4C0B-B008-0CE125B43D72}"/>
          </ac:spMkLst>
        </pc:spChg>
        <pc:spChg chg="mod">
          <ac:chgData name="abraham castro juarez" userId="42e04ae371b34804" providerId="LiveId" clId="{5FCC44E2-A8EF-4D52-88AD-E2D5E7FF672A}" dt="2020-11-24T05:15:11.283" v="4107" actId="338"/>
          <ac:spMkLst>
            <pc:docMk/>
            <pc:sldMk cId="1118988261" sldId="260"/>
            <ac:spMk id="134" creationId="{17FE4821-7C83-4E43-A902-B9999D95B081}"/>
          </ac:spMkLst>
        </pc:spChg>
        <pc:spChg chg="mod">
          <ac:chgData name="abraham castro juarez" userId="42e04ae371b34804" providerId="LiveId" clId="{5FCC44E2-A8EF-4D52-88AD-E2D5E7FF672A}" dt="2020-11-24T05:15:11.283" v="4107" actId="338"/>
          <ac:spMkLst>
            <pc:docMk/>
            <pc:sldMk cId="1118988261" sldId="260"/>
            <ac:spMk id="135" creationId="{87AE5C9A-540E-4AB1-A713-1C6A66B2EF43}"/>
          </ac:spMkLst>
        </pc:spChg>
        <pc:spChg chg="mod">
          <ac:chgData name="abraham castro juarez" userId="42e04ae371b34804" providerId="LiveId" clId="{5FCC44E2-A8EF-4D52-88AD-E2D5E7FF672A}" dt="2020-11-24T05:15:11.283" v="4107" actId="338"/>
          <ac:spMkLst>
            <pc:docMk/>
            <pc:sldMk cId="1118988261" sldId="260"/>
            <ac:spMk id="136" creationId="{78E20310-EF7E-47B4-A8EE-2CF5A6FEAB79}"/>
          </ac:spMkLst>
        </pc:spChg>
        <pc:spChg chg="mod">
          <ac:chgData name="abraham castro juarez" userId="42e04ae371b34804" providerId="LiveId" clId="{5FCC44E2-A8EF-4D52-88AD-E2D5E7FF672A}" dt="2020-11-24T05:15:11.283" v="4107" actId="338"/>
          <ac:spMkLst>
            <pc:docMk/>
            <pc:sldMk cId="1118988261" sldId="260"/>
            <ac:spMk id="137" creationId="{0D0FE5A9-A996-447C-B6EB-C64520A22B63}"/>
          </ac:spMkLst>
        </pc:spChg>
        <pc:spChg chg="mod">
          <ac:chgData name="abraham castro juarez" userId="42e04ae371b34804" providerId="LiveId" clId="{5FCC44E2-A8EF-4D52-88AD-E2D5E7FF672A}" dt="2020-11-24T05:15:11.283" v="4107" actId="338"/>
          <ac:spMkLst>
            <pc:docMk/>
            <pc:sldMk cId="1118988261" sldId="260"/>
            <ac:spMk id="138" creationId="{9AC6D3EF-1F48-4D57-8F4C-9AB9353C88B1}"/>
          </ac:spMkLst>
        </pc:spChg>
        <pc:spChg chg="mod">
          <ac:chgData name="abraham castro juarez" userId="42e04ae371b34804" providerId="LiveId" clId="{5FCC44E2-A8EF-4D52-88AD-E2D5E7FF672A}" dt="2020-11-24T05:15:11.283" v="4107" actId="338"/>
          <ac:spMkLst>
            <pc:docMk/>
            <pc:sldMk cId="1118988261" sldId="260"/>
            <ac:spMk id="139" creationId="{27676C3F-B087-4D21-A296-1D4C895471EA}"/>
          </ac:spMkLst>
        </pc:spChg>
        <pc:spChg chg="mod">
          <ac:chgData name="abraham castro juarez" userId="42e04ae371b34804" providerId="LiveId" clId="{5FCC44E2-A8EF-4D52-88AD-E2D5E7FF672A}" dt="2020-11-24T05:15:11.283" v="4107" actId="338"/>
          <ac:spMkLst>
            <pc:docMk/>
            <pc:sldMk cId="1118988261" sldId="260"/>
            <ac:spMk id="140" creationId="{0724BE85-E315-4FC2-8A3A-933018638D1F}"/>
          </ac:spMkLst>
        </pc:spChg>
        <pc:spChg chg="mod">
          <ac:chgData name="abraham castro juarez" userId="42e04ae371b34804" providerId="LiveId" clId="{5FCC44E2-A8EF-4D52-88AD-E2D5E7FF672A}" dt="2020-11-24T05:15:11.283" v="4107" actId="338"/>
          <ac:spMkLst>
            <pc:docMk/>
            <pc:sldMk cId="1118988261" sldId="260"/>
            <ac:spMk id="141" creationId="{0528B4E8-0773-4D65-9B2E-105E19A8B213}"/>
          </ac:spMkLst>
        </pc:spChg>
        <pc:spChg chg="mod topLvl">
          <ac:chgData name="abraham castro juarez" userId="42e04ae371b34804" providerId="LiveId" clId="{5FCC44E2-A8EF-4D52-88AD-E2D5E7FF672A}" dt="2020-11-24T05:16:45.683" v="4127" actId="165"/>
          <ac:spMkLst>
            <pc:docMk/>
            <pc:sldMk cId="1118988261" sldId="260"/>
            <ac:spMk id="143" creationId="{7409FC13-8751-4CBF-8ADD-16DF6734F918}"/>
          </ac:spMkLst>
        </pc:spChg>
        <pc:spChg chg="mod topLvl">
          <ac:chgData name="abraham castro juarez" userId="42e04ae371b34804" providerId="LiveId" clId="{5FCC44E2-A8EF-4D52-88AD-E2D5E7FF672A}" dt="2020-11-24T05:16:45.683" v="4127" actId="165"/>
          <ac:spMkLst>
            <pc:docMk/>
            <pc:sldMk cId="1118988261" sldId="260"/>
            <ac:spMk id="144" creationId="{D25749F4-0DF6-42EC-86D3-CE6375BE0D53}"/>
          </ac:spMkLst>
        </pc:spChg>
        <pc:spChg chg="mod topLvl">
          <ac:chgData name="abraham castro juarez" userId="42e04ae371b34804" providerId="LiveId" clId="{5FCC44E2-A8EF-4D52-88AD-E2D5E7FF672A}" dt="2020-11-24T05:16:45.683" v="4127" actId="165"/>
          <ac:spMkLst>
            <pc:docMk/>
            <pc:sldMk cId="1118988261" sldId="260"/>
            <ac:spMk id="145" creationId="{5AC318EF-3ED5-4378-A984-38A6B5D0653D}"/>
          </ac:spMkLst>
        </pc:spChg>
        <pc:spChg chg="mod topLvl">
          <ac:chgData name="abraham castro juarez" userId="42e04ae371b34804" providerId="LiveId" clId="{5FCC44E2-A8EF-4D52-88AD-E2D5E7FF672A}" dt="2020-11-24T05:16:45.683" v="4127" actId="165"/>
          <ac:spMkLst>
            <pc:docMk/>
            <pc:sldMk cId="1118988261" sldId="260"/>
            <ac:spMk id="146" creationId="{2F776244-3460-4838-AE35-4E732E1E2C2C}"/>
          </ac:spMkLst>
        </pc:spChg>
        <pc:spChg chg="mod topLvl">
          <ac:chgData name="abraham castro juarez" userId="42e04ae371b34804" providerId="LiveId" clId="{5FCC44E2-A8EF-4D52-88AD-E2D5E7FF672A}" dt="2020-11-24T05:16:45.683" v="4127" actId="165"/>
          <ac:spMkLst>
            <pc:docMk/>
            <pc:sldMk cId="1118988261" sldId="260"/>
            <ac:spMk id="147" creationId="{3F8901E7-8FD8-41A7-956A-7C1EA7CDB8B5}"/>
          </ac:spMkLst>
        </pc:spChg>
        <pc:spChg chg="mod topLvl">
          <ac:chgData name="abraham castro juarez" userId="42e04ae371b34804" providerId="LiveId" clId="{5FCC44E2-A8EF-4D52-88AD-E2D5E7FF672A}" dt="2020-11-24T05:16:45.683" v="4127" actId="165"/>
          <ac:spMkLst>
            <pc:docMk/>
            <pc:sldMk cId="1118988261" sldId="260"/>
            <ac:spMk id="148" creationId="{F721B395-70C1-4493-AD89-2D0F7F07B052}"/>
          </ac:spMkLst>
        </pc:spChg>
        <pc:spChg chg="mod topLvl">
          <ac:chgData name="abraham castro juarez" userId="42e04ae371b34804" providerId="LiveId" clId="{5FCC44E2-A8EF-4D52-88AD-E2D5E7FF672A}" dt="2020-11-24T05:16:45.683" v="4127" actId="165"/>
          <ac:spMkLst>
            <pc:docMk/>
            <pc:sldMk cId="1118988261" sldId="260"/>
            <ac:spMk id="149" creationId="{5E6F5C6D-721C-44EF-B1BA-08A95288369C}"/>
          </ac:spMkLst>
        </pc:spChg>
        <pc:spChg chg="mod topLvl">
          <ac:chgData name="abraham castro juarez" userId="42e04ae371b34804" providerId="LiveId" clId="{5FCC44E2-A8EF-4D52-88AD-E2D5E7FF672A}" dt="2020-11-24T05:16:45.683" v="4127" actId="165"/>
          <ac:spMkLst>
            <pc:docMk/>
            <pc:sldMk cId="1118988261" sldId="260"/>
            <ac:spMk id="150" creationId="{058ECD0A-4EB2-4AE0-8756-F8A0E348E0B4}"/>
          </ac:spMkLst>
        </pc:spChg>
        <pc:spChg chg="mod topLvl">
          <ac:chgData name="abraham castro juarez" userId="42e04ae371b34804" providerId="LiveId" clId="{5FCC44E2-A8EF-4D52-88AD-E2D5E7FF672A}" dt="2020-11-24T05:16:45.683" v="4127" actId="165"/>
          <ac:spMkLst>
            <pc:docMk/>
            <pc:sldMk cId="1118988261" sldId="260"/>
            <ac:spMk id="151" creationId="{1BD90A18-CB8C-4F82-A3F8-687315E06D91}"/>
          </ac:spMkLst>
        </pc:spChg>
        <pc:spChg chg="mod topLvl">
          <ac:chgData name="abraham castro juarez" userId="42e04ae371b34804" providerId="LiveId" clId="{5FCC44E2-A8EF-4D52-88AD-E2D5E7FF672A}" dt="2020-11-24T05:16:45.683" v="4127" actId="165"/>
          <ac:spMkLst>
            <pc:docMk/>
            <pc:sldMk cId="1118988261" sldId="260"/>
            <ac:spMk id="152" creationId="{FDE26584-9791-45DD-BCBC-9F3F13722D57}"/>
          </ac:spMkLst>
        </pc:spChg>
        <pc:spChg chg="mod topLvl">
          <ac:chgData name="abraham castro juarez" userId="42e04ae371b34804" providerId="LiveId" clId="{5FCC44E2-A8EF-4D52-88AD-E2D5E7FF672A}" dt="2020-11-24T05:16:45.683" v="4127" actId="165"/>
          <ac:spMkLst>
            <pc:docMk/>
            <pc:sldMk cId="1118988261" sldId="260"/>
            <ac:spMk id="153" creationId="{6F1EA9FA-A337-49AE-B41E-308555118A05}"/>
          </ac:spMkLst>
        </pc:spChg>
        <pc:spChg chg="mod topLvl">
          <ac:chgData name="abraham castro juarez" userId="42e04ae371b34804" providerId="LiveId" clId="{5FCC44E2-A8EF-4D52-88AD-E2D5E7FF672A}" dt="2020-11-24T05:16:45.683" v="4127" actId="165"/>
          <ac:spMkLst>
            <pc:docMk/>
            <pc:sldMk cId="1118988261" sldId="260"/>
            <ac:spMk id="154" creationId="{A6FF97DE-DEB0-402B-A323-10DE10CFC612}"/>
          </ac:spMkLst>
        </pc:spChg>
        <pc:spChg chg="mod topLvl">
          <ac:chgData name="abraham castro juarez" userId="42e04ae371b34804" providerId="LiveId" clId="{5FCC44E2-A8EF-4D52-88AD-E2D5E7FF672A}" dt="2020-11-24T05:16:45.683" v="4127" actId="165"/>
          <ac:spMkLst>
            <pc:docMk/>
            <pc:sldMk cId="1118988261" sldId="260"/>
            <ac:spMk id="155" creationId="{964F64E9-196A-464C-B82E-C7B076167E0A}"/>
          </ac:spMkLst>
        </pc:spChg>
        <pc:spChg chg="mod topLvl">
          <ac:chgData name="abraham castro juarez" userId="42e04ae371b34804" providerId="LiveId" clId="{5FCC44E2-A8EF-4D52-88AD-E2D5E7FF672A}" dt="2020-11-24T05:16:45.683" v="4127" actId="165"/>
          <ac:spMkLst>
            <pc:docMk/>
            <pc:sldMk cId="1118988261" sldId="260"/>
            <ac:spMk id="156" creationId="{45D87A9E-3BAC-4642-9CE1-734981E25FAA}"/>
          </ac:spMkLst>
        </pc:spChg>
        <pc:spChg chg="mod topLvl">
          <ac:chgData name="abraham castro juarez" userId="42e04ae371b34804" providerId="LiveId" clId="{5FCC44E2-A8EF-4D52-88AD-E2D5E7FF672A}" dt="2020-11-24T05:16:45.683" v="4127" actId="165"/>
          <ac:spMkLst>
            <pc:docMk/>
            <pc:sldMk cId="1118988261" sldId="260"/>
            <ac:spMk id="157" creationId="{3D41F456-CD61-4AC7-A6E2-A54BA68F2C2D}"/>
          </ac:spMkLst>
        </pc:spChg>
        <pc:spChg chg="mod topLvl">
          <ac:chgData name="abraham castro juarez" userId="42e04ae371b34804" providerId="LiveId" clId="{5FCC44E2-A8EF-4D52-88AD-E2D5E7FF672A}" dt="2020-11-24T05:16:45.683" v="4127" actId="165"/>
          <ac:spMkLst>
            <pc:docMk/>
            <pc:sldMk cId="1118988261" sldId="260"/>
            <ac:spMk id="158" creationId="{33D1F632-7DEB-42B6-8AC1-29BCB934968B}"/>
          </ac:spMkLst>
        </pc:spChg>
        <pc:spChg chg="mod topLvl">
          <ac:chgData name="abraham castro juarez" userId="42e04ae371b34804" providerId="LiveId" clId="{5FCC44E2-A8EF-4D52-88AD-E2D5E7FF672A}" dt="2020-11-24T05:16:45.683" v="4127" actId="165"/>
          <ac:spMkLst>
            <pc:docMk/>
            <pc:sldMk cId="1118988261" sldId="260"/>
            <ac:spMk id="159" creationId="{2EEF73EA-43E6-4321-B02B-92420E7E6412}"/>
          </ac:spMkLst>
        </pc:spChg>
        <pc:spChg chg="mod topLvl">
          <ac:chgData name="abraham castro juarez" userId="42e04ae371b34804" providerId="LiveId" clId="{5FCC44E2-A8EF-4D52-88AD-E2D5E7FF672A}" dt="2020-11-24T05:16:45.683" v="4127" actId="165"/>
          <ac:spMkLst>
            <pc:docMk/>
            <pc:sldMk cId="1118988261" sldId="260"/>
            <ac:spMk id="160" creationId="{36AAB23C-4B59-4313-89C5-53DA1F8F6644}"/>
          </ac:spMkLst>
        </pc:spChg>
        <pc:spChg chg="mod topLvl">
          <ac:chgData name="abraham castro juarez" userId="42e04ae371b34804" providerId="LiveId" clId="{5FCC44E2-A8EF-4D52-88AD-E2D5E7FF672A}" dt="2020-11-24T05:16:45.683" v="4127" actId="165"/>
          <ac:spMkLst>
            <pc:docMk/>
            <pc:sldMk cId="1118988261" sldId="260"/>
            <ac:spMk id="161" creationId="{282B297F-FF6B-4B8C-A07A-D6E0B6E10154}"/>
          </ac:spMkLst>
        </pc:spChg>
        <pc:spChg chg="mod topLvl">
          <ac:chgData name="abraham castro juarez" userId="42e04ae371b34804" providerId="LiveId" clId="{5FCC44E2-A8EF-4D52-88AD-E2D5E7FF672A}" dt="2020-11-24T05:16:45.683" v="4127" actId="165"/>
          <ac:spMkLst>
            <pc:docMk/>
            <pc:sldMk cId="1118988261" sldId="260"/>
            <ac:spMk id="162" creationId="{EFF6D5CF-A07A-456E-85CA-D43DA72F7655}"/>
          </ac:spMkLst>
        </pc:spChg>
        <pc:spChg chg="mod topLvl">
          <ac:chgData name="abraham castro juarez" userId="42e04ae371b34804" providerId="LiveId" clId="{5FCC44E2-A8EF-4D52-88AD-E2D5E7FF672A}" dt="2020-11-24T05:16:45.683" v="4127" actId="165"/>
          <ac:spMkLst>
            <pc:docMk/>
            <pc:sldMk cId="1118988261" sldId="260"/>
            <ac:spMk id="163" creationId="{F96ACB13-9B9B-4E67-8539-BCB23CA22C9A}"/>
          </ac:spMkLst>
        </pc:spChg>
        <pc:spChg chg="mod topLvl">
          <ac:chgData name="abraham castro juarez" userId="42e04ae371b34804" providerId="LiveId" clId="{5FCC44E2-A8EF-4D52-88AD-E2D5E7FF672A}" dt="2020-11-24T05:16:45.683" v="4127" actId="165"/>
          <ac:spMkLst>
            <pc:docMk/>
            <pc:sldMk cId="1118988261" sldId="260"/>
            <ac:spMk id="164" creationId="{C8DD4B3A-3EF8-43CF-8ABB-9F76C38D6C44}"/>
          </ac:spMkLst>
        </pc:spChg>
        <pc:spChg chg="mod topLvl">
          <ac:chgData name="abraham castro juarez" userId="42e04ae371b34804" providerId="LiveId" clId="{5FCC44E2-A8EF-4D52-88AD-E2D5E7FF672A}" dt="2020-11-24T05:16:45.683" v="4127" actId="165"/>
          <ac:spMkLst>
            <pc:docMk/>
            <pc:sldMk cId="1118988261" sldId="260"/>
            <ac:spMk id="165" creationId="{BD034470-5532-406C-AF99-DD8DBD6E7275}"/>
          </ac:spMkLst>
        </pc:spChg>
        <pc:spChg chg="mod topLvl">
          <ac:chgData name="abraham castro juarez" userId="42e04ae371b34804" providerId="LiveId" clId="{5FCC44E2-A8EF-4D52-88AD-E2D5E7FF672A}" dt="2020-11-24T05:16:45.683" v="4127" actId="165"/>
          <ac:spMkLst>
            <pc:docMk/>
            <pc:sldMk cId="1118988261" sldId="260"/>
            <ac:spMk id="166" creationId="{EE01FAF4-2277-409A-A6C6-93EDEF24796C}"/>
          </ac:spMkLst>
        </pc:spChg>
        <pc:spChg chg="mod topLvl">
          <ac:chgData name="abraham castro juarez" userId="42e04ae371b34804" providerId="LiveId" clId="{5FCC44E2-A8EF-4D52-88AD-E2D5E7FF672A}" dt="2020-11-24T05:16:45.683" v="4127" actId="165"/>
          <ac:spMkLst>
            <pc:docMk/>
            <pc:sldMk cId="1118988261" sldId="260"/>
            <ac:spMk id="167" creationId="{5AA0F667-3290-4021-86F5-08F10615262F}"/>
          </ac:spMkLst>
        </pc:spChg>
        <pc:spChg chg="mod topLvl">
          <ac:chgData name="abraham castro juarez" userId="42e04ae371b34804" providerId="LiveId" clId="{5FCC44E2-A8EF-4D52-88AD-E2D5E7FF672A}" dt="2020-11-24T05:16:45.683" v="4127" actId="165"/>
          <ac:spMkLst>
            <pc:docMk/>
            <pc:sldMk cId="1118988261" sldId="260"/>
            <ac:spMk id="168" creationId="{09902F13-3364-4C1E-9AE4-FE6D6B22E884}"/>
          </ac:spMkLst>
        </pc:spChg>
        <pc:spChg chg="mod topLvl">
          <ac:chgData name="abraham castro juarez" userId="42e04ae371b34804" providerId="LiveId" clId="{5FCC44E2-A8EF-4D52-88AD-E2D5E7FF672A}" dt="2020-11-24T05:16:45.683" v="4127" actId="165"/>
          <ac:spMkLst>
            <pc:docMk/>
            <pc:sldMk cId="1118988261" sldId="260"/>
            <ac:spMk id="169" creationId="{46308321-6B9B-4CFC-8DE7-5CF45476EA28}"/>
          </ac:spMkLst>
        </pc:spChg>
        <pc:spChg chg="mod topLvl">
          <ac:chgData name="abraham castro juarez" userId="42e04ae371b34804" providerId="LiveId" clId="{5FCC44E2-A8EF-4D52-88AD-E2D5E7FF672A}" dt="2020-11-24T05:16:45.683" v="4127" actId="165"/>
          <ac:spMkLst>
            <pc:docMk/>
            <pc:sldMk cId="1118988261" sldId="260"/>
            <ac:spMk id="170" creationId="{57D68560-7A92-4137-A3C1-D49975467F06}"/>
          </ac:spMkLst>
        </pc:spChg>
        <pc:spChg chg="mod topLvl">
          <ac:chgData name="abraham castro juarez" userId="42e04ae371b34804" providerId="LiveId" clId="{5FCC44E2-A8EF-4D52-88AD-E2D5E7FF672A}" dt="2020-11-24T05:16:45.683" v="4127" actId="165"/>
          <ac:spMkLst>
            <pc:docMk/>
            <pc:sldMk cId="1118988261" sldId="260"/>
            <ac:spMk id="171" creationId="{9AE1A45D-A417-47C7-82ED-96C1B4066FAB}"/>
          </ac:spMkLst>
        </pc:spChg>
        <pc:spChg chg="mod topLvl">
          <ac:chgData name="abraham castro juarez" userId="42e04ae371b34804" providerId="LiveId" clId="{5FCC44E2-A8EF-4D52-88AD-E2D5E7FF672A}" dt="2020-11-24T05:16:45.683" v="4127" actId="165"/>
          <ac:spMkLst>
            <pc:docMk/>
            <pc:sldMk cId="1118988261" sldId="260"/>
            <ac:spMk id="172" creationId="{06ED7EF0-C06B-4B82-AD68-45EFA2EFC6AE}"/>
          </ac:spMkLst>
        </pc:spChg>
        <pc:spChg chg="mod topLvl">
          <ac:chgData name="abraham castro juarez" userId="42e04ae371b34804" providerId="LiveId" clId="{5FCC44E2-A8EF-4D52-88AD-E2D5E7FF672A}" dt="2020-11-24T05:16:45.683" v="4127" actId="165"/>
          <ac:spMkLst>
            <pc:docMk/>
            <pc:sldMk cId="1118988261" sldId="260"/>
            <ac:spMk id="173" creationId="{218ED110-CC58-4AFB-871D-0398435C0448}"/>
          </ac:spMkLst>
        </pc:spChg>
        <pc:spChg chg="mod topLvl">
          <ac:chgData name="abraham castro juarez" userId="42e04ae371b34804" providerId="LiveId" clId="{5FCC44E2-A8EF-4D52-88AD-E2D5E7FF672A}" dt="2020-11-24T05:16:45.683" v="4127" actId="165"/>
          <ac:spMkLst>
            <pc:docMk/>
            <pc:sldMk cId="1118988261" sldId="260"/>
            <ac:spMk id="174" creationId="{E6DCFDAE-9499-4F53-8229-DF7336110C6A}"/>
          </ac:spMkLst>
        </pc:spChg>
        <pc:spChg chg="mod topLvl">
          <ac:chgData name="abraham castro juarez" userId="42e04ae371b34804" providerId="LiveId" clId="{5FCC44E2-A8EF-4D52-88AD-E2D5E7FF672A}" dt="2020-11-24T05:16:45.683" v="4127" actId="165"/>
          <ac:spMkLst>
            <pc:docMk/>
            <pc:sldMk cId="1118988261" sldId="260"/>
            <ac:spMk id="175" creationId="{8B0191A2-A83D-4619-8968-E7A78B677B35}"/>
          </ac:spMkLst>
        </pc:spChg>
        <pc:spChg chg="mod topLvl">
          <ac:chgData name="abraham castro juarez" userId="42e04ae371b34804" providerId="LiveId" clId="{5FCC44E2-A8EF-4D52-88AD-E2D5E7FF672A}" dt="2020-11-24T05:16:45.683" v="4127" actId="165"/>
          <ac:spMkLst>
            <pc:docMk/>
            <pc:sldMk cId="1118988261" sldId="260"/>
            <ac:spMk id="176" creationId="{425C3F67-3879-482B-98C1-F4AC343A45A8}"/>
          </ac:spMkLst>
        </pc:spChg>
        <pc:spChg chg="mod topLvl">
          <ac:chgData name="abraham castro juarez" userId="42e04ae371b34804" providerId="LiveId" clId="{5FCC44E2-A8EF-4D52-88AD-E2D5E7FF672A}" dt="2020-11-24T05:16:45.683" v="4127" actId="165"/>
          <ac:spMkLst>
            <pc:docMk/>
            <pc:sldMk cId="1118988261" sldId="260"/>
            <ac:spMk id="177" creationId="{8249FA9F-9948-4951-ABB2-FAB110AB23EF}"/>
          </ac:spMkLst>
        </pc:spChg>
        <pc:spChg chg="mod topLvl">
          <ac:chgData name="abraham castro juarez" userId="42e04ae371b34804" providerId="LiveId" clId="{5FCC44E2-A8EF-4D52-88AD-E2D5E7FF672A}" dt="2020-11-24T05:16:45.683" v="4127" actId="165"/>
          <ac:spMkLst>
            <pc:docMk/>
            <pc:sldMk cId="1118988261" sldId="260"/>
            <ac:spMk id="178" creationId="{014E7221-1E42-4317-A1F8-34B9E1D2A116}"/>
          </ac:spMkLst>
        </pc:spChg>
        <pc:spChg chg="mod topLvl">
          <ac:chgData name="abraham castro juarez" userId="42e04ae371b34804" providerId="LiveId" clId="{5FCC44E2-A8EF-4D52-88AD-E2D5E7FF672A}" dt="2020-11-24T05:16:45.683" v="4127" actId="165"/>
          <ac:spMkLst>
            <pc:docMk/>
            <pc:sldMk cId="1118988261" sldId="260"/>
            <ac:spMk id="179" creationId="{895F5188-558C-45F5-AB36-4B11CCFB881F}"/>
          </ac:spMkLst>
        </pc:spChg>
        <pc:spChg chg="mod topLvl">
          <ac:chgData name="abraham castro juarez" userId="42e04ae371b34804" providerId="LiveId" clId="{5FCC44E2-A8EF-4D52-88AD-E2D5E7FF672A}" dt="2020-11-24T05:16:45.683" v="4127" actId="165"/>
          <ac:spMkLst>
            <pc:docMk/>
            <pc:sldMk cId="1118988261" sldId="260"/>
            <ac:spMk id="180" creationId="{E92B3B8F-6475-4561-8447-AC8D52080E9B}"/>
          </ac:spMkLst>
        </pc:spChg>
        <pc:spChg chg="mod topLvl">
          <ac:chgData name="abraham castro juarez" userId="42e04ae371b34804" providerId="LiveId" clId="{5FCC44E2-A8EF-4D52-88AD-E2D5E7FF672A}" dt="2020-11-24T05:16:45.683" v="4127" actId="165"/>
          <ac:spMkLst>
            <pc:docMk/>
            <pc:sldMk cId="1118988261" sldId="260"/>
            <ac:spMk id="181" creationId="{D69C7380-FE9D-48A4-8B05-CFF92C2934AA}"/>
          </ac:spMkLst>
        </pc:spChg>
        <pc:spChg chg="mod topLvl">
          <ac:chgData name="abraham castro juarez" userId="42e04ae371b34804" providerId="LiveId" clId="{5FCC44E2-A8EF-4D52-88AD-E2D5E7FF672A}" dt="2020-11-24T05:16:45.683" v="4127" actId="165"/>
          <ac:spMkLst>
            <pc:docMk/>
            <pc:sldMk cId="1118988261" sldId="260"/>
            <ac:spMk id="182" creationId="{33A87E17-16F6-4D5C-B9A8-ECA688440D77}"/>
          </ac:spMkLst>
        </pc:spChg>
        <pc:spChg chg="mod topLvl">
          <ac:chgData name="abraham castro juarez" userId="42e04ae371b34804" providerId="LiveId" clId="{5FCC44E2-A8EF-4D52-88AD-E2D5E7FF672A}" dt="2020-11-24T05:16:45.683" v="4127" actId="165"/>
          <ac:spMkLst>
            <pc:docMk/>
            <pc:sldMk cId="1118988261" sldId="260"/>
            <ac:spMk id="183" creationId="{CB2A8759-2EE4-418B-AE98-A6EFB1DF7CF9}"/>
          </ac:spMkLst>
        </pc:spChg>
        <pc:spChg chg="mod topLvl">
          <ac:chgData name="abraham castro juarez" userId="42e04ae371b34804" providerId="LiveId" clId="{5FCC44E2-A8EF-4D52-88AD-E2D5E7FF672A}" dt="2020-11-24T05:16:45.683" v="4127" actId="165"/>
          <ac:spMkLst>
            <pc:docMk/>
            <pc:sldMk cId="1118988261" sldId="260"/>
            <ac:spMk id="184" creationId="{78C0FEFD-7889-4B4D-A79A-62A01BFAD0C4}"/>
          </ac:spMkLst>
        </pc:spChg>
        <pc:spChg chg="mod topLvl">
          <ac:chgData name="abraham castro juarez" userId="42e04ae371b34804" providerId="LiveId" clId="{5FCC44E2-A8EF-4D52-88AD-E2D5E7FF672A}" dt="2020-11-24T05:16:45.683" v="4127" actId="165"/>
          <ac:spMkLst>
            <pc:docMk/>
            <pc:sldMk cId="1118988261" sldId="260"/>
            <ac:spMk id="185" creationId="{BB600F4F-B4EA-4488-8747-8215B5A33CD6}"/>
          </ac:spMkLst>
        </pc:spChg>
        <pc:spChg chg="mod topLvl">
          <ac:chgData name="abraham castro juarez" userId="42e04ae371b34804" providerId="LiveId" clId="{5FCC44E2-A8EF-4D52-88AD-E2D5E7FF672A}" dt="2020-11-24T05:16:45.683" v="4127" actId="165"/>
          <ac:spMkLst>
            <pc:docMk/>
            <pc:sldMk cId="1118988261" sldId="260"/>
            <ac:spMk id="186" creationId="{52560EC5-8DC8-41D9-86FB-D139133F9BF6}"/>
          </ac:spMkLst>
        </pc:spChg>
        <pc:spChg chg="mod topLvl">
          <ac:chgData name="abraham castro juarez" userId="42e04ae371b34804" providerId="LiveId" clId="{5FCC44E2-A8EF-4D52-88AD-E2D5E7FF672A}" dt="2020-11-24T05:16:45.683" v="4127" actId="165"/>
          <ac:spMkLst>
            <pc:docMk/>
            <pc:sldMk cId="1118988261" sldId="260"/>
            <ac:spMk id="187" creationId="{BB06B7DA-F9EE-4C14-B9E0-8B5299AB35D5}"/>
          </ac:spMkLst>
        </pc:spChg>
        <pc:spChg chg="mod topLvl">
          <ac:chgData name="abraham castro juarez" userId="42e04ae371b34804" providerId="LiveId" clId="{5FCC44E2-A8EF-4D52-88AD-E2D5E7FF672A}" dt="2020-11-24T05:16:45.683" v="4127" actId="165"/>
          <ac:spMkLst>
            <pc:docMk/>
            <pc:sldMk cId="1118988261" sldId="260"/>
            <ac:spMk id="188" creationId="{10B7C34B-4846-4391-87AF-137C9DC752AE}"/>
          </ac:spMkLst>
        </pc:spChg>
        <pc:grpChg chg="mod">
          <ac:chgData name="abraham castro juarez" userId="42e04ae371b34804" providerId="LiveId" clId="{5FCC44E2-A8EF-4D52-88AD-E2D5E7FF672A}" dt="2020-11-24T05:15:47.364" v="4116" actId="338"/>
          <ac:grpSpMkLst>
            <pc:docMk/>
            <pc:sldMk cId="1118988261" sldId="260"/>
            <ac:grpSpMk id="1" creationId="{00000000-0000-0000-0000-000000000000}"/>
          </ac:grpSpMkLst>
        </pc:grpChg>
        <pc:grpChg chg="mod">
          <ac:chgData name="abraham castro juarez" userId="42e04ae371b34804" providerId="LiveId" clId="{5FCC44E2-A8EF-4D52-88AD-E2D5E7FF672A}" dt="2020-11-24T05:14:43.223" v="4103" actId="338"/>
          <ac:grpSpMkLst>
            <pc:docMk/>
            <pc:sldMk cId="1118988261" sldId="260"/>
            <ac:grpSpMk id="8" creationId="{C76099E9-07FD-4B47-BD25-D1B151FE07DC}"/>
          </ac:grpSpMkLst>
        </pc:grpChg>
        <pc:grpChg chg="add mod">
          <ac:chgData name="abraham castro juarez" userId="42e04ae371b34804" providerId="LiveId" clId="{5FCC44E2-A8EF-4D52-88AD-E2D5E7FF672A}" dt="2020-11-24T05:15:47.364" v="4116" actId="338"/>
          <ac:grpSpMkLst>
            <pc:docMk/>
            <pc:sldMk cId="1118988261" sldId="260"/>
            <ac:grpSpMk id="16" creationId="{5925B545-98D4-43E1-BF3D-4C454E216D7C}"/>
          </ac:grpSpMkLst>
        </pc:grpChg>
        <pc:grpChg chg="add mod">
          <ac:chgData name="abraham castro juarez" userId="42e04ae371b34804" providerId="LiveId" clId="{5FCC44E2-A8EF-4D52-88AD-E2D5E7FF672A}" dt="2020-11-24T05:15:47.364" v="4116" actId="338"/>
          <ac:grpSpMkLst>
            <pc:docMk/>
            <pc:sldMk cId="1118988261" sldId="260"/>
            <ac:grpSpMk id="19" creationId="{D660B92C-1449-45B7-A005-5881F20ADEF1}"/>
          </ac:grpSpMkLst>
        </pc:grpChg>
        <pc:grpChg chg="add mod">
          <ac:chgData name="abraham castro juarez" userId="42e04ae371b34804" providerId="LiveId" clId="{5FCC44E2-A8EF-4D52-88AD-E2D5E7FF672A}" dt="2020-11-24T05:15:47.364" v="4116" actId="338"/>
          <ac:grpSpMkLst>
            <pc:docMk/>
            <pc:sldMk cId="1118988261" sldId="260"/>
            <ac:grpSpMk id="22" creationId="{0B1D08F3-2F3F-4A89-8B98-85665F8CDEB9}"/>
          </ac:grpSpMkLst>
        </pc:grpChg>
        <pc:grpChg chg="add mod">
          <ac:chgData name="abraham castro juarez" userId="42e04ae371b34804" providerId="LiveId" clId="{5FCC44E2-A8EF-4D52-88AD-E2D5E7FF672A}" dt="2020-11-24T05:15:47.364" v="4116" actId="338"/>
          <ac:grpSpMkLst>
            <pc:docMk/>
            <pc:sldMk cId="1118988261" sldId="260"/>
            <ac:grpSpMk id="41" creationId="{E0A6F4AB-7218-46D5-AC4D-1FDBC22D5F77}"/>
          </ac:grpSpMkLst>
        </pc:grpChg>
        <pc:grpChg chg="add mod">
          <ac:chgData name="abraham castro juarez" userId="42e04ae371b34804" providerId="LiveId" clId="{5FCC44E2-A8EF-4D52-88AD-E2D5E7FF672A}" dt="2020-11-24T05:15:47.364" v="4116" actId="338"/>
          <ac:grpSpMkLst>
            <pc:docMk/>
            <pc:sldMk cId="1118988261" sldId="260"/>
            <ac:grpSpMk id="44" creationId="{CE22DF63-55DE-4C28-A798-FA69E1C922AE}"/>
          </ac:grpSpMkLst>
        </pc:grpChg>
        <pc:grpChg chg="del">
          <ac:chgData name="abraham castro juarez" userId="42e04ae371b34804" providerId="LiveId" clId="{5FCC44E2-A8EF-4D52-88AD-E2D5E7FF672A}" dt="2020-11-23T23:21:00.472" v="1986" actId="478"/>
          <ac:grpSpMkLst>
            <pc:docMk/>
            <pc:sldMk cId="1118988261" sldId="260"/>
            <ac:grpSpMk id="65" creationId="{8D083BB7-F8CE-45D9-9B12-14E287DE1682}"/>
          </ac:grpSpMkLst>
        </pc:grpChg>
        <pc:grpChg chg="mod">
          <ac:chgData name="abraham castro juarez" userId="42e04ae371b34804" providerId="LiveId" clId="{5FCC44E2-A8EF-4D52-88AD-E2D5E7FF672A}" dt="2020-11-24T05:15:11.283" v="4107" actId="338"/>
          <ac:grpSpMkLst>
            <pc:docMk/>
            <pc:sldMk cId="1118988261" sldId="260"/>
            <ac:grpSpMk id="95" creationId="{CC0C2CF0-C500-407C-B804-8A300942E662}"/>
          </ac:grpSpMkLst>
        </pc:grpChg>
        <pc:grpChg chg="del mod">
          <ac:chgData name="abraham castro juarez" userId="42e04ae371b34804" providerId="LiveId" clId="{5FCC44E2-A8EF-4D52-88AD-E2D5E7FF672A}" dt="2020-11-24T05:16:45.683" v="4127" actId="165"/>
          <ac:grpSpMkLst>
            <pc:docMk/>
            <pc:sldMk cId="1118988261" sldId="260"/>
            <ac:grpSpMk id="142" creationId="{1756937D-CCC2-4645-AB37-DF22B1D2D205}"/>
          </ac:grpSpMkLst>
        </pc:grpChg>
        <pc:graphicFrameChg chg="add del mod modGraphic">
          <ac:chgData name="abraham castro juarez" userId="42e04ae371b34804" providerId="LiveId" clId="{5FCC44E2-A8EF-4D52-88AD-E2D5E7FF672A}" dt="2020-11-24T05:18:16.908" v="4138" actId="478"/>
          <ac:graphicFrameMkLst>
            <pc:docMk/>
            <pc:sldMk cId="1118988261" sldId="260"/>
            <ac:graphicFrameMk id="2" creationId="{3B370FE1-064E-47EF-94F5-B7EDE1B14C34}"/>
          </ac:graphicFrameMkLst>
        </pc:graphicFrameChg>
        <pc:picChg chg="add del mod">
          <ac:chgData name="abraham castro juarez" userId="42e04ae371b34804" providerId="LiveId" clId="{5FCC44E2-A8EF-4D52-88AD-E2D5E7FF672A}" dt="2020-11-24T05:15:47.364" v="4116" actId="338"/>
          <ac:picMkLst>
            <pc:docMk/>
            <pc:sldMk cId="1118988261" sldId="260"/>
            <ac:picMk id="3" creationId="{63C7E4F7-6844-4F7E-8CCB-D56B16408D87}"/>
          </ac:picMkLst>
        </pc:picChg>
        <pc:picChg chg="mod">
          <ac:chgData name="abraham castro juarez" userId="42e04ae371b34804" providerId="LiveId" clId="{5FCC44E2-A8EF-4D52-88AD-E2D5E7FF672A}" dt="2020-11-24T05:15:47.364" v="4116" actId="338"/>
          <ac:picMkLst>
            <pc:docMk/>
            <pc:sldMk cId="1118988261" sldId="260"/>
            <ac:picMk id="4" creationId="{41D088FF-7595-4A5F-966B-1C3307BB9102}"/>
          </ac:picMkLst>
        </pc:picChg>
        <pc:picChg chg="del">
          <ac:chgData name="abraham castro juarez" userId="42e04ae371b34804" providerId="LiveId" clId="{5FCC44E2-A8EF-4D52-88AD-E2D5E7FF672A}" dt="2020-11-23T23:21:05.555" v="1989" actId="478"/>
          <ac:picMkLst>
            <pc:docMk/>
            <pc:sldMk cId="1118988261" sldId="260"/>
            <ac:picMk id="7" creationId="{9DAEFA3D-E414-4B80-80BE-75104E241FFF}"/>
          </ac:picMkLst>
        </pc:picChg>
        <pc:picChg chg="del">
          <ac:chgData name="abraham castro juarez" userId="42e04ae371b34804" providerId="LiveId" clId="{5FCC44E2-A8EF-4D52-88AD-E2D5E7FF672A}" dt="2020-11-23T23:21:02.279" v="1987" actId="478"/>
          <ac:picMkLst>
            <pc:docMk/>
            <pc:sldMk cId="1118988261" sldId="260"/>
            <ac:picMk id="73" creationId="{C2396C08-8CCC-4025-940C-3F6E6A9647EA}"/>
          </ac:picMkLst>
        </pc:picChg>
        <pc:picChg chg="del">
          <ac:chgData name="abraham castro juarez" userId="42e04ae371b34804" providerId="LiveId" clId="{5FCC44E2-A8EF-4D52-88AD-E2D5E7FF672A}" dt="2020-11-23T23:21:00.472" v="1986" actId="478"/>
          <ac:picMkLst>
            <pc:docMk/>
            <pc:sldMk cId="1118988261" sldId="260"/>
            <ac:picMk id="74" creationId="{5BF31F72-2777-4061-8E1F-E2DA43B926B6}"/>
          </ac:picMkLst>
        </pc:picChg>
        <pc:picChg chg="del">
          <ac:chgData name="abraham castro juarez" userId="42e04ae371b34804" providerId="LiveId" clId="{5FCC44E2-A8EF-4D52-88AD-E2D5E7FF672A}" dt="2020-11-23T23:21:03.609" v="1988" actId="478"/>
          <ac:picMkLst>
            <pc:docMk/>
            <pc:sldMk cId="1118988261" sldId="260"/>
            <ac:picMk id="75" creationId="{E1E17F6E-B9E1-4F48-9A53-083B1A2D6401}"/>
          </ac:picMkLst>
        </pc:picChg>
        <pc:picChg chg="del mod">
          <ac:chgData name="abraham castro juarez" userId="42e04ae371b34804" providerId="LiveId" clId="{5FCC44E2-A8EF-4D52-88AD-E2D5E7FF672A}" dt="2020-11-23T23:20:57.941" v="1985" actId="478"/>
          <ac:picMkLst>
            <pc:docMk/>
            <pc:sldMk cId="1118988261" sldId="260"/>
            <ac:picMk id="76" creationId="{0661D02C-89DA-42DD-A831-E33086DEC0F0}"/>
          </ac:picMkLst>
        </pc:picChg>
      </pc:sldChg>
      <pc:sldChg chg="addSp delSp modSp new mod modTransition modAnim">
        <pc:chgData name="abraham castro juarez" userId="42e04ae371b34804" providerId="LiveId" clId="{5FCC44E2-A8EF-4D52-88AD-E2D5E7FF672A}" dt="2020-11-24T06:05:14.965" v="5150"/>
        <pc:sldMkLst>
          <pc:docMk/>
          <pc:sldMk cId="268423605" sldId="261"/>
        </pc:sldMkLst>
        <pc:spChg chg="del">
          <ac:chgData name="abraham castro juarez" userId="42e04ae371b34804" providerId="LiveId" clId="{5FCC44E2-A8EF-4D52-88AD-E2D5E7FF672A}" dt="2020-11-24T04:20:53.642" v="2955" actId="478"/>
          <ac:spMkLst>
            <pc:docMk/>
            <pc:sldMk cId="268423605" sldId="261"/>
            <ac:spMk id="2" creationId="{790C4753-DAAA-48D1-98D0-309CF4A8AB44}"/>
          </ac:spMkLst>
        </pc:spChg>
        <pc:spChg chg="del">
          <ac:chgData name="abraham castro juarez" userId="42e04ae371b34804" providerId="LiveId" clId="{5FCC44E2-A8EF-4D52-88AD-E2D5E7FF672A}" dt="2020-11-24T04:20:55.503" v="2956" actId="478"/>
          <ac:spMkLst>
            <pc:docMk/>
            <pc:sldMk cId="268423605" sldId="261"/>
            <ac:spMk id="3" creationId="{68A34D9F-C404-464E-9C40-F2BAAB777D1B}"/>
          </ac:spMkLst>
        </pc:spChg>
        <pc:spChg chg="add mod">
          <ac:chgData name="abraham castro juarez" userId="42e04ae371b34804" providerId="LiveId" clId="{5FCC44E2-A8EF-4D52-88AD-E2D5E7FF672A}" dt="2020-11-24T04:23:57.085" v="3110" actId="1036"/>
          <ac:spMkLst>
            <pc:docMk/>
            <pc:sldMk cId="268423605" sldId="261"/>
            <ac:spMk id="5" creationId="{254EF15F-984D-4B39-BB77-0B491786239B}"/>
          </ac:spMkLst>
        </pc:spChg>
        <pc:spChg chg="add mod">
          <ac:chgData name="abraham castro juarez" userId="42e04ae371b34804" providerId="LiveId" clId="{5FCC44E2-A8EF-4D52-88AD-E2D5E7FF672A}" dt="2020-11-24T04:24:03.938" v="3111" actId="207"/>
          <ac:spMkLst>
            <pc:docMk/>
            <pc:sldMk cId="268423605" sldId="261"/>
            <ac:spMk id="6" creationId="{6AFF4FBD-3E26-4082-8078-C77261E02DA7}"/>
          </ac:spMkLst>
        </pc:spChg>
        <pc:spChg chg="add mod">
          <ac:chgData name="abraham castro juarez" userId="42e04ae371b34804" providerId="LiveId" clId="{5FCC44E2-A8EF-4D52-88AD-E2D5E7FF672A}" dt="2020-11-24T04:26:12.512" v="3155" actId="1076"/>
          <ac:spMkLst>
            <pc:docMk/>
            <pc:sldMk cId="268423605" sldId="261"/>
            <ac:spMk id="9" creationId="{DED05FEA-D0DE-459B-8185-16D50BC69788}"/>
          </ac:spMkLst>
        </pc:spChg>
        <pc:spChg chg="add mod">
          <ac:chgData name="abraham castro juarez" userId="42e04ae371b34804" providerId="LiveId" clId="{5FCC44E2-A8EF-4D52-88AD-E2D5E7FF672A}" dt="2020-11-24T04:29:03.382" v="3208" actId="1076"/>
          <ac:spMkLst>
            <pc:docMk/>
            <pc:sldMk cId="268423605" sldId="261"/>
            <ac:spMk id="12" creationId="{426B1E47-4C59-455D-8F8D-E92DA211261A}"/>
          </ac:spMkLst>
        </pc:spChg>
        <pc:spChg chg="add mod">
          <ac:chgData name="abraham castro juarez" userId="42e04ae371b34804" providerId="LiveId" clId="{5FCC44E2-A8EF-4D52-88AD-E2D5E7FF672A}" dt="2020-11-24T04:32:00.635" v="3271" actId="1076"/>
          <ac:spMkLst>
            <pc:docMk/>
            <pc:sldMk cId="268423605" sldId="261"/>
            <ac:spMk id="16" creationId="{A8B1549C-AD78-442C-BDA6-D60695B0B396}"/>
          </ac:spMkLst>
        </pc:spChg>
        <pc:spChg chg="add mod">
          <ac:chgData name="abraham castro juarez" userId="42e04ae371b34804" providerId="LiveId" clId="{5FCC44E2-A8EF-4D52-88AD-E2D5E7FF672A}" dt="2020-11-24T04:34:15.434" v="3294" actId="1076"/>
          <ac:spMkLst>
            <pc:docMk/>
            <pc:sldMk cId="268423605" sldId="261"/>
            <ac:spMk id="19" creationId="{E0379704-2FA2-4F99-B3F2-28D91066CC5F}"/>
          </ac:spMkLst>
        </pc:spChg>
        <pc:spChg chg="add mod">
          <ac:chgData name="abraham castro juarez" userId="42e04ae371b34804" providerId="LiveId" clId="{5FCC44E2-A8EF-4D52-88AD-E2D5E7FF672A}" dt="2020-11-24T04:35:34.946" v="3318" actId="14100"/>
          <ac:spMkLst>
            <pc:docMk/>
            <pc:sldMk cId="268423605" sldId="261"/>
            <ac:spMk id="22" creationId="{EE219355-E702-444C-8061-F7B2AE277A86}"/>
          </ac:spMkLst>
        </pc:spChg>
        <pc:spChg chg="add mod">
          <ac:chgData name="abraham castro juarez" userId="42e04ae371b34804" providerId="LiveId" clId="{5FCC44E2-A8EF-4D52-88AD-E2D5E7FF672A}" dt="2020-11-24T04:37:04.016" v="3394" actId="1076"/>
          <ac:spMkLst>
            <pc:docMk/>
            <pc:sldMk cId="268423605" sldId="261"/>
            <ac:spMk id="24" creationId="{D91B1B76-3E0F-4AE4-9F5E-47916A2D7852}"/>
          </ac:spMkLst>
        </pc:spChg>
        <pc:spChg chg="add mod">
          <ac:chgData name="abraham castro juarez" userId="42e04ae371b34804" providerId="LiveId" clId="{5FCC44E2-A8EF-4D52-88AD-E2D5E7FF672A}" dt="2020-11-24T04:38:14.991" v="3409" actId="1076"/>
          <ac:spMkLst>
            <pc:docMk/>
            <pc:sldMk cId="268423605" sldId="261"/>
            <ac:spMk id="25" creationId="{2D3D1EBB-8881-4AEA-9528-EE0BAE7BEC3E}"/>
          </ac:spMkLst>
        </pc:spChg>
        <pc:spChg chg="add mod">
          <ac:chgData name="abraham castro juarez" userId="42e04ae371b34804" providerId="LiveId" clId="{5FCC44E2-A8EF-4D52-88AD-E2D5E7FF672A}" dt="2020-11-24T04:41:32.101" v="3429" actId="14100"/>
          <ac:spMkLst>
            <pc:docMk/>
            <pc:sldMk cId="268423605" sldId="261"/>
            <ac:spMk id="28" creationId="{D0C83A95-5D5F-4517-BB9B-85C8DEF32C7F}"/>
          </ac:spMkLst>
        </pc:spChg>
        <pc:spChg chg="add mod">
          <ac:chgData name="abraham castro juarez" userId="42e04ae371b34804" providerId="LiveId" clId="{5FCC44E2-A8EF-4D52-88AD-E2D5E7FF672A}" dt="2020-11-24T04:43:55.883" v="3450" actId="1076"/>
          <ac:spMkLst>
            <pc:docMk/>
            <pc:sldMk cId="268423605" sldId="261"/>
            <ac:spMk id="32" creationId="{6D1A6788-9BFB-4380-80C9-35C4B64E61DB}"/>
          </ac:spMkLst>
        </pc:spChg>
        <pc:spChg chg="add mod ord">
          <ac:chgData name="abraham castro juarez" userId="42e04ae371b34804" providerId="LiveId" clId="{5FCC44E2-A8EF-4D52-88AD-E2D5E7FF672A}" dt="2020-11-24T04:49:05.528" v="3506" actId="1076"/>
          <ac:spMkLst>
            <pc:docMk/>
            <pc:sldMk cId="268423605" sldId="261"/>
            <ac:spMk id="33" creationId="{666FB87C-20B4-496C-92AE-DA0F925D01BA}"/>
          </ac:spMkLst>
        </pc:spChg>
        <pc:spChg chg="add mod">
          <ac:chgData name="abraham castro juarez" userId="42e04ae371b34804" providerId="LiveId" clId="{5FCC44E2-A8EF-4D52-88AD-E2D5E7FF672A}" dt="2020-11-24T04:49:10.847" v="3507" actId="1076"/>
          <ac:spMkLst>
            <pc:docMk/>
            <pc:sldMk cId="268423605" sldId="261"/>
            <ac:spMk id="34" creationId="{1C390695-3409-4980-86F4-FA2A09F4F71F}"/>
          </ac:spMkLst>
        </pc:spChg>
        <pc:picChg chg="add mod">
          <ac:chgData name="abraham castro juarez" userId="42e04ae371b34804" providerId="LiveId" clId="{5FCC44E2-A8EF-4D52-88AD-E2D5E7FF672A}" dt="2020-11-24T04:31:58.371" v="3270" actId="1076"/>
          <ac:picMkLst>
            <pc:docMk/>
            <pc:sldMk cId="268423605" sldId="261"/>
            <ac:picMk id="4" creationId="{C5D68487-6EC3-49B5-868A-26B1F121F427}"/>
          </ac:picMkLst>
        </pc:picChg>
        <pc:cxnChg chg="add mod">
          <ac:chgData name="abraham castro juarez" userId="42e04ae371b34804" providerId="LiveId" clId="{5FCC44E2-A8EF-4D52-88AD-E2D5E7FF672A}" dt="2020-11-24T04:27:58.779" v="3165" actId="1582"/>
          <ac:cxnSpMkLst>
            <pc:docMk/>
            <pc:sldMk cId="268423605" sldId="261"/>
            <ac:cxnSpMk id="8" creationId="{A6372387-CD0A-48BF-B80F-8F0C7CFE1391}"/>
          </ac:cxnSpMkLst>
        </pc:cxnChg>
        <pc:cxnChg chg="add mod">
          <ac:chgData name="abraham castro juarez" userId="42e04ae371b34804" providerId="LiveId" clId="{5FCC44E2-A8EF-4D52-88AD-E2D5E7FF672A}" dt="2020-11-24T04:28:14.470" v="3190" actId="1076"/>
          <ac:cxnSpMkLst>
            <pc:docMk/>
            <pc:sldMk cId="268423605" sldId="261"/>
            <ac:cxnSpMk id="11" creationId="{A61F53A9-5675-45D1-B446-71D23217CE79}"/>
          </ac:cxnSpMkLst>
        </pc:cxnChg>
        <pc:cxnChg chg="add mod">
          <ac:chgData name="abraham castro juarez" userId="42e04ae371b34804" providerId="LiveId" clId="{5FCC44E2-A8EF-4D52-88AD-E2D5E7FF672A}" dt="2020-11-24T04:32:32.253" v="3273" actId="208"/>
          <ac:cxnSpMkLst>
            <pc:docMk/>
            <pc:sldMk cId="268423605" sldId="261"/>
            <ac:cxnSpMk id="14" creationId="{7A649EA6-7B7A-4153-8A7A-85A617046131}"/>
          </ac:cxnSpMkLst>
        </pc:cxnChg>
        <pc:cxnChg chg="add mod">
          <ac:chgData name="abraham castro juarez" userId="42e04ae371b34804" providerId="LiveId" clId="{5FCC44E2-A8EF-4D52-88AD-E2D5E7FF672A}" dt="2020-11-24T04:32:51.378" v="3277" actId="1076"/>
          <ac:cxnSpMkLst>
            <pc:docMk/>
            <pc:sldMk cId="268423605" sldId="261"/>
            <ac:cxnSpMk id="17" creationId="{56215E69-F2CE-46F2-B8BC-4477209BD52B}"/>
          </ac:cxnSpMkLst>
        </pc:cxnChg>
        <pc:cxnChg chg="add mod">
          <ac:chgData name="abraham castro juarez" userId="42e04ae371b34804" providerId="LiveId" clId="{5FCC44E2-A8EF-4D52-88AD-E2D5E7FF672A}" dt="2020-11-24T04:34:38.954" v="3298" actId="14100"/>
          <ac:cxnSpMkLst>
            <pc:docMk/>
            <pc:sldMk cId="268423605" sldId="261"/>
            <ac:cxnSpMk id="20" creationId="{DF0B25E5-9CEE-4AAC-B14F-8A06C85A7D00}"/>
          </ac:cxnSpMkLst>
        </pc:cxnChg>
        <pc:cxnChg chg="add mod">
          <ac:chgData name="abraham castro juarez" userId="42e04ae371b34804" providerId="LiveId" clId="{5FCC44E2-A8EF-4D52-88AD-E2D5E7FF672A}" dt="2020-11-24T04:36:53.584" v="3393" actId="1076"/>
          <ac:cxnSpMkLst>
            <pc:docMk/>
            <pc:sldMk cId="268423605" sldId="261"/>
            <ac:cxnSpMk id="23" creationId="{298AD7A9-1B47-4D0C-8E6D-99B3E356BF02}"/>
          </ac:cxnSpMkLst>
        </pc:cxnChg>
        <pc:cxnChg chg="add mod">
          <ac:chgData name="abraham castro juarez" userId="42e04ae371b34804" providerId="LiveId" clId="{5FCC44E2-A8EF-4D52-88AD-E2D5E7FF672A}" dt="2020-11-24T04:39:49.005" v="3413" actId="1076"/>
          <ac:cxnSpMkLst>
            <pc:docMk/>
            <pc:sldMk cId="268423605" sldId="261"/>
            <ac:cxnSpMk id="26" creationId="{45A2CD46-5B0E-45A4-B789-80063880EDDC}"/>
          </ac:cxnSpMkLst>
        </pc:cxnChg>
        <pc:cxnChg chg="add mod">
          <ac:chgData name="abraham castro juarez" userId="42e04ae371b34804" providerId="LiveId" clId="{5FCC44E2-A8EF-4D52-88AD-E2D5E7FF672A}" dt="2020-11-24T04:42:54.164" v="3433" actId="1076"/>
          <ac:cxnSpMkLst>
            <pc:docMk/>
            <pc:sldMk cId="268423605" sldId="261"/>
            <ac:cxnSpMk id="29" creationId="{98AB7F28-3CE5-47A4-9A1B-57A727745456}"/>
          </ac:cxnSpMkLst>
        </pc:cxnChg>
      </pc:sldChg>
      <pc:sldChg chg="addSp delSp modSp add mod modTransition modAnim">
        <pc:chgData name="abraham castro juarez" userId="42e04ae371b34804" providerId="LiveId" clId="{5FCC44E2-A8EF-4D52-88AD-E2D5E7FF672A}" dt="2020-12-09T04:16:18.652" v="5304"/>
        <pc:sldMkLst>
          <pc:docMk/>
          <pc:sldMk cId="3567716558" sldId="262"/>
        </pc:sldMkLst>
        <pc:spChg chg="mod">
          <ac:chgData name="abraham castro juarez" userId="42e04ae371b34804" providerId="LiveId" clId="{5FCC44E2-A8EF-4D52-88AD-E2D5E7FF672A}" dt="2020-11-24T05:24:23.375" v="4156" actId="338"/>
          <ac:spMkLst>
            <pc:docMk/>
            <pc:sldMk cId="3567716558" sldId="262"/>
            <ac:spMk id="6" creationId="{620909E0-CFD9-49E1-B6CE-4D7791F675B5}"/>
          </ac:spMkLst>
        </pc:spChg>
        <pc:spChg chg="mod">
          <ac:chgData name="abraham castro juarez" userId="42e04ae371b34804" providerId="LiveId" clId="{5FCC44E2-A8EF-4D52-88AD-E2D5E7FF672A}" dt="2020-11-24T05:24:23.375" v="4156" actId="338"/>
          <ac:spMkLst>
            <pc:docMk/>
            <pc:sldMk cId="3567716558" sldId="262"/>
            <ac:spMk id="7" creationId="{FDC5D031-D592-48EA-8B98-1FC4C0B2D78D}"/>
          </ac:spMkLst>
        </pc:spChg>
        <pc:spChg chg="mod">
          <ac:chgData name="abraham castro juarez" userId="42e04ae371b34804" providerId="LiveId" clId="{5FCC44E2-A8EF-4D52-88AD-E2D5E7FF672A}" dt="2020-11-24T05:24:23.375" v="4156" actId="338"/>
          <ac:spMkLst>
            <pc:docMk/>
            <pc:sldMk cId="3567716558" sldId="262"/>
            <ac:spMk id="9" creationId="{88184293-C6A9-4ADA-A875-2CA5EAE4D4A9}"/>
          </ac:spMkLst>
        </pc:spChg>
        <pc:spChg chg="mod">
          <ac:chgData name="abraham castro juarez" userId="42e04ae371b34804" providerId="LiveId" clId="{5FCC44E2-A8EF-4D52-88AD-E2D5E7FF672A}" dt="2020-11-24T05:24:23.375" v="4156" actId="338"/>
          <ac:spMkLst>
            <pc:docMk/>
            <pc:sldMk cId="3567716558" sldId="262"/>
            <ac:spMk id="10" creationId="{8D3BB2FC-0749-40BA-A4A6-FD180FFDC631}"/>
          </ac:spMkLst>
        </pc:spChg>
        <pc:spChg chg="mod">
          <ac:chgData name="abraham castro juarez" userId="42e04ae371b34804" providerId="LiveId" clId="{5FCC44E2-A8EF-4D52-88AD-E2D5E7FF672A}" dt="2020-11-24T05:24:23.375" v="4156" actId="338"/>
          <ac:spMkLst>
            <pc:docMk/>
            <pc:sldMk cId="3567716558" sldId="262"/>
            <ac:spMk id="12" creationId="{03A9087E-EEEE-425E-A43F-F92C64493C37}"/>
          </ac:spMkLst>
        </pc:spChg>
        <pc:spChg chg="mod">
          <ac:chgData name="abraham castro juarez" userId="42e04ae371b34804" providerId="LiveId" clId="{5FCC44E2-A8EF-4D52-88AD-E2D5E7FF672A}" dt="2020-11-24T05:24:23.375" v="4156" actId="338"/>
          <ac:spMkLst>
            <pc:docMk/>
            <pc:sldMk cId="3567716558" sldId="262"/>
            <ac:spMk id="13" creationId="{DBE94A55-0A91-452D-817F-32BFF4CDB7DE}"/>
          </ac:spMkLst>
        </pc:spChg>
        <pc:spChg chg="mod">
          <ac:chgData name="abraham castro juarez" userId="42e04ae371b34804" providerId="LiveId" clId="{5FCC44E2-A8EF-4D52-88AD-E2D5E7FF672A}" dt="2020-11-24T05:24:23.375" v="4156" actId="338"/>
          <ac:spMkLst>
            <pc:docMk/>
            <pc:sldMk cId="3567716558" sldId="262"/>
            <ac:spMk id="14" creationId="{BF8A2799-238D-4D64-8BB7-AADF44697266}"/>
          </ac:spMkLst>
        </pc:spChg>
        <pc:spChg chg="mod">
          <ac:chgData name="abraham castro juarez" userId="42e04ae371b34804" providerId="LiveId" clId="{5FCC44E2-A8EF-4D52-88AD-E2D5E7FF672A}" dt="2020-11-24T05:24:23.375" v="4156" actId="338"/>
          <ac:spMkLst>
            <pc:docMk/>
            <pc:sldMk cId="3567716558" sldId="262"/>
            <ac:spMk id="15" creationId="{969107AC-9507-4719-80F8-8D167DB77A7B}"/>
          </ac:spMkLst>
        </pc:spChg>
        <pc:spChg chg="mod">
          <ac:chgData name="abraham castro juarez" userId="42e04ae371b34804" providerId="LiveId" clId="{5FCC44E2-A8EF-4D52-88AD-E2D5E7FF672A}" dt="2020-11-24T05:24:23.375" v="4156" actId="338"/>
          <ac:spMkLst>
            <pc:docMk/>
            <pc:sldMk cId="3567716558" sldId="262"/>
            <ac:spMk id="16" creationId="{F49505BE-D94A-4AF6-AC88-ACC9036D41E1}"/>
          </ac:spMkLst>
        </pc:spChg>
        <pc:spChg chg="mod">
          <ac:chgData name="abraham castro juarez" userId="42e04ae371b34804" providerId="LiveId" clId="{5FCC44E2-A8EF-4D52-88AD-E2D5E7FF672A}" dt="2020-11-24T05:24:23.375" v="4156" actId="338"/>
          <ac:spMkLst>
            <pc:docMk/>
            <pc:sldMk cId="3567716558" sldId="262"/>
            <ac:spMk id="17" creationId="{40F475FF-DD9E-4CFE-BFD1-FFA6321ACE9D}"/>
          </ac:spMkLst>
        </pc:spChg>
        <pc:spChg chg="mod">
          <ac:chgData name="abraham castro juarez" userId="42e04ae371b34804" providerId="LiveId" clId="{5FCC44E2-A8EF-4D52-88AD-E2D5E7FF672A}" dt="2020-11-24T05:24:23.375" v="4156" actId="338"/>
          <ac:spMkLst>
            <pc:docMk/>
            <pc:sldMk cId="3567716558" sldId="262"/>
            <ac:spMk id="18" creationId="{CFF1C84A-E92A-43B9-826D-0F04931A5D72}"/>
          </ac:spMkLst>
        </pc:spChg>
        <pc:spChg chg="mod">
          <ac:chgData name="abraham castro juarez" userId="42e04ae371b34804" providerId="LiveId" clId="{5FCC44E2-A8EF-4D52-88AD-E2D5E7FF672A}" dt="2020-11-24T05:24:23.375" v="4156" actId="338"/>
          <ac:spMkLst>
            <pc:docMk/>
            <pc:sldMk cId="3567716558" sldId="262"/>
            <ac:spMk id="19" creationId="{E1BA6BA9-8E59-43F4-907B-0E8046EA11AA}"/>
          </ac:spMkLst>
        </pc:spChg>
        <pc:spChg chg="mod">
          <ac:chgData name="abraham castro juarez" userId="42e04ae371b34804" providerId="LiveId" clId="{5FCC44E2-A8EF-4D52-88AD-E2D5E7FF672A}" dt="2020-11-24T05:24:23.375" v="4156" actId="338"/>
          <ac:spMkLst>
            <pc:docMk/>
            <pc:sldMk cId="3567716558" sldId="262"/>
            <ac:spMk id="20" creationId="{566EFB1D-FF3D-4FD3-8F30-BDDB4430B263}"/>
          </ac:spMkLst>
        </pc:spChg>
        <pc:spChg chg="mod">
          <ac:chgData name="abraham castro juarez" userId="42e04ae371b34804" providerId="LiveId" clId="{5FCC44E2-A8EF-4D52-88AD-E2D5E7FF672A}" dt="2020-11-24T05:24:23.375" v="4156" actId="338"/>
          <ac:spMkLst>
            <pc:docMk/>
            <pc:sldMk cId="3567716558" sldId="262"/>
            <ac:spMk id="21" creationId="{1EE61A9A-8E0A-4ABE-86D7-4F719795CAB4}"/>
          </ac:spMkLst>
        </pc:spChg>
        <pc:spChg chg="mod">
          <ac:chgData name="abraham castro juarez" userId="42e04ae371b34804" providerId="LiveId" clId="{5FCC44E2-A8EF-4D52-88AD-E2D5E7FF672A}" dt="2020-11-24T05:24:23.375" v="4156" actId="338"/>
          <ac:spMkLst>
            <pc:docMk/>
            <pc:sldMk cId="3567716558" sldId="262"/>
            <ac:spMk id="22" creationId="{186326EF-CFE1-4BB7-A586-D85689A204F5}"/>
          </ac:spMkLst>
        </pc:spChg>
        <pc:spChg chg="mod">
          <ac:chgData name="abraham castro juarez" userId="42e04ae371b34804" providerId="LiveId" clId="{5FCC44E2-A8EF-4D52-88AD-E2D5E7FF672A}" dt="2020-11-24T05:24:23.375" v="4156" actId="338"/>
          <ac:spMkLst>
            <pc:docMk/>
            <pc:sldMk cId="3567716558" sldId="262"/>
            <ac:spMk id="23" creationId="{76EC00D2-DB9B-4582-A563-4DB80B429A84}"/>
          </ac:spMkLst>
        </pc:spChg>
        <pc:spChg chg="mod">
          <ac:chgData name="abraham castro juarez" userId="42e04ae371b34804" providerId="LiveId" clId="{5FCC44E2-A8EF-4D52-88AD-E2D5E7FF672A}" dt="2020-11-24T05:24:23.375" v="4156" actId="338"/>
          <ac:spMkLst>
            <pc:docMk/>
            <pc:sldMk cId="3567716558" sldId="262"/>
            <ac:spMk id="24" creationId="{4AE2BB6F-B640-46D4-8550-372E2D85FDB3}"/>
          </ac:spMkLst>
        </pc:spChg>
        <pc:spChg chg="mod">
          <ac:chgData name="abraham castro juarez" userId="42e04ae371b34804" providerId="LiveId" clId="{5FCC44E2-A8EF-4D52-88AD-E2D5E7FF672A}" dt="2020-11-24T05:24:23.375" v="4156" actId="338"/>
          <ac:spMkLst>
            <pc:docMk/>
            <pc:sldMk cId="3567716558" sldId="262"/>
            <ac:spMk id="25" creationId="{F5321761-A436-4BC3-898C-7632DD7A3272}"/>
          </ac:spMkLst>
        </pc:spChg>
        <pc:spChg chg="mod">
          <ac:chgData name="abraham castro juarez" userId="42e04ae371b34804" providerId="LiveId" clId="{5FCC44E2-A8EF-4D52-88AD-E2D5E7FF672A}" dt="2020-11-24T05:24:23.375" v="4156" actId="338"/>
          <ac:spMkLst>
            <pc:docMk/>
            <pc:sldMk cId="3567716558" sldId="262"/>
            <ac:spMk id="26" creationId="{6419A9D8-E1EB-4BD6-B6AA-4C7FEED323CC}"/>
          </ac:spMkLst>
        </pc:spChg>
        <pc:spChg chg="mod">
          <ac:chgData name="abraham castro juarez" userId="42e04ae371b34804" providerId="LiveId" clId="{5FCC44E2-A8EF-4D52-88AD-E2D5E7FF672A}" dt="2020-11-24T05:24:23.375" v="4156" actId="338"/>
          <ac:spMkLst>
            <pc:docMk/>
            <pc:sldMk cId="3567716558" sldId="262"/>
            <ac:spMk id="27" creationId="{E2E37C5A-DAD9-4A55-AE85-4330DC91BC1F}"/>
          </ac:spMkLst>
        </pc:spChg>
        <pc:spChg chg="mod">
          <ac:chgData name="abraham castro juarez" userId="42e04ae371b34804" providerId="LiveId" clId="{5FCC44E2-A8EF-4D52-88AD-E2D5E7FF672A}" dt="2020-11-24T05:24:23.375" v="4156" actId="338"/>
          <ac:spMkLst>
            <pc:docMk/>
            <pc:sldMk cId="3567716558" sldId="262"/>
            <ac:spMk id="28" creationId="{2C0AD6A3-33EF-46FA-967B-CB88D01792E1}"/>
          </ac:spMkLst>
        </pc:spChg>
        <pc:spChg chg="mod">
          <ac:chgData name="abraham castro juarez" userId="42e04ae371b34804" providerId="LiveId" clId="{5FCC44E2-A8EF-4D52-88AD-E2D5E7FF672A}" dt="2020-11-24T05:24:23.375" v="4156" actId="338"/>
          <ac:spMkLst>
            <pc:docMk/>
            <pc:sldMk cId="3567716558" sldId="262"/>
            <ac:spMk id="29" creationId="{C6BC0570-C6A3-49E6-A8F1-307E5A693773}"/>
          </ac:spMkLst>
        </pc:spChg>
        <pc:spChg chg="mod">
          <ac:chgData name="abraham castro juarez" userId="42e04ae371b34804" providerId="LiveId" clId="{5FCC44E2-A8EF-4D52-88AD-E2D5E7FF672A}" dt="2020-11-24T05:24:23.375" v="4156" actId="338"/>
          <ac:spMkLst>
            <pc:docMk/>
            <pc:sldMk cId="3567716558" sldId="262"/>
            <ac:spMk id="30" creationId="{50500736-8462-4ACF-9828-0516C58BA84C}"/>
          </ac:spMkLst>
        </pc:spChg>
        <pc:spChg chg="mod">
          <ac:chgData name="abraham castro juarez" userId="42e04ae371b34804" providerId="LiveId" clId="{5FCC44E2-A8EF-4D52-88AD-E2D5E7FF672A}" dt="2020-11-24T05:24:23.375" v="4156" actId="338"/>
          <ac:spMkLst>
            <pc:docMk/>
            <pc:sldMk cId="3567716558" sldId="262"/>
            <ac:spMk id="32" creationId="{106E50F2-2849-4E59-9A4A-2DDF6FA99D7B}"/>
          </ac:spMkLst>
        </pc:spChg>
        <pc:spChg chg="mod">
          <ac:chgData name="abraham castro juarez" userId="42e04ae371b34804" providerId="LiveId" clId="{5FCC44E2-A8EF-4D52-88AD-E2D5E7FF672A}" dt="2020-11-24T05:24:23.375" v="4156" actId="338"/>
          <ac:spMkLst>
            <pc:docMk/>
            <pc:sldMk cId="3567716558" sldId="262"/>
            <ac:spMk id="33" creationId="{B00A3E9E-A462-4A18-93EE-7318F4A8619E}"/>
          </ac:spMkLst>
        </pc:spChg>
        <pc:spChg chg="mod">
          <ac:chgData name="abraham castro juarez" userId="42e04ae371b34804" providerId="LiveId" clId="{5FCC44E2-A8EF-4D52-88AD-E2D5E7FF672A}" dt="2020-11-24T05:24:23.375" v="4156" actId="338"/>
          <ac:spMkLst>
            <pc:docMk/>
            <pc:sldMk cId="3567716558" sldId="262"/>
            <ac:spMk id="35" creationId="{42C00584-7150-457B-9C7E-969C2DD4ECB7}"/>
          </ac:spMkLst>
        </pc:spChg>
        <pc:spChg chg="mod">
          <ac:chgData name="abraham castro juarez" userId="42e04ae371b34804" providerId="LiveId" clId="{5FCC44E2-A8EF-4D52-88AD-E2D5E7FF672A}" dt="2020-11-24T05:24:23.375" v="4156" actId="338"/>
          <ac:spMkLst>
            <pc:docMk/>
            <pc:sldMk cId="3567716558" sldId="262"/>
            <ac:spMk id="36" creationId="{520D65B0-1BE3-4BF3-8FF1-34834F49FCBE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38" creationId="{099264DE-E98B-4B6E-ABE4-55E93FC43387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39" creationId="{CF566655-193A-43CF-986E-EBF1972BF9CD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40" creationId="{74A67834-42F5-4A9D-9813-57DE3C741D81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41" creationId="{227DA55F-8DF8-494D-B54E-810CD4A9DF2C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42" creationId="{AC15CB51-66FF-47C3-BCF8-F7FC25DA5530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43" creationId="{A5266ACC-2CC8-499B-AA9F-C9ABD915A4BD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44" creationId="{1C473D6D-97EF-4D17-932F-340A0E4E1F95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45" creationId="{FF9B6305-FB4B-4FAD-9F7B-5697BB707BA4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46" creationId="{AF3699FA-2E3A-45AE-948A-A07F7B1EB18C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47" creationId="{6D0C8070-9ECE-484D-8FBC-93BEC816CFEF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48" creationId="{6C906A7C-6A48-42F6-8D24-8E2869F02CFD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49" creationId="{387C8243-EFB2-47EF-A58B-098A188BC7F7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50" creationId="{79759CEB-65ED-4897-8E49-E6B8FE7146A9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51" creationId="{A1275727-8AF3-4EEC-83C2-9A6059DF7E69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52" creationId="{E2929399-685D-4FB7-AC34-AF05C555ABCA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53" creationId="{8816F5F3-3E98-4B05-9864-1A53B55DF7F2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54" creationId="{C86146A4-89B6-4BC7-AF46-07EF7D529763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55" creationId="{A3BA7C20-D554-4E7A-8887-4B94F3A6518D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56" creationId="{A6BA94B7-FA60-48F3-B4B0-5B8322BCE2D8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57" creationId="{E79DD95A-0130-49BA-BD25-D3BE04DAC16A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58" creationId="{6EEEC290-5E5C-4F7E-AE0C-0FC4E9B0D237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59" creationId="{1B5F6703-351C-4C45-8FC1-FF1B12E2D6A9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60" creationId="{E2A5CC1B-1A50-4F0E-8D34-0B4A71247E0C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61" creationId="{6D09C708-727C-4C1B-9A62-62401381DA1E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62" creationId="{B5B014FF-4145-4D1A-9A8A-502A644C1C1D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63" creationId="{923537D5-6E2F-400C-A84A-F2B880ABCD92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2048" creationId="{721EE6D1-292C-4422-969C-3B6DB28FF81C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2049" creationId="{082EF515-C00E-49DD-9CD0-7FB6C8C824B5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2050" creationId="{893273E8-075E-46B5-8B33-F7B047BE5802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2051" creationId="{A41B1C5E-A7A5-415C-9B9F-06FD2DFD063D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2052" creationId="{C779382C-5FEB-44E3-9BF5-FB5D19615FEB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2053" creationId="{80195914-01E2-4A1B-B580-A32604632470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2055" creationId="{618F8D46-8C3D-4E60-8F24-3711A94D5024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2056" creationId="{2D5911DF-A76D-4AA0-9324-41EDEE71E636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2058" creationId="{BB344604-8B9B-432C-BD6D-1347E5B59088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2059" creationId="{8D7CE858-E711-436A-958A-4108DE32204A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2061" creationId="{18E53324-2CB5-4BFF-97E0-3096B37389B0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2062" creationId="{4EADA897-6DB8-407F-89EC-45BB9CD8B34D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2063" creationId="{A58DE3E5-EE0B-4013-BD95-FE3E8DDC5AEA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2064" creationId="{1348BAD6-854B-4F48-96EC-70BD1E5FC0CF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2066" creationId="{968B4CA7-CD9B-4912-B1C9-E5641D5E5AE6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2067" creationId="{A39C4A38-ED70-402B-90D4-D9EBA21950C2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2068" creationId="{0FE815E2-DC3B-4BB8-B3FF-AB71771F2462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2069" creationId="{AAF9A03D-4015-4EE9-A5EF-907A7242B2D8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2071" creationId="{DB488EA1-CFE7-49BF-83EB-3615FB6CF524}"/>
          </ac:spMkLst>
        </pc:spChg>
        <pc:spChg chg="mod topLvl">
          <ac:chgData name="abraham castro juarez" userId="42e04ae371b34804" providerId="LiveId" clId="{5FCC44E2-A8EF-4D52-88AD-E2D5E7FF672A}" dt="2020-11-24T05:26:53.281" v="4175" actId="1076"/>
          <ac:spMkLst>
            <pc:docMk/>
            <pc:sldMk cId="3567716558" sldId="262"/>
            <ac:spMk id="2072" creationId="{57AFC947-636D-4133-80FE-C93C8EB9CD78}"/>
          </ac:spMkLst>
        </pc:spChg>
        <pc:spChg chg="mod topLvl">
          <ac:chgData name="abraham castro juarez" userId="42e04ae371b34804" providerId="LiveId" clId="{5FCC44E2-A8EF-4D52-88AD-E2D5E7FF672A}" dt="2020-11-24T05:26:53.281" v="4175" actId="1076"/>
          <ac:spMkLst>
            <pc:docMk/>
            <pc:sldMk cId="3567716558" sldId="262"/>
            <ac:spMk id="2074" creationId="{81F9E0CE-2894-4044-9AC4-22FFAAE3577A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2075" creationId="{A1D90E66-8331-4E24-AC00-92E1F51B7F38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2077" creationId="{96D4791C-4CEA-49B0-9A15-4002B64ED55B}"/>
          </ac:spMkLst>
        </pc:spChg>
        <pc:spChg chg="mod topLvl">
          <ac:chgData name="abraham castro juarez" userId="42e04ae371b34804" providerId="LiveId" clId="{5FCC44E2-A8EF-4D52-88AD-E2D5E7FF672A}" dt="2020-12-09T04:16:18.652" v="5304"/>
          <ac:spMkLst>
            <pc:docMk/>
            <pc:sldMk cId="3567716558" sldId="262"/>
            <ac:spMk id="2078" creationId="{DD2FD0F1-83CA-46E4-A9E4-0857DC5E70E6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2079" creationId="{33317C9C-6EA9-40E2-8339-11C985119A72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2080" creationId="{FAC10669-5EE8-4105-A0F9-B297299DA36C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2082" creationId="{579C9FEB-668B-49B7-8FC9-29753ED29193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2083" creationId="{F3906A68-63FA-4792-9BC0-59126A6B1597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2084" creationId="{228CD108-8643-4F45-B8EC-0B6B441CF620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2085" creationId="{25450268-F096-4B60-BF0A-6B411EC434F8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2086" creationId="{56FC64FF-3404-442E-B56F-7846643693C6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2087" creationId="{94B05135-374F-49E9-A2BD-C0468A263294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2088" creationId="{736E4F5C-3D89-43B9-BB71-4966597D240F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2089" creationId="{CDDE6FD3-31E7-4F5E-853C-47E3B50941DD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2090" creationId="{146FF0C7-E45B-44DF-887A-9E74B2117FA3}"/>
          </ac:spMkLst>
        </pc:spChg>
        <pc:spChg chg="mod topLvl">
          <ac:chgData name="abraham castro juarez" userId="42e04ae371b34804" providerId="LiveId" clId="{5FCC44E2-A8EF-4D52-88AD-E2D5E7FF672A}" dt="2020-11-24T05:26:28.369" v="4173" actId="165"/>
          <ac:spMkLst>
            <pc:docMk/>
            <pc:sldMk cId="3567716558" sldId="262"/>
            <ac:spMk id="2091" creationId="{07BF1D9A-8285-47D0-9AF1-95DBB2DDA7C8}"/>
          </ac:spMkLst>
        </pc:spChg>
        <pc:grpChg chg="mod">
          <ac:chgData name="abraham castro juarez" userId="42e04ae371b34804" providerId="LiveId" clId="{5FCC44E2-A8EF-4D52-88AD-E2D5E7FF672A}" dt="2020-11-24T05:24:23.375" v="4156" actId="338"/>
          <ac:grpSpMkLst>
            <pc:docMk/>
            <pc:sldMk cId="3567716558" sldId="262"/>
            <ac:grpSpMk id="1" creationId="{00000000-0000-0000-0000-000000000000}"/>
          </ac:grpSpMkLst>
        </pc:grpChg>
        <pc:grpChg chg="add mod">
          <ac:chgData name="abraham castro juarez" userId="42e04ae371b34804" providerId="LiveId" clId="{5FCC44E2-A8EF-4D52-88AD-E2D5E7FF672A}" dt="2020-11-24T05:24:23.375" v="4156" actId="338"/>
          <ac:grpSpMkLst>
            <pc:docMk/>
            <pc:sldMk cId="3567716558" sldId="262"/>
            <ac:grpSpMk id="5" creationId="{2032EAF0-657A-4854-80B0-80A76DB9A950}"/>
          </ac:grpSpMkLst>
        </pc:grpChg>
        <pc:grpChg chg="add mod">
          <ac:chgData name="abraham castro juarez" userId="42e04ae371b34804" providerId="LiveId" clId="{5FCC44E2-A8EF-4D52-88AD-E2D5E7FF672A}" dt="2020-11-24T05:24:23.375" v="4156" actId="338"/>
          <ac:grpSpMkLst>
            <pc:docMk/>
            <pc:sldMk cId="3567716558" sldId="262"/>
            <ac:grpSpMk id="8" creationId="{5D6828D4-9009-4D1F-9D4E-921F2FB875DD}"/>
          </ac:grpSpMkLst>
        </pc:grpChg>
        <pc:grpChg chg="add mod">
          <ac:chgData name="abraham castro juarez" userId="42e04ae371b34804" providerId="LiveId" clId="{5FCC44E2-A8EF-4D52-88AD-E2D5E7FF672A}" dt="2020-11-24T05:24:23.375" v="4156" actId="338"/>
          <ac:grpSpMkLst>
            <pc:docMk/>
            <pc:sldMk cId="3567716558" sldId="262"/>
            <ac:grpSpMk id="11" creationId="{814E8AE7-1DF6-4E28-AEA1-E664DFBD0E7B}"/>
          </ac:grpSpMkLst>
        </pc:grpChg>
        <pc:grpChg chg="add mod">
          <ac:chgData name="abraham castro juarez" userId="42e04ae371b34804" providerId="LiveId" clId="{5FCC44E2-A8EF-4D52-88AD-E2D5E7FF672A}" dt="2020-11-24T05:24:23.375" v="4156" actId="338"/>
          <ac:grpSpMkLst>
            <pc:docMk/>
            <pc:sldMk cId="3567716558" sldId="262"/>
            <ac:grpSpMk id="31" creationId="{C83EDB82-235A-41F2-AD04-0B6EEBFD9157}"/>
          </ac:grpSpMkLst>
        </pc:grpChg>
        <pc:grpChg chg="add mod">
          <ac:chgData name="abraham castro juarez" userId="42e04ae371b34804" providerId="LiveId" clId="{5FCC44E2-A8EF-4D52-88AD-E2D5E7FF672A}" dt="2020-11-24T05:24:23.375" v="4156" actId="338"/>
          <ac:grpSpMkLst>
            <pc:docMk/>
            <pc:sldMk cId="3567716558" sldId="262"/>
            <ac:grpSpMk id="34" creationId="{4BE6BA3F-032D-4B55-B6F9-441154515594}"/>
          </ac:grpSpMkLst>
        </pc:grpChg>
        <pc:grpChg chg="del mod">
          <ac:chgData name="abraham castro juarez" userId="42e04ae371b34804" providerId="LiveId" clId="{5FCC44E2-A8EF-4D52-88AD-E2D5E7FF672A}" dt="2020-11-24T05:26:28.369" v="4173" actId="165"/>
          <ac:grpSpMkLst>
            <pc:docMk/>
            <pc:sldMk cId="3567716558" sldId="262"/>
            <ac:grpSpMk id="37" creationId="{2909FEC3-B735-4D84-9CC1-574D9332209A}"/>
          </ac:grpSpMkLst>
        </pc:grpChg>
        <pc:graphicFrameChg chg="del mod modGraphic">
          <ac:chgData name="abraham castro juarez" userId="42e04ae371b34804" providerId="LiveId" clId="{5FCC44E2-A8EF-4D52-88AD-E2D5E7FF672A}" dt="2020-11-24T05:26:19.663" v="4172" actId="21"/>
          <ac:graphicFrameMkLst>
            <pc:docMk/>
            <pc:sldMk cId="3567716558" sldId="262"/>
            <ac:graphicFrameMk id="2" creationId="{3B370FE1-064E-47EF-94F5-B7EDE1B14C34}"/>
          </ac:graphicFrameMkLst>
        </pc:graphicFrameChg>
        <pc:picChg chg="del mod">
          <ac:chgData name="abraham castro juarez" userId="42e04ae371b34804" providerId="LiveId" clId="{5FCC44E2-A8EF-4D52-88AD-E2D5E7FF672A}" dt="2020-11-24T05:24:23.375" v="4156" actId="338"/>
          <ac:picMkLst>
            <pc:docMk/>
            <pc:sldMk cId="3567716558" sldId="262"/>
            <ac:picMk id="3" creationId="{31F18D38-5E46-40D9-BD5A-2432D0C1C8F1}"/>
          </ac:picMkLst>
        </pc:picChg>
        <pc:picChg chg="mod">
          <ac:chgData name="abraham castro juarez" userId="42e04ae371b34804" providerId="LiveId" clId="{5FCC44E2-A8EF-4D52-88AD-E2D5E7FF672A}" dt="2020-11-24T05:24:23.375" v="4156" actId="338"/>
          <ac:picMkLst>
            <pc:docMk/>
            <pc:sldMk cId="3567716558" sldId="262"/>
            <ac:picMk id="4" creationId="{41D088FF-7595-4A5F-966B-1C3307BB9102}"/>
          </ac:picMkLst>
        </pc:picChg>
        <pc:picChg chg="mod topLvl">
          <ac:chgData name="abraham castro juarez" userId="42e04ae371b34804" providerId="LiveId" clId="{5FCC44E2-A8EF-4D52-88AD-E2D5E7FF672A}" dt="2020-11-24T05:26:28.369" v="4173" actId="165"/>
          <ac:picMkLst>
            <pc:docMk/>
            <pc:sldMk cId="3567716558" sldId="262"/>
            <ac:picMk id="2054" creationId="{0071EDD4-16AB-4288-BA6A-7B9C5363CDB8}"/>
          </ac:picMkLst>
        </pc:picChg>
        <pc:picChg chg="mod topLvl">
          <ac:chgData name="abraham castro juarez" userId="42e04ae371b34804" providerId="LiveId" clId="{5FCC44E2-A8EF-4D52-88AD-E2D5E7FF672A}" dt="2020-11-24T05:26:28.369" v="4173" actId="165"/>
          <ac:picMkLst>
            <pc:docMk/>
            <pc:sldMk cId="3567716558" sldId="262"/>
            <ac:picMk id="2057" creationId="{B4688744-2C1D-4C8F-8569-C08166511752}"/>
          </ac:picMkLst>
        </pc:picChg>
        <pc:picChg chg="mod topLvl">
          <ac:chgData name="abraham castro juarez" userId="42e04ae371b34804" providerId="LiveId" clId="{5FCC44E2-A8EF-4D52-88AD-E2D5E7FF672A}" dt="2020-11-24T05:26:28.369" v="4173" actId="165"/>
          <ac:picMkLst>
            <pc:docMk/>
            <pc:sldMk cId="3567716558" sldId="262"/>
            <ac:picMk id="2060" creationId="{5931C2C7-33C6-4FE6-B9E4-D29DAA43D3D2}"/>
          </ac:picMkLst>
        </pc:picChg>
        <pc:picChg chg="mod topLvl">
          <ac:chgData name="abraham castro juarez" userId="42e04ae371b34804" providerId="LiveId" clId="{5FCC44E2-A8EF-4D52-88AD-E2D5E7FF672A}" dt="2020-11-24T05:26:28.369" v="4173" actId="165"/>
          <ac:picMkLst>
            <pc:docMk/>
            <pc:sldMk cId="3567716558" sldId="262"/>
            <ac:picMk id="2065" creationId="{166E7064-1F78-4D8E-B85B-263A911CAF8A}"/>
          </ac:picMkLst>
        </pc:picChg>
        <pc:picChg chg="mod topLvl">
          <ac:chgData name="abraham castro juarez" userId="42e04ae371b34804" providerId="LiveId" clId="{5FCC44E2-A8EF-4D52-88AD-E2D5E7FF672A}" dt="2020-11-24T05:26:28.369" v="4173" actId="165"/>
          <ac:picMkLst>
            <pc:docMk/>
            <pc:sldMk cId="3567716558" sldId="262"/>
            <ac:picMk id="2070" creationId="{2508885A-278D-41CE-8365-D10606C126E4}"/>
          </ac:picMkLst>
        </pc:picChg>
        <pc:picChg chg="mod topLvl">
          <ac:chgData name="abraham castro juarez" userId="42e04ae371b34804" providerId="LiveId" clId="{5FCC44E2-A8EF-4D52-88AD-E2D5E7FF672A}" dt="2020-11-24T05:26:28.369" v="4173" actId="165"/>
          <ac:picMkLst>
            <pc:docMk/>
            <pc:sldMk cId="3567716558" sldId="262"/>
            <ac:picMk id="2073" creationId="{89D489BA-1A63-4570-99B6-67367DB6D55E}"/>
          </ac:picMkLst>
        </pc:picChg>
        <pc:picChg chg="mod topLvl">
          <ac:chgData name="abraham castro juarez" userId="42e04ae371b34804" providerId="LiveId" clId="{5FCC44E2-A8EF-4D52-88AD-E2D5E7FF672A}" dt="2020-11-24T05:26:28.369" v="4173" actId="165"/>
          <ac:picMkLst>
            <pc:docMk/>
            <pc:sldMk cId="3567716558" sldId="262"/>
            <ac:picMk id="2076" creationId="{EF7E5DC1-6F73-48F6-B288-C0EE01B3CB22}"/>
          </ac:picMkLst>
        </pc:picChg>
        <pc:picChg chg="mod topLvl">
          <ac:chgData name="abraham castro juarez" userId="42e04ae371b34804" providerId="LiveId" clId="{5FCC44E2-A8EF-4D52-88AD-E2D5E7FF672A}" dt="2020-11-24T05:26:28.369" v="4173" actId="165"/>
          <ac:picMkLst>
            <pc:docMk/>
            <pc:sldMk cId="3567716558" sldId="262"/>
            <ac:picMk id="2081" creationId="{A8DD81C0-2ADD-4BFD-8605-B5758AF0D2B8}"/>
          </ac:picMkLst>
        </pc:picChg>
      </pc:sldChg>
      <pc:sldChg chg="addSp delSp modSp add mod modTransition modAnim">
        <pc:chgData name="abraham castro juarez" userId="42e04ae371b34804" providerId="LiveId" clId="{5FCC44E2-A8EF-4D52-88AD-E2D5E7FF672A}" dt="2020-11-24T06:05:05.851" v="5149"/>
        <pc:sldMkLst>
          <pc:docMk/>
          <pc:sldMk cId="3180940909" sldId="263"/>
        </pc:sldMkLst>
        <pc:spChg chg="mod">
          <ac:chgData name="abraham castro juarez" userId="42e04ae371b34804" providerId="LiveId" clId="{5FCC44E2-A8EF-4D52-88AD-E2D5E7FF672A}" dt="2020-11-24T05:30:06.914" v="4188" actId="338"/>
          <ac:spMkLst>
            <pc:docMk/>
            <pc:sldMk cId="3180940909" sldId="263"/>
            <ac:spMk id="6" creationId="{D75C137E-2899-402D-A265-927D9292C785}"/>
          </ac:spMkLst>
        </pc:spChg>
        <pc:spChg chg="mod">
          <ac:chgData name="abraham castro juarez" userId="42e04ae371b34804" providerId="LiveId" clId="{5FCC44E2-A8EF-4D52-88AD-E2D5E7FF672A}" dt="2020-11-24T05:30:06.914" v="4188" actId="338"/>
          <ac:spMkLst>
            <pc:docMk/>
            <pc:sldMk cId="3180940909" sldId="263"/>
            <ac:spMk id="7" creationId="{D312EADC-06C9-432C-AB61-0037FD571209}"/>
          </ac:spMkLst>
        </pc:spChg>
        <pc:spChg chg="mod">
          <ac:chgData name="abraham castro juarez" userId="42e04ae371b34804" providerId="LiveId" clId="{5FCC44E2-A8EF-4D52-88AD-E2D5E7FF672A}" dt="2020-11-24T05:30:06.914" v="4188" actId="338"/>
          <ac:spMkLst>
            <pc:docMk/>
            <pc:sldMk cId="3180940909" sldId="263"/>
            <ac:spMk id="9" creationId="{CF9D71AC-8408-4FA0-B2E4-D51971224066}"/>
          </ac:spMkLst>
        </pc:spChg>
        <pc:spChg chg="mod">
          <ac:chgData name="abraham castro juarez" userId="42e04ae371b34804" providerId="LiveId" clId="{5FCC44E2-A8EF-4D52-88AD-E2D5E7FF672A}" dt="2020-11-24T05:30:06.914" v="4188" actId="338"/>
          <ac:spMkLst>
            <pc:docMk/>
            <pc:sldMk cId="3180940909" sldId="263"/>
            <ac:spMk id="10" creationId="{6A131B5D-027C-48A7-94BD-A56BF848B5DE}"/>
          </ac:spMkLst>
        </pc:spChg>
        <pc:spChg chg="mod">
          <ac:chgData name="abraham castro juarez" userId="42e04ae371b34804" providerId="LiveId" clId="{5FCC44E2-A8EF-4D52-88AD-E2D5E7FF672A}" dt="2020-11-24T05:30:06.914" v="4188" actId="338"/>
          <ac:spMkLst>
            <pc:docMk/>
            <pc:sldMk cId="3180940909" sldId="263"/>
            <ac:spMk id="12" creationId="{788A4F1F-2719-4D97-BDC4-FB77B5572DC1}"/>
          </ac:spMkLst>
        </pc:spChg>
        <pc:spChg chg="mod">
          <ac:chgData name="abraham castro juarez" userId="42e04ae371b34804" providerId="LiveId" clId="{5FCC44E2-A8EF-4D52-88AD-E2D5E7FF672A}" dt="2020-11-24T05:30:06.914" v="4188" actId="338"/>
          <ac:spMkLst>
            <pc:docMk/>
            <pc:sldMk cId="3180940909" sldId="263"/>
            <ac:spMk id="13" creationId="{C3941AA9-3C23-4FBA-A9EB-B739CF2FBF53}"/>
          </ac:spMkLst>
        </pc:spChg>
        <pc:spChg chg="mod">
          <ac:chgData name="abraham castro juarez" userId="42e04ae371b34804" providerId="LiveId" clId="{5FCC44E2-A8EF-4D52-88AD-E2D5E7FF672A}" dt="2020-11-24T05:30:06.914" v="4188" actId="338"/>
          <ac:spMkLst>
            <pc:docMk/>
            <pc:sldMk cId="3180940909" sldId="263"/>
            <ac:spMk id="14" creationId="{BF8A2799-238D-4D64-8BB7-AADF44697266}"/>
          </ac:spMkLst>
        </pc:spChg>
        <pc:spChg chg="mod">
          <ac:chgData name="abraham castro juarez" userId="42e04ae371b34804" providerId="LiveId" clId="{5FCC44E2-A8EF-4D52-88AD-E2D5E7FF672A}" dt="2020-11-24T05:30:06.914" v="4188" actId="338"/>
          <ac:spMkLst>
            <pc:docMk/>
            <pc:sldMk cId="3180940909" sldId="263"/>
            <ac:spMk id="15" creationId="{D4610C65-D09B-4C0A-804E-E351BD5BF36C}"/>
          </ac:spMkLst>
        </pc:spChg>
        <pc:spChg chg="mod">
          <ac:chgData name="abraham castro juarez" userId="42e04ae371b34804" providerId="LiveId" clId="{5FCC44E2-A8EF-4D52-88AD-E2D5E7FF672A}" dt="2020-11-24T05:30:06.914" v="4188" actId="338"/>
          <ac:spMkLst>
            <pc:docMk/>
            <pc:sldMk cId="3180940909" sldId="263"/>
            <ac:spMk id="16" creationId="{B651139F-551E-4017-B760-76F38F9C57A8}"/>
          </ac:spMkLst>
        </pc:spChg>
        <pc:spChg chg="mod">
          <ac:chgData name="abraham castro juarez" userId="42e04ae371b34804" providerId="LiveId" clId="{5FCC44E2-A8EF-4D52-88AD-E2D5E7FF672A}" dt="2020-11-24T05:30:06.914" v="4188" actId="338"/>
          <ac:spMkLst>
            <pc:docMk/>
            <pc:sldMk cId="3180940909" sldId="263"/>
            <ac:spMk id="17" creationId="{5985E948-3480-4D19-9FEF-0E8E6A448EF0}"/>
          </ac:spMkLst>
        </pc:spChg>
        <pc:spChg chg="mod">
          <ac:chgData name="abraham castro juarez" userId="42e04ae371b34804" providerId="LiveId" clId="{5FCC44E2-A8EF-4D52-88AD-E2D5E7FF672A}" dt="2020-11-24T05:30:06.914" v="4188" actId="338"/>
          <ac:spMkLst>
            <pc:docMk/>
            <pc:sldMk cId="3180940909" sldId="263"/>
            <ac:spMk id="18" creationId="{ECE2C6DF-9AB1-4732-9F26-37768A7787C0}"/>
          </ac:spMkLst>
        </pc:spChg>
        <pc:spChg chg="mod">
          <ac:chgData name="abraham castro juarez" userId="42e04ae371b34804" providerId="LiveId" clId="{5FCC44E2-A8EF-4D52-88AD-E2D5E7FF672A}" dt="2020-11-24T05:30:06.914" v="4188" actId="338"/>
          <ac:spMkLst>
            <pc:docMk/>
            <pc:sldMk cId="3180940909" sldId="263"/>
            <ac:spMk id="19" creationId="{C5C9D5C6-5BCF-43AE-990E-0344A66A868B}"/>
          </ac:spMkLst>
        </pc:spChg>
        <pc:spChg chg="mod">
          <ac:chgData name="abraham castro juarez" userId="42e04ae371b34804" providerId="LiveId" clId="{5FCC44E2-A8EF-4D52-88AD-E2D5E7FF672A}" dt="2020-11-24T05:30:06.914" v="4188" actId="338"/>
          <ac:spMkLst>
            <pc:docMk/>
            <pc:sldMk cId="3180940909" sldId="263"/>
            <ac:spMk id="20" creationId="{2AB84F11-E154-4828-83D0-2A56BBF64F80}"/>
          </ac:spMkLst>
        </pc:spChg>
        <pc:spChg chg="mod">
          <ac:chgData name="abraham castro juarez" userId="42e04ae371b34804" providerId="LiveId" clId="{5FCC44E2-A8EF-4D52-88AD-E2D5E7FF672A}" dt="2020-11-24T05:30:06.914" v="4188" actId="338"/>
          <ac:spMkLst>
            <pc:docMk/>
            <pc:sldMk cId="3180940909" sldId="263"/>
            <ac:spMk id="21" creationId="{504F6025-89CF-4904-9BC3-1DE2AACF4500}"/>
          </ac:spMkLst>
        </pc:spChg>
        <pc:spChg chg="mod">
          <ac:chgData name="abraham castro juarez" userId="42e04ae371b34804" providerId="LiveId" clId="{5FCC44E2-A8EF-4D52-88AD-E2D5E7FF672A}" dt="2020-11-24T05:30:06.914" v="4188" actId="338"/>
          <ac:spMkLst>
            <pc:docMk/>
            <pc:sldMk cId="3180940909" sldId="263"/>
            <ac:spMk id="22" creationId="{41A4FEB1-008E-47BE-8A3B-9739681074A4}"/>
          </ac:spMkLst>
        </pc:spChg>
        <pc:spChg chg="mod">
          <ac:chgData name="abraham castro juarez" userId="42e04ae371b34804" providerId="LiveId" clId="{5FCC44E2-A8EF-4D52-88AD-E2D5E7FF672A}" dt="2020-11-24T05:30:06.914" v="4188" actId="338"/>
          <ac:spMkLst>
            <pc:docMk/>
            <pc:sldMk cId="3180940909" sldId="263"/>
            <ac:spMk id="23" creationId="{14C94587-DEFF-4F7A-8B7E-09A8B0A1F2B6}"/>
          </ac:spMkLst>
        </pc:spChg>
        <pc:spChg chg="mod">
          <ac:chgData name="abraham castro juarez" userId="42e04ae371b34804" providerId="LiveId" clId="{5FCC44E2-A8EF-4D52-88AD-E2D5E7FF672A}" dt="2020-11-24T05:30:06.914" v="4188" actId="338"/>
          <ac:spMkLst>
            <pc:docMk/>
            <pc:sldMk cId="3180940909" sldId="263"/>
            <ac:spMk id="24" creationId="{B8F17C48-E5B5-4786-BAA5-C1A66EBE2DF7}"/>
          </ac:spMkLst>
        </pc:spChg>
        <pc:spChg chg="mod">
          <ac:chgData name="abraham castro juarez" userId="42e04ae371b34804" providerId="LiveId" clId="{5FCC44E2-A8EF-4D52-88AD-E2D5E7FF672A}" dt="2020-11-24T05:30:06.914" v="4188" actId="338"/>
          <ac:spMkLst>
            <pc:docMk/>
            <pc:sldMk cId="3180940909" sldId="263"/>
            <ac:spMk id="25" creationId="{EFC2B6FE-40D3-4DE4-BB85-ACCE0107B553}"/>
          </ac:spMkLst>
        </pc:spChg>
        <pc:spChg chg="mod">
          <ac:chgData name="abraham castro juarez" userId="42e04ae371b34804" providerId="LiveId" clId="{5FCC44E2-A8EF-4D52-88AD-E2D5E7FF672A}" dt="2020-11-24T05:30:06.914" v="4188" actId="338"/>
          <ac:spMkLst>
            <pc:docMk/>
            <pc:sldMk cId="3180940909" sldId="263"/>
            <ac:spMk id="26" creationId="{921081FA-1CF1-4EEA-9FAA-F1A72AF71F6F}"/>
          </ac:spMkLst>
        </pc:spChg>
        <pc:spChg chg="mod">
          <ac:chgData name="abraham castro juarez" userId="42e04ae371b34804" providerId="LiveId" clId="{5FCC44E2-A8EF-4D52-88AD-E2D5E7FF672A}" dt="2020-11-24T05:30:06.914" v="4188" actId="338"/>
          <ac:spMkLst>
            <pc:docMk/>
            <pc:sldMk cId="3180940909" sldId="263"/>
            <ac:spMk id="27" creationId="{9B2C646E-C59F-4DE4-8A1E-F536B9923C39}"/>
          </ac:spMkLst>
        </pc:spChg>
        <pc:spChg chg="mod">
          <ac:chgData name="abraham castro juarez" userId="42e04ae371b34804" providerId="LiveId" clId="{5FCC44E2-A8EF-4D52-88AD-E2D5E7FF672A}" dt="2020-11-24T05:30:06.914" v="4188" actId="338"/>
          <ac:spMkLst>
            <pc:docMk/>
            <pc:sldMk cId="3180940909" sldId="263"/>
            <ac:spMk id="28" creationId="{0A9652D9-B8DD-464B-8EA7-4232DD8B87C2}"/>
          </ac:spMkLst>
        </pc:spChg>
        <pc:spChg chg="mod">
          <ac:chgData name="abraham castro juarez" userId="42e04ae371b34804" providerId="LiveId" clId="{5FCC44E2-A8EF-4D52-88AD-E2D5E7FF672A}" dt="2020-11-24T05:30:06.914" v="4188" actId="338"/>
          <ac:spMkLst>
            <pc:docMk/>
            <pc:sldMk cId="3180940909" sldId="263"/>
            <ac:spMk id="29" creationId="{88AD49C9-1C88-4D7D-AB39-12DDAA284D42}"/>
          </ac:spMkLst>
        </pc:spChg>
        <pc:spChg chg="mod">
          <ac:chgData name="abraham castro juarez" userId="42e04ae371b34804" providerId="LiveId" clId="{5FCC44E2-A8EF-4D52-88AD-E2D5E7FF672A}" dt="2020-11-24T05:30:06.914" v="4188" actId="338"/>
          <ac:spMkLst>
            <pc:docMk/>
            <pc:sldMk cId="3180940909" sldId="263"/>
            <ac:spMk id="30" creationId="{A261AC35-DD38-48EB-A6A3-910A11A3217A}"/>
          </ac:spMkLst>
        </pc:spChg>
        <pc:spChg chg="mod">
          <ac:chgData name="abraham castro juarez" userId="42e04ae371b34804" providerId="LiveId" clId="{5FCC44E2-A8EF-4D52-88AD-E2D5E7FF672A}" dt="2020-11-24T05:30:06.914" v="4188" actId="338"/>
          <ac:spMkLst>
            <pc:docMk/>
            <pc:sldMk cId="3180940909" sldId="263"/>
            <ac:spMk id="32" creationId="{D20E7567-64A0-4F93-AA83-70B587492F6D}"/>
          </ac:spMkLst>
        </pc:spChg>
        <pc:spChg chg="mod">
          <ac:chgData name="abraham castro juarez" userId="42e04ae371b34804" providerId="LiveId" clId="{5FCC44E2-A8EF-4D52-88AD-E2D5E7FF672A}" dt="2020-11-24T05:30:06.914" v="4188" actId="338"/>
          <ac:spMkLst>
            <pc:docMk/>
            <pc:sldMk cId="3180940909" sldId="263"/>
            <ac:spMk id="33" creationId="{8E0AD9ED-849F-463B-BCA3-E237A8AD3EAF}"/>
          </ac:spMkLst>
        </pc:spChg>
        <pc:spChg chg="mod">
          <ac:chgData name="abraham castro juarez" userId="42e04ae371b34804" providerId="LiveId" clId="{5FCC44E2-A8EF-4D52-88AD-E2D5E7FF672A}" dt="2020-11-24T05:30:06.914" v="4188" actId="338"/>
          <ac:spMkLst>
            <pc:docMk/>
            <pc:sldMk cId="3180940909" sldId="263"/>
            <ac:spMk id="35" creationId="{BC84F50E-010A-4321-8BD5-D9A70FA3BCBF}"/>
          </ac:spMkLst>
        </pc:spChg>
        <pc:spChg chg="mod">
          <ac:chgData name="abraham castro juarez" userId="42e04ae371b34804" providerId="LiveId" clId="{5FCC44E2-A8EF-4D52-88AD-E2D5E7FF672A}" dt="2020-11-24T05:30:06.914" v="4188" actId="338"/>
          <ac:spMkLst>
            <pc:docMk/>
            <pc:sldMk cId="3180940909" sldId="263"/>
            <ac:spMk id="36" creationId="{E9E80C06-09F4-4064-B39D-7CD9E2922DA3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40" creationId="{1C2CF117-776D-4688-B41E-A88296A1FB0B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41" creationId="{1679F1FE-7E95-452E-BA85-D288E9947E5A}"/>
          </ac:spMkLst>
        </pc:spChg>
        <pc:spChg chg="mod topLvl">
          <ac:chgData name="abraham castro juarez" userId="42e04ae371b34804" providerId="LiveId" clId="{5FCC44E2-A8EF-4D52-88AD-E2D5E7FF672A}" dt="2020-11-24T05:31:01.985" v="4195" actId="207"/>
          <ac:spMkLst>
            <pc:docMk/>
            <pc:sldMk cId="3180940909" sldId="263"/>
            <ac:spMk id="42" creationId="{A24F999F-9FC0-454A-9751-6878F08361C7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43" creationId="{0D27F7AB-23A3-4F66-9A52-B490794EC69F}"/>
          </ac:spMkLst>
        </pc:spChg>
        <pc:spChg chg="mod topLvl">
          <ac:chgData name="abraham castro juarez" userId="42e04ae371b34804" providerId="LiveId" clId="{5FCC44E2-A8EF-4D52-88AD-E2D5E7FF672A}" dt="2020-11-24T05:31:01.985" v="4195" actId="207"/>
          <ac:spMkLst>
            <pc:docMk/>
            <pc:sldMk cId="3180940909" sldId="263"/>
            <ac:spMk id="44" creationId="{FA39491B-FDBD-4FA8-A7B3-97E7B651B747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45" creationId="{B1305D74-2F72-42A7-99F4-3831A6C20CDD}"/>
          </ac:spMkLst>
        </pc:spChg>
        <pc:spChg chg="mod topLvl">
          <ac:chgData name="abraham castro juarez" userId="42e04ae371b34804" providerId="LiveId" clId="{5FCC44E2-A8EF-4D52-88AD-E2D5E7FF672A}" dt="2020-11-24T05:31:01.985" v="4195" actId="207"/>
          <ac:spMkLst>
            <pc:docMk/>
            <pc:sldMk cId="3180940909" sldId="263"/>
            <ac:spMk id="46" creationId="{D1D27253-F62E-4607-9A7E-3D22D4C52E97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47" creationId="{B3283532-52A3-4592-8C9C-0874B1B92C89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48" creationId="{7BACFAF5-F963-4072-8723-CEDB7A90332E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49" creationId="{08403875-7678-4A10-8F7A-04B2BF82EFC9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50" creationId="{0AD6F816-DA2D-4A3B-AFCE-73B31BB8FFAA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51" creationId="{04943F20-3EA1-4BDE-8919-2B93871F5DE0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52" creationId="{FA530E04-D4D3-46C5-819C-86D9C3461BB3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53" creationId="{E7221B24-9CC6-41F5-9D55-1A055A633262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54" creationId="{1C693E18-1980-4B2B-9C23-8E8E264F7192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55" creationId="{FACB9607-CB81-4C6A-9612-39B3DD311BCB}"/>
          </ac:spMkLst>
        </pc:spChg>
        <pc:spChg chg="mod topLvl">
          <ac:chgData name="abraham castro juarez" userId="42e04ae371b34804" providerId="LiveId" clId="{5FCC44E2-A8EF-4D52-88AD-E2D5E7FF672A}" dt="2020-11-24T05:31:13.416" v="4196" actId="207"/>
          <ac:spMkLst>
            <pc:docMk/>
            <pc:sldMk cId="3180940909" sldId="263"/>
            <ac:spMk id="56" creationId="{C79344D0-E44F-4AA4-89D7-DA4908270361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57" creationId="{948028F7-1B80-46DA-9EC7-151CEC69236B}"/>
          </ac:spMkLst>
        </pc:spChg>
        <pc:spChg chg="mod topLvl">
          <ac:chgData name="abraham castro juarez" userId="42e04ae371b34804" providerId="LiveId" clId="{5FCC44E2-A8EF-4D52-88AD-E2D5E7FF672A}" dt="2020-11-24T05:31:13.416" v="4196" actId="207"/>
          <ac:spMkLst>
            <pc:docMk/>
            <pc:sldMk cId="3180940909" sldId="263"/>
            <ac:spMk id="58" creationId="{79E1174A-169F-494E-ABB2-F1AEB7D8C651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59" creationId="{ADCF3A35-7285-4C21-8E11-9C30DED9DD18}"/>
          </ac:spMkLst>
        </pc:spChg>
        <pc:spChg chg="mod topLvl">
          <ac:chgData name="abraham castro juarez" userId="42e04ae371b34804" providerId="LiveId" clId="{5FCC44E2-A8EF-4D52-88AD-E2D5E7FF672A}" dt="2020-11-24T05:31:13.416" v="4196" actId="207"/>
          <ac:spMkLst>
            <pc:docMk/>
            <pc:sldMk cId="3180940909" sldId="263"/>
            <ac:spMk id="60" creationId="{1CB7C19E-02DF-4105-8F74-026F76EE7B6F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61" creationId="{075696A7-2231-4048-A217-794F1899D7A0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62" creationId="{4F0FFFEF-B148-46F1-912C-409F6FC66399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63" creationId="{F56DD59E-B2D7-407B-828B-595F8A001327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3072" creationId="{81324619-D67B-4062-B172-F951ED339ED8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3073" creationId="{81222552-8690-4EAF-BE56-62B7226256AA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3074" creationId="{CE2E4A22-460A-429F-AC51-65B76B4CEEA6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3075" creationId="{C507D914-E454-4EC2-8D88-DAEA44E62809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3076" creationId="{3C393BB5-4D8F-4BE4-AB19-4AE4CF9B3F4B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3077" creationId="{1802FE24-7E70-4E1F-84EB-23958570A280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3079" creationId="{624AC5D6-C221-4686-A4DF-16714247896F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3080" creationId="{A47A533D-012E-4B89-B6B9-3F7EA6158F89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3082" creationId="{B73D011D-4939-44D1-9395-F9A9864D7FD5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3083" creationId="{FDBC2129-FF9F-406D-A5F2-BAF56B0A936C}"/>
          </ac:spMkLst>
        </pc:spChg>
        <pc:spChg chg="mod topLvl">
          <ac:chgData name="abraham castro juarez" userId="42e04ae371b34804" providerId="LiveId" clId="{5FCC44E2-A8EF-4D52-88AD-E2D5E7FF672A}" dt="2020-11-24T05:31:13.416" v="4196" actId="207"/>
          <ac:spMkLst>
            <pc:docMk/>
            <pc:sldMk cId="3180940909" sldId="263"/>
            <ac:spMk id="3085" creationId="{2F009CD5-E420-4067-AE94-520E40556C20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3086" creationId="{6864ADC8-FC97-46D4-A355-E23EEC214292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3087" creationId="{217EB5C6-66B6-49A7-8BF7-2B5FC4D7BF94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3088" creationId="{1C334901-27B6-481A-BE4C-23C617C7F5CF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3089" creationId="{0F5D9972-422C-4EE5-966A-939DD8DAD2CD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3090" creationId="{8A3109B7-1C88-4413-835D-269E5107C0CA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3091" creationId="{EBA3470C-A8ED-4050-AA33-326B2F845A09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3092" creationId="{F8FB5020-3145-4BC3-9230-17F5348F3F48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3093" creationId="{3F37E5E0-83E8-432A-BB38-200EC4743073}"/>
          </ac:spMkLst>
        </pc:spChg>
        <pc:spChg chg="mod topLvl">
          <ac:chgData name="abraham castro juarez" userId="42e04ae371b34804" providerId="LiveId" clId="{5FCC44E2-A8EF-4D52-88AD-E2D5E7FF672A}" dt="2020-11-24T05:30:17.105" v="4190"/>
          <ac:spMkLst>
            <pc:docMk/>
            <pc:sldMk cId="3180940909" sldId="263"/>
            <ac:spMk id="3094" creationId="{664FC64F-7D81-4DE5-8B51-ACB4649F8E15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3096" creationId="{0D56F3BA-D8EB-41C0-A200-EAC54666F36B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3097" creationId="{69616FD0-6B95-4362-8A86-76458AD5B145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3099" creationId="{63DD297D-D1EA-4D3F-A186-7325659ABD4F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3100" creationId="{04BB6BF1-E84D-451B-B5B7-F049DEC54E52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3102" creationId="{26CB3822-7EA4-480A-A4BB-CF8108E47B93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3103" creationId="{E7A79F62-72C2-4EF2-A1AA-0AC883AD6C9A}"/>
          </ac:spMkLst>
        </pc:spChg>
        <pc:spChg chg="mod topLvl">
          <ac:chgData name="abraham castro juarez" userId="42e04ae371b34804" providerId="LiveId" clId="{5FCC44E2-A8EF-4D52-88AD-E2D5E7FF672A}" dt="2020-11-24T05:30:32.252" v="4192"/>
          <ac:spMkLst>
            <pc:docMk/>
            <pc:sldMk cId="3180940909" sldId="263"/>
            <ac:spMk id="3104" creationId="{A0D5BAE3-44FC-47E9-A79F-548DC62E58C9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3105" creationId="{45431824-1623-4A85-9CD0-864DAF575FF6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3106" creationId="{AC70BA1D-534C-4AFD-A0FA-B05793D960FC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3107" creationId="{F39D2055-7CB2-49ED-979A-81350A756B5E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3108" creationId="{FDA0A184-0987-4FEC-8010-39F741AE7AD3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3109" creationId="{AD1C3622-99E6-48A0-A53F-855D54E7C23D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3110" creationId="{9AFCCED0-FA4F-451D-B828-735F13B8B13B}"/>
          </ac:spMkLst>
        </pc:spChg>
        <pc:spChg chg="mod topLvl">
          <ac:chgData name="abraham castro juarez" userId="42e04ae371b34804" providerId="LiveId" clId="{5FCC44E2-A8EF-4D52-88AD-E2D5E7FF672A}" dt="2020-11-24T05:30:36.682" v="4193"/>
          <ac:spMkLst>
            <pc:docMk/>
            <pc:sldMk cId="3180940909" sldId="263"/>
            <ac:spMk id="3111" creationId="{22C4BE50-49B7-41E5-85F2-B778219FEACE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3112" creationId="{72235C32-2EF8-4A07-A819-C758A33572B9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3113" creationId="{28FDEE41-3C2B-494E-AE41-EFAB14F414D3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3114" creationId="{485B0C0A-8D3C-4BF9-8F0B-B05BAD9196B7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3115" creationId="{E224F8F9-1728-4B59-AFD3-E9D3007B6C3C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3116" creationId="{E7306C32-E7F8-4577-BF21-9B3D1EC14FE6}"/>
          </ac:spMkLst>
        </pc:spChg>
        <pc:spChg chg="mod topLvl">
          <ac:chgData name="abraham castro juarez" userId="42e04ae371b34804" providerId="LiveId" clId="{5FCC44E2-A8EF-4D52-88AD-E2D5E7FF672A}" dt="2020-11-24T05:30:09.908" v="4189" actId="165"/>
          <ac:spMkLst>
            <pc:docMk/>
            <pc:sldMk cId="3180940909" sldId="263"/>
            <ac:spMk id="3117" creationId="{0231C61A-1789-4DAB-9EEC-972EE4493783}"/>
          </ac:spMkLst>
        </pc:spChg>
        <pc:grpChg chg="mod">
          <ac:chgData name="abraham castro juarez" userId="42e04ae371b34804" providerId="LiveId" clId="{5FCC44E2-A8EF-4D52-88AD-E2D5E7FF672A}" dt="2020-11-24T05:30:06.914" v="4188" actId="338"/>
          <ac:grpSpMkLst>
            <pc:docMk/>
            <pc:sldMk cId="3180940909" sldId="263"/>
            <ac:grpSpMk id="1" creationId="{00000000-0000-0000-0000-000000000000}"/>
          </ac:grpSpMkLst>
        </pc:grpChg>
        <pc:grpChg chg="add mod">
          <ac:chgData name="abraham castro juarez" userId="42e04ae371b34804" providerId="LiveId" clId="{5FCC44E2-A8EF-4D52-88AD-E2D5E7FF672A}" dt="2020-11-24T05:30:06.914" v="4188" actId="338"/>
          <ac:grpSpMkLst>
            <pc:docMk/>
            <pc:sldMk cId="3180940909" sldId="263"/>
            <ac:grpSpMk id="5" creationId="{78131412-03F7-4AC4-BCD0-61FC69A6A0A3}"/>
          </ac:grpSpMkLst>
        </pc:grpChg>
        <pc:grpChg chg="add mod">
          <ac:chgData name="abraham castro juarez" userId="42e04ae371b34804" providerId="LiveId" clId="{5FCC44E2-A8EF-4D52-88AD-E2D5E7FF672A}" dt="2020-11-24T05:30:06.914" v="4188" actId="338"/>
          <ac:grpSpMkLst>
            <pc:docMk/>
            <pc:sldMk cId="3180940909" sldId="263"/>
            <ac:grpSpMk id="8" creationId="{3B0CAC31-B80E-49EC-AD4B-798437E9F051}"/>
          </ac:grpSpMkLst>
        </pc:grpChg>
        <pc:grpChg chg="add mod">
          <ac:chgData name="abraham castro juarez" userId="42e04ae371b34804" providerId="LiveId" clId="{5FCC44E2-A8EF-4D52-88AD-E2D5E7FF672A}" dt="2020-11-24T05:30:06.914" v="4188" actId="338"/>
          <ac:grpSpMkLst>
            <pc:docMk/>
            <pc:sldMk cId="3180940909" sldId="263"/>
            <ac:grpSpMk id="11" creationId="{00F913D8-7817-4C5B-8002-1B2C152604AD}"/>
          </ac:grpSpMkLst>
        </pc:grpChg>
        <pc:grpChg chg="add mod">
          <ac:chgData name="abraham castro juarez" userId="42e04ae371b34804" providerId="LiveId" clId="{5FCC44E2-A8EF-4D52-88AD-E2D5E7FF672A}" dt="2020-11-24T05:30:06.914" v="4188" actId="338"/>
          <ac:grpSpMkLst>
            <pc:docMk/>
            <pc:sldMk cId="3180940909" sldId="263"/>
            <ac:grpSpMk id="31" creationId="{54DF1269-58DD-4991-8323-1E4FE85C9FA7}"/>
          </ac:grpSpMkLst>
        </pc:grpChg>
        <pc:grpChg chg="add mod">
          <ac:chgData name="abraham castro juarez" userId="42e04ae371b34804" providerId="LiveId" clId="{5FCC44E2-A8EF-4D52-88AD-E2D5E7FF672A}" dt="2020-11-24T05:30:06.914" v="4188" actId="338"/>
          <ac:grpSpMkLst>
            <pc:docMk/>
            <pc:sldMk cId="3180940909" sldId="263"/>
            <ac:grpSpMk id="34" creationId="{EA3933C0-5A28-4C43-AA10-8D41CE71BD68}"/>
          </ac:grpSpMkLst>
        </pc:grpChg>
        <pc:grpChg chg="del mod">
          <ac:chgData name="abraham castro juarez" userId="42e04ae371b34804" providerId="LiveId" clId="{5FCC44E2-A8EF-4D52-88AD-E2D5E7FF672A}" dt="2020-11-24T05:30:09.908" v="4189" actId="165"/>
          <ac:grpSpMkLst>
            <pc:docMk/>
            <pc:sldMk cId="3180940909" sldId="263"/>
            <ac:grpSpMk id="39" creationId="{D26071F0-6FB1-484B-BF6D-251028199F4D}"/>
          </ac:grpSpMkLst>
        </pc:grpChg>
        <pc:graphicFrameChg chg="del mod modGraphic">
          <ac:chgData name="abraham castro juarez" userId="42e04ae371b34804" providerId="LiveId" clId="{5FCC44E2-A8EF-4D52-88AD-E2D5E7FF672A}" dt="2020-11-24T05:30:39.886" v="4194" actId="21"/>
          <ac:graphicFrameMkLst>
            <pc:docMk/>
            <pc:sldMk cId="3180940909" sldId="263"/>
            <ac:graphicFrameMk id="2" creationId="{3B370FE1-064E-47EF-94F5-B7EDE1B14C34}"/>
          </ac:graphicFrameMkLst>
        </pc:graphicFrameChg>
        <pc:graphicFrameChg chg="add del mod">
          <ac:chgData name="abraham castro juarez" userId="42e04ae371b34804" providerId="LiveId" clId="{5FCC44E2-A8EF-4D52-88AD-E2D5E7FF672A}" dt="2020-11-24T05:28:23.442" v="4185"/>
          <ac:graphicFrameMkLst>
            <pc:docMk/>
            <pc:sldMk cId="3180940909" sldId="263"/>
            <ac:graphicFrameMk id="37" creationId="{9AB6959D-4F2B-4C09-A459-6DB2B2C5A03A}"/>
          </ac:graphicFrameMkLst>
        </pc:graphicFrameChg>
        <pc:picChg chg="del">
          <ac:chgData name="abraham castro juarez" userId="42e04ae371b34804" providerId="LiveId" clId="{5FCC44E2-A8EF-4D52-88AD-E2D5E7FF672A}" dt="2020-11-24T05:29:48.061" v="4186"/>
          <ac:picMkLst>
            <pc:docMk/>
            <pc:sldMk cId="3180940909" sldId="263"/>
            <ac:picMk id="3" creationId="{BF1159EE-8C1F-459B-A08B-7A50BB92E8C7}"/>
          </ac:picMkLst>
        </pc:picChg>
        <pc:picChg chg="mod">
          <ac:chgData name="abraham castro juarez" userId="42e04ae371b34804" providerId="LiveId" clId="{5FCC44E2-A8EF-4D52-88AD-E2D5E7FF672A}" dt="2020-11-24T05:30:06.914" v="4188" actId="338"/>
          <ac:picMkLst>
            <pc:docMk/>
            <pc:sldMk cId="3180940909" sldId="263"/>
            <ac:picMk id="4" creationId="{41D088FF-7595-4A5F-966B-1C3307BB9102}"/>
          </ac:picMkLst>
        </pc:picChg>
        <pc:picChg chg="del mod">
          <ac:chgData name="abraham castro juarez" userId="42e04ae371b34804" providerId="LiveId" clId="{5FCC44E2-A8EF-4D52-88AD-E2D5E7FF672A}" dt="2020-11-24T05:30:06.914" v="4188" actId="338"/>
          <ac:picMkLst>
            <pc:docMk/>
            <pc:sldMk cId="3180940909" sldId="263"/>
            <ac:picMk id="38" creationId="{3E007340-D2B1-42B1-AFF5-E3FE4ED5DA3A}"/>
          </ac:picMkLst>
        </pc:picChg>
        <pc:picChg chg="mod topLvl">
          <ac:chgData name="abraham castro juarez" userId="42e04ae371b34804" providerId="LiveId" clId="{5FCC44E2-A8EF-4D52-88AD-E2D5E7FF672A}" dt="2020-11-24T05:30:09.908" v="4189" actId="165"/>
          <ac:picMkLst>
            <pc:docMk/>
            <pc:sldMk cId="3180940909" sldId="263"/>
            <ac:picMk id="3078" creationId="{539F8702-9FA4-4CA8-868C-84137C0B4420}"/>
          </ac:picMkLst>
        </pc:picChg>
        <pc:picChg chg="mod topLvl">
          <ac:chgData name="abraham castro juarez" userId="42e04ae371b34804" providerId="LiveId" clId="{5FCC44E2-A8EF-4D52-88AD-E2D5E7FF672A}" dt="2020-11-24T05:30:09.908" v="4189" actId="165"/>
          <ac:picMkLst>
            <pc:docMk/>
            <pc:sldMk cId="3180940909" sldId="263"/>
            <ac:picMk id="3081" creationId="{332DC07B-5665-4559-A4D0-4135CE02F30B}"/>
          </ac:picMkLst>
        </pc:picChg>
        <pc:picChg chg="mod topLvl">
          <ac:chgData name="abraham castro juarez" userId="42e04ae371b34804" providerId="LiveId" clId="{5FCC44E2-A8EF-4D52-88AD-E2D5E7FF672A}" dt="2020-11-24T05:30:09.908" v="4189" actId="165"/>
          <ac:picMkLst>
            <pc:docMk/>
            <pc:sldMk cId="3180940909" sldId="263"/>
            <ac:picMk id="3084" creationId="{F13ABC60-4D84-42BC-8CA4-7B38E61554F0}"/>
          </ac:picMkLst>
        </pc:picChg>
        <pc:picChg chg="mod topLvl">
          <ac:chgData name="abraham castro juarez" userId="42e04ae371b34804" providerId="LiveId" clId="{5FCC44E2-A8EF-4D52-88AD-E2D5E7FF672A}" dt="2020-11-24T05:30:09.908" v="4189" actId="165"/>
          <ac:picMkLst>
            <pc:docMk/>
            <pc:sldMk cId="3180940909" sldId="263"/>
            <ac:picMk id="3095" creationId="{9F6D7B0C-D29D-4B94-A8A4-CA6E84C93F75}"/>
          </ac:picMkLst>
        </pc:picChg>
        <pc:picChg chg="mod topLvl">
          <ac:chgData name="abraham castro juarez" userId="42e04ae371b34804" providerId="LiveId" clId="{5FCC44E2-A8EF-4D52-88AD-E2D5E7FF672A}" dt="2020-11-24T05:30:09.908" v="4189" actId="165"/>
          <ac:picMkLst>
            <pc:docMk/>
            <pc:sldMk cId="3180940909" sldId="263"/>
            <ac:picMk id="3098" creationId="{4F89568A-CDEE-4327-8DC3-568347302392}"/>
          </ac:picMkLst>
        </pc:picChg>
        <pc:picChg chg="mod topLvl">
          <ac:chgData name="abraham castro juarez" userId="42e04ae371b34804" providerId="LiveId" clId="{5FCC44E2-A8EF-4D52-88AD-E2D5E7FF672A}" dt="2020-11-24T05:30:09.908" v="4189" actId="165"/>
          <ac:picMkLst>
            <pc:docMk/>
            <pc:sldMk cId="3180940909" sldId="263"/>
            <ac:picMk id="3101" creationId="{687A15B6-CF5A-4829-ABAF-BAD12B4EBF2E}"/>
          </ac:picMkLst>
        </pc:picChg>
      </pc:sldChg>
      <pc:sldChg chg="addSp delSp modSp new mod modTransition modAnim">
        <pc:chgData name="abraham castro juarez" userId="42e04ae371b34804" providerId="LiveId" clId="{5FCC44E2-A8EF-4D52-88AD-E2D5E7FF672A}" dt="2020-11-24T06:05:34.760" v="5153"/>
        <pc:sldMkLst>
          <pc:docMk/>
          <pc:sldMk cId="4234443093" sldId="264"/>
        </pc:sldMkLst>
        <pc:spChg chg="del">
          <ac:chgData name="abraham castro juarez" userId="42e04ae371b34804" providerId="LiveId" clId="{5FCC44E2-A8EF-4D52-88AD-E2D5E7FF672A}" dt="2020-11-24T04:54:55.018" v="3523" actId="478"/>
          <ac:spMkLst>
            <pc:docMk/>
            <pc:sldMk cId="4234443093" sldId="264"/>
            <ac:spMk id="2" creationId="{03E8AA93-11F4-40FB-AA43-0004E7AFB9D5}"/>
          </ac:spMkLst>
        </pc:spChg>
        <pc:spChg chg="del">
          <ac:chgData name="abraham castro juarez" userId="42e04ae371b34804" providerId="LiveId" clId="{5FCC44E2-A8EF-4D52-88AD-E2D5E7FF672A}" dt="2020-11-24T04:54:57.233" v="3524" actId="478"/>
          <ac:spMkLst>
            <pc:docMk/>
            <pc:sldMk cId="4234443093" sldId="264"/>
            <ac:spMk id="3" creationId="{021961CE-829D-4046-AA56-031B431C144F}"/>
          </ac:spMkLst>
        </pc:spChg>
        <pc:spChg chg="add mod">
          <ac:chgData name="abraham castro juarez" userId="42e04ae371b34804" providerId="LiveId" clId="{5FCC44E2-A8EF-4D52-88AD-E2D5E7FF672A}" dt="2020-11-24T04:56:36.462" v="3537" actId="20577"/>
          <ac:spMkLst>
            <pc:docMk/>
            <pc:sldMk cId="4234443093" sldId="264"/>
            <ac:spMk id="5" creationId="{C296A6F9-C719-4652-AED3-CBE776238BE4}"/>
          </ac:spMkLst>
        </pc:spChg>
        <pc:spChg chg="mod">
          <ac:chgData name="abraham castro juarez" userId="42e04ae371b34804" providerId="LiveId" clId="{5FCC44E2-A8EF-4D52-88AD-E2D5E7FF672A}" dt="2020-11-24T04:56:17.102" v="3526"/>
          <ac:spMkLst>
            <pc:docMk/>
            <pc:sldMk cId="4234443093" sldId="264"/>
            <ac:spMk id="8" creationId="{DF023187-4E3A-42A6-AE6F-5BF54372F03E}"/>
          </ac:spMkLst>
        </pc:spChg>
        <pc:spChg chg="mod">
          <ac:chgData name="abraham castro juarez" userId="42e04ae371b34804" providerId="LiveId" clId="{5FCC44E2-A8EF-4D52-88AD-E2D5E7FF672A}" dt="2020-11-24T04:56:17.102" v="3526"/>
          <ac:spMkLst>
            <pc:docMk/>
            <pc:sldMk cId="4234443093" sldId="264"/>
            <ac:spMk id="9" creationId="{01862FC3-4291-4985-9D04-63ED94995ED1}"/>
          </ac:spMkLst>
        </pc:spChg>
        <pc:spChg chg="add mod">
          <ac:chgData name="abraham castro juarez" userId="42e04ae371b34804" providerId="LiveId" clId="{5FCC44E2-A8EF-4D52-88AD-E2D5E7FF672A}" dt="2020-11-24T05:07:02.080" v="4088" actId="20577"/>
          <ac:spMkLst>
            <pc:docMk/>
            <pc:sldMk cId="4234443093" sldId="264"/>
            <ac:spMk id="10" creationId="{CB923DB4-CA58-4CD8-9185-8C2AD6CC6E6B}"/>
          </ac:spMkLst>
        </pc:spChg>
        <pc:spChg chg="add mod">
          <ac:chgData name="abraham castro juarez" userId="42e04ae371b34804" providerId="LiveId" clId="{5FCC44E2-A8EF-4D52-88AD-E2D5E7FF672A}" dt="2020-11-24T04:57:10.828" v="3541" actId="1076"/>
          <ac:spMkLst>
            <pc:docMk/>
            <pc:sldMk cId="4234443093" sldId="264"/>
            <ac:spMk id="11" creationId="{E89E9AE0-A8CC-4449-9B65-B247B8F016CA}"/>
          </ac:spMkLst>
        </pc:spChg>
        <pc:spChg chg="add mod">
          <ac:chgData name="abraham castro juarez" userId="42e04ae371b34804" providerId="LiveId" clId="{5FCC44E2-A8EF-4D52-88AD-E2D5E7FF672A}" dt="2020-11-24T04:56:17.102" v="3526"/>
          <ac:spMkLst>
            <pc:docMk/>
            <pc:sldMk cId="4234443093" sldId="264"/>
            <ac:spMk id="12" creationId="{527D4364-292E-4DE1-9C2A-502A8181224F}"/>
          </ac:spMkLst>
        </pc:spChg>
        <pc:spChg chg="add del mod">
          <ac:chgData name="abraham castro juarez" userId="42e04ae371b34804" providerId="LiveId" clId="{5FCC44E2-A8EF-4D52-88AD-E2D5E7FF672A}" dt="2020-11-24T04:57:07.496" v="3539" actId="478"/>
          <ac:spMkLst>
            <pc:docMk/>
            <pc:sldMk cId="4234443093" sldId="264"/>
            <ac:spMk id="13" creationId="{28E7F9C5-01D2-453C-99C5-9A3453326399}"/>
          </ac:spMkLst>
        </pc:spChg>
        <pc:spChg chg="add mod">
          <ac:chgData name="abraham castro juarez" userId="42e04ae371b34804" providerId="LiveId" clId="{5FCC44E2-A8EF-4D52-88AD-E2D5E7FF672A}" dt="2020-11-24T05:01:33.425" v="3787"/>
          <ac:spMkLst>
            <pc:docMk/>
            <pc:sldMk cId="4234443093" sldId="264"/>
            <ac:spMk id="14" creationId="{EA5ACE1F-EC77-4A84-AA9D-68441F9EE550}"/>
          </ac:spMkLst>
        </pc:spChg>
        <pc:spChg chg="mod">
          <ac:chgData name="abraham castro juarez" userId="42e04ae371b34804" providerId="LiveId" clId="{5FCC44E2-A8EF-4D52-88AD-E2D5E7FF672A}" dt="2020-11-24T04:56:17.102" v="3526"/>
          <ac:spMkLst>
            <pc:docMk/>
            <pc:sldMk cId="4234443093" sldId="264"/>
            <ac:spMk id="16" creationId="{96E8A81C-6652-452F-B3E0-1E45503883DA}"/>
          </ac:spMkLst>
        </pc:spChg>
        <pc:spChg chg="mod">
          <ac:chgData name="abraham castro juarez" userId="42e04ae371b34804" providerId="LiveId" clId="{5FCC44E2-A8EF-4D52-88AD-E2D5E7FF672A}" dt="2020-11-24T04:56:17.102" v="3526"/>
          <ac:spMkLst>
            <pc:docMk/>
            <pc:sldMk cId="4234443093" sldId="264"/>
            <ac:spMk id="17" creationId="{D4DCC4A6-BB43-4753-A30A-FCC40D26D8AE}"/>
          </ac:spMkLst>
        </pc:spChg>
        <pc:spChg chg="mod">
          <ac:chgData name="abraham castro juarez" userId="42e04ae371b34804" providerId="LiveId" clId="{5FCC44E2-A8EF-4D52-88AD-E2D5E7FF672A}" dt="2020-11-24T04:56:17.102" v="3526"/>
          <ac:spMkLst>
            <pc:docMk/>
            <pc:sldMk cId="4234443093" sldId="264"/>
            <ac:spMk id="18" creationId="{9B88A1F6-2CF3-48BD-84BD-08ABB7EAEF4E}"/>
          </ac:spMkLst>
        </pc:spChg>
        <pc:spChg chg="mod">
          <ac:chgData name="abraham castro juarez" userId="42e04ae371b34804" providerId="LiveId" clId="{5FCC44E2-A8EF-4D52-88AD-E2D5E7FF672A}" dt="2020-11-24T04:56:17.102" v="3526"/>
          <ac:spMkLst>
            <pc:docMk/>
            <pc:sldMk cId="4234443093" sldId="264"/>
            <ac:spMk id="19" creationId="{69CFB1D6-68A3-4D8F-BFA2-BE0CD4D6C1A2}"/>
          </ac:spMkLst>
        </pc:spChg>
        <pc:spChg chg="mod">
          <ac:chgData name="abraham castro juarez" userId="42e04ae371b34804" providerId="LiveId" clId="{5FCC44E2-A8EF-4D52-88AD-E2D5E7FF672A}" dt="2020-11-24T04:56:17.102" v="3526"/>
          <ac:spMkLst>
            <pc:docMk/>
            <pc:sldMk cId="4234443093" sldId="264"/>
            <ac:spMk id="20" creationId="{DA0BEA61-EE4F-495B-87B1-C4E84F53CB52}"/>
          </ac:spMkLst>
        </pc:spChg>
        <pc:spChg chg="mod">
          <ac:chgData name="abraham castro juarez" userId="42e04ae371b34804" providerId="LiveId" clId="{5FCC44E2-A8EF-4D52-88AD-E2D5E7FF672A}" dt="2020-11-24T04:56:17.102" v="3526"/>
          <ac:spMkLst>
            <pc:docMk/>
            <pc:sldMk cId="4234443093" sldId="264"/>
            <ac:spMk id="21" creationId="{FBD9FEAF-30A5-4BBD-8E8F-244B4AF8775C}"/>
          </ac:spMkLst>
        </pc:spChg>
        <pc:spChg chg="mod">
          <ac:chgData name="abraham castro juarez" userId="42e04ae371b34804" providerId="LiveId" clId="{5FCC44E2-A8EF-4D52-88AD-E2D5E7FF672A}" dt="2020-11-24T04:56:17.102" v="3526"/>
          <ac:spMkLst>
            <pc:docMk/>
            <pc:sldMk cId="4234443093" sldId="264"/>
            <ac:spMk id="22" creationId="{18DA84A3-1CF1-4386-B104-82A6CD20DE56}"/>
          </ac:spMkLst>
        </pc:spChg>
        <pc:spChg chg="mod">
          <ac:chgData name="abraham castro juarez" userId="42e04ae371b34804" providerId="LiveId" clId="{5FCC44E2-A8EF-4D52-88AD-E2D5E7FF672A}" dt="2020-11-24T04:56:17.102" v="3526"/>
          <ac:spMkLst>
            <pc:docMk/>
            <pc:sldMk cId="4234443093" sldId="264"/>
            <ac:spMk id="23" creationId="{55B3801F-5D36-443E-9591-46D997FCDC45}"/>
          </ac:spMkLst>
        </pc:spChg>
        <pc:spChg chg="mod">
          <ac:chgData name="abraham castro juarez" userId="42e04ae371b34804" providerId="LiveId" clId="{5FCC44E2-A8EF-4D52-88AD-E2D5E7FF672A}" dt="2020-11-24T04:56:17.102" v="3526"/>
          <ac:spMkLst>
            <pc:docMk/>
            <pc:sldMk cId="4234443093" sldId="264"/>
            <ac:spMk id="24" creationId="{F8825F2A-02C0-42B1-8089-11F974890128}"/>
          </ac:spMkLst>
        </pc:spChg>
        <pc:spChg chg="mod">
          <ac:chgData name="abraham castro juarez" userId="42e04ae371b34804" providerId="LiveId" clId="{5FCC44E2-A8EF-4D52-88AD-E2D5E7FF672A}" dt="2020-11-24T04:56:17.102" v="3526"/>
          <ac:spMkLst>
            <pc:docMk/>
            <pc:sldMk cId="4234443093" sldId="264"/>
            <ac:spMk id="25" creationId="{653A5820-3EEB-4979-A781-C307F9A4A399}"/>
          </ac:spMkLst>
        </pc:spChg>
        <pc:spChg chg="mod">
          <ac:chgData name="abraham castro juarez" userId="42e04ae371b34804" providerId="LiveId" clId="{5FCC44E2-A8EF-4D52-88AD-E2D5E7FF672A}" dt="2020-11-24T04:56:17.102" v="3526"/>
          <ac:spMkLst>
            <pc:docMk/>
            <pc:sldMk cId="4234443093" sldId="264"/>
            <ac:spMk id="26" creationId="{5B42E40B-574E-4132-BA11-C5EC3039F0F9}"/>
          </ac:spMkLst>
        </pc:spChg>
        <pc:spChg chg="mod">
          <ac:chgData name="abraham castro juarez" userId="42e04ae371b34804" providerId="LiveId" clId="{5FCC44E2-A8EF-4D52-88AD-E2D5E7FF672A}" dt="2020-11-24T04:56:17.102" v="3526"/>
          <ac:spMkLst>
            <pc:docMk/>
            <pc:sldMk cId="4234443093" sldId="264"/>
            <ac:spMk id="27" creationId="{CBB3FA09-EBD6-463C-9DDB-000C7EDBF7C0}"/>
          </ac:spMkLst>
        </pc:spChg>
        <pc:spChg chg="mod">
          <ac:chgData name="abraham castro juarez" userId="42e04ae371b34804" providerId="LiveId" clId="{5FCC44E2-A8EF-4D52-88AD-E2D5E7FF672A}" dt="2020-11-24T04:56:17.102" v="3526"/>
          <ac:spMkLst>
            <pc:docMk/>
            <pc:sldMk cId="4234443093" sldId="264"/>
            <ac:spMk id="28" creationId="{F232A950-CCC0-48B4-92C9-C5E3653FFB4C}"/>
          </ac:spMkLst>
        </pc:spChg>
        <pc:spChg chg="mod">
          <ac:chgData name="abraham castro juarez" userId="42e04ae371b34804" providerId="LiveId" clId="{5FCC44E2-A8EF-4D52-88AD-E2D5E7FF672A}" dt="2020-11-24T04:56:17.102" v="3526"/>
          <ac:spMkLst>
            <pc:docMk/>
            <pc:sldMk cId="4234443093" sldId="264"/>
            <ac:spMk id="29" creationId="{4DF30F65-1E54-43E5-9048-63FC8B39DFD4}"/>
          </ac:spMkLst>
        </pc:spChg>
        <pc:spChg chg="mod">
          <ac:chgData name="abraham castro juarez" userId="42e04ae371b34804" providerId="LiveId" clId="{5FCC44E2-A8EF-4D52-88AD-E2D5E7FF672A}" dt="2020-11-24T04:56:17.102" v="3526"/>
          <ac:spMkLst>
            <pc:docMk/>
            <pc:sldMk cId="4234443093" sldId="264"/>
            <ac:spMk id="30" creationId="{28FCE94D-5C0C-420C-A597-E3623B6DF09B}"/>
          </ac:spMkLst>
        </pc:spChg>
        <pc:spChg chg="mod">
          <ac:chgData name="abraham castro juarez" userId="42e04ae371b34804" providerId="LiveId" clId="{5FCC44E2-A8EF-4D52-88AD-E2D5E7FF672A}" dt="2020-11-24T04:56:17.102" v="3526"/>
          <ac:spMkLst>
            <pc:docMk/>
            <pc:sldMk cId="4234443093" sldId="264"/>
            <ac:spMk id="31" creationId="{F4588CE3-6ECB-4D06-93A6-687822928F8F}"/>
          </ac:spMkLst>
        </pc:spChg>
        <pc:grpChg chg="add del mod">
          <ac:chgData name="abraham castro juarez" userId="42e04ae371b34804" providerId="LiveId" clId="{5FCC44E2-A8EF-4D52-88AD-E2D5E7FF672A}" dt="2020-11-24T04:56:27.496" v="3529" actId="478"/>
          <ac:grpSpMkLst>
            <pc:docMk/>
            <pc:sldMk cId="4234443093" sldId="264"/>
            <ac:grpSpMk id="7" creationId="{2075D710-694F-49C0-9E71-1DF6E9FC5E96}"/>
          </ac:grpSpMkLst>
        </pc:grpChg>
        <pc:grpChg chg="add mod">
          <ac:chgData name="abraham castro juarez" userId="42e04ae371b34804" providerId="LiveId" clId="{5FCC44E2-A8EF-4D52-88AD-E2D5E7FF672A}" dt="2020-11-24T04:56:17.102" v="3526"/>
          <ac:grpSpMkLst>
            <pc:docMk/>
            <pc:sldMk cId="4234443093" sldId="264"/>
            <ac:grpSpMk id="15" creationId="{55EAD64E-2C57-40BE-A472-044009766A47}"/>
          </ac:grpSpMkLst>
        </pc:grpChg>
        <pc:picChg chg="add mod">
          <ac:chgData name="abraham castro juarez" userId="42e04ae371b34804" providerId="LiveId" clId="{5FCC44E2-A8EF-4D52-88AD-E2D5E7FF672A}" dt="2020-11-24T04:54:57.596" v="3525"/>
          <ac:picMkLst>
            <pc:docMk/>
            <pc:sldMk cId="4234443093" sldId="264"/>
            <ac:picMk id="4" creationId="{F9713752-4977-454F-999F-7DD2E2CBB2F4}"/>
          </ac:picMkLst>
        </pc:picChg>
        <pc:picChg chg="add mod">
          <ac:chgData name="abraham castro juarez" userId="42e04ae371b34804" providerId="LiveId" clId="{5FCC44E2-A8EF-4D52-88AD-E2D5E7FF672A}" dt="2020-11-24T04:56:17.102" v="3526"/>
          <ac:picMkLst>
            <pc:docMk/>
            <pc:sldMk cId="4234443093" sldId="264"/>
            <ac:picMk id="6" creationId="{EEF18390-53C7-4440-86BF-A29EA9D6BEF8}"/>
          </ac:picMkLst>
        </pc:picChg>
        <pc:picChg chg="add mod">
          <ac:chgData name="abraham castro juarez" userId="42e04ae371b34804" providerId="LiveId" clId="{5FCC44E2-A8EF-4D52-88AD-E2D5E7FF672A}" dt="2020-11-24T04:56:17.102" v="3526"/>
          <ac:picMkLst>
            <pc:docMk/>
            <pc:sldMk cId="4234443093" sldId="264"/>
            <ac:picMk id="32" creationId="{EBC18E00-194A-4D59-9C43-521057E52707}"/>
          </ac:picMkLst>
        </pc:picChg>
      </pc:sldChg>
      <pc:sldChg chg="modSp new mod modTransition">
        <pc:chgData name="abraham castro juarez" userId="42e04ae371b34804" providerId="LiveId" clId="{5FCC44E2-A8EF-4D52-88AD-E2D5E7FF672A}" dt="2020-11-24T06:05:41.255" v="5154"/>
        <pc:sldMkLst>
          <pc:docMk/>
          <pc:sldMk cId="2586441117" sldId="265"/>
        </pc:sldMkLst>
        <pc:spChg chg="mod">
          <ac:chgData name="abraham castro juarez" userId="42e04ae371b34804" providerId="LiveId" clId="{5FCC44E2-A8EF-4D52-88AD-E2D5E7FF672A}" dt="2020-11-24T05:41:46.002" v="4623" actId="1076"/>
          <ac:spMkLst>
            <pc:docMk/>
            <pc:sldMk cId="2586441117" sldId="265"/>
            <ac:spMk id="2" creationId="{D147D300-F5E1-4F24-9759-962FE6BACE2E}"/>
          </ac:spMkLst>
        </pc:spChg>
        <pc:spChg chg="mod">
          <ac:chgData name="abraham castro juarez" userId="42e04ae371b34804" providerId="LiveId" clId="{5FCC44E2-A8EF-4D52-88AD-E2D5E7FF672A}" dt="2020-11-24T05:45:21.376" v="4822" actId="14100"/>
          <ac:spMkLst>
            <pc:docMk/>
            <pc:sldMk cId="2586441117" sldId="265"/>
            <ac:spMk id="3" creationId="{E4CDB9C1-9423-439D-95EB-855E01A905C7}"/>
          </ac:spMkLst>
        </pc:spChg>
      </pc:sldChg>
      <pc:sldChg chg="addSp delSp modSp new mod modTransition">
        <pc:chgData name="abraham castro juarez" userId="42e04ae371b34804" providerId="LiveId" clId="{5FCC44E2-A8EF-4D52-88AD-E2D5E7FF672A}" dt="2020-11-24T06:05:46.490" v="5155"/>
        <pc:sldMkLst>
          <pc:docMk/>
          <pc:sldMk cId="1533496130" sldId="266"/>
        </pc:sldMkLst>
        <pc:spChg chg="del">
          <ac:chgData name="abraham castro juarez" userId="42e04ae371b34804" providerId="LiveId" clId="{5FCC44E2-A8EF-4D52-88AD-E2D5E7FF672A}" dt="2020-11-24T05:45:36.780" v="4825" actId="478"/>
          <ac:spMkLst>
            <pc:docMk/>
            <pc:sldMk cId="1533496130" sldId="266"/>
            <ac:spMk id="2" creationId="{5E83BFB2-915C-41FC-9B48-97A76A821792}"/>
          </ac:spMkLst>
        </pc:spChg>
        <pc:spChg chg="del">
          <ac:chgData name="abraham castro juarez" userId="42e04ae371b34804" providerId="LiveId" clId="{5FCC44E2-A8EF-4D52-88AD-E2D5E7FF672A}" dt="2020-11-24T05:45:34.772" v="4824" actId="478"/>
          <ac:spMkLst>
            <pc:docMk/>
            <pc:sldMk cId="1533496130" sldId="266"/>
            <ac:spMk id="3" creationId="{1DF403A6-021C-4263-947F-754DA464C1DC}"/>
          </ac:spMkLst>
        </pc:spChg>
        <pc:spChg chg="add mod">
          <ac:chgData name="abraham castro juarez" userId="42e04ae371b34804" providerId="LiveId" clId="{5FCC44E2-A8EF-4D52-88AD-E2D5E7FF672A}" dt="2020-11-24T05:45:40.773" v="4828" actId="20577"/>
          <ac:spMkLst>
            <pc:docMk/>
            <pc:sldMk cId="1533496130" sldId="266"/>
            <ac:spMk id="4" creationId="{AF2D22B0-CAA5-4ECE-9C05-FFAA8D820039}"/>
          </ac:spMkLst>
        </pc:spChg>
        <pc:spChg chg="add mod">
          <ac:chgData name="abraham castro juarez" userId="42e04ae371b34804" providerId="LiveId" clId="{5FCC44E2-A8EF-4D52-88AD-E2D5E7FF672A}" dt="2020-11-24T06:01:40.147" v="5139" actId="20577"/>
          <ac:spMkLst>
            <pc:docMk/>
            <pc:sldMk cId="1533496130" sldId="266"/>
            <ac:spMk id="5" creationId="{9C119FFE-85AD-4117-A390-C934AE24586C}"/>
          </ac:spMkLst>
        </pc:spChg>
      </pc:sldChg>
      <pc:sldChg chg="addSp delSp modSp add mod delAnim">
        <pc:chgData name="abraham castro juarez" userId="42e04ae371b34804" providerId="LiveId" clId="{5FCC44E2-A8EF-4D52-88AD-E2D5E7FF672A}" dt="2020-12-07T21:22:26.118" v="5303" actId="403"/>
        <pc:sldMkLst>
          <pc:docMk/>
          <pc:sldMk cId="1993771894" sldId="267"/>
        </pc:sldMkLst>
        <pc:spChg chg="mod">
          <ac:chgData name="abraham castro juarez" userId="42e04ae371b34804" providerId="LiveId" clId="{5FCC44E2-A8EF-4D52-88AD-E2D5E7FF672A}" dt="2020-12-07T21:07:31.069" v="5172" actId="20577"/>
          <ac:spMkLst>
            <pc:docMk/>
            <pc:sldMk cId="1993771894" sldId="267"/>
            <ac:spMk id="5" creationId="{C296A6F9-C719-4652-AED3-CBE776238BE4}"/>
          </ac:spMkLst>
        </pc:spChg>
        <pc:spChg chg="del">
          <ac:chgData name="abraham castro juarez" userId="42e04ae371b34804" providerId="LiveId" clId="{5FCC44E2-A8EF-4D52-88AD-E2D5E7FF672A}" dt="2020-12-07T21:07:22.873" v="5157" actId="478"/>
          <ac:spMkLst>
            <pc:docMk/>
            <pc:sldMk cId="1993771894" sldId="267"/>
            <ac:spMk id="10" creationId="{CB923DB4-CA58-4CD8-9185-8C2AD6CC6E6B}"/>
          </ac:spMkLst>
        </pc:spChg>
        <pc:spChg chg="del">
          <ac:chgData name="abraham castro juarez" userId="42e04ae371b34804" providerId="LiveId" clId="{5FCC44E2-A8EF-4D52-88AD-E2D5E7FF672A}" dt="2020-12-07T21:07:24.813" v="5160" actId="478"/>
          <ac:spMkLst>
            <pc:docMk/>
            <pc:sldMk cId="1993771894" sldId="267"/>
            <ac:spMk id="11" creationId="{E89E9AE0-A8CC-4449-9B65-B247B8F016CA}"/>
          </ac:spMkLst>
        </pc:spChg>
        <pc:spChg chg="del">
          <ac:chgData name="abraham castro juarez" userId="42e04ae371b34804" providerId="LiveId" clId="{5FCC44E2-A8EF-4D52-88AD-E2D5E7FF672A}" dt="2020-12-07T21:07:24.128" v="5159" actId="478"/>
          <ac:spMkLst>
            <pc:docMk/>
            <pc:sldMk cId="1993771894" sldId="267"/>
            <ac:spMk id="12" creationId="{527D4364-292E-4DE1-9C2A-502A8181224F}"/>
          </ac:spMkLst>
        </pc:spChg>
        <pc:spChg chg="del mod">
          <ac:chgData name="abraham castro juarez" userId="42e04ae371b34804" providerId="LiveId" clId="{5FCC44E2-A8EF-4D52-88AD-E2D5E7FF672A}" dt="2020-12-07T21:07:26.407" v="5162" actId="478"/>
          <ac:spMkLst>
            <pc:docMk/>
            <pc:sldMk cId="1993771894" sldId="267"/>
            <ac:spMk id="14" creationId="{EA5ACE1F-EC77-4A84-AA9D-68441F9EE550}"/>
          </ac:spMkLst>
        </pc:spChg>
        <pc:spChg chg="add mod">
          <ac:chgData name="abraham castro juarez" userId="42e04ae371b34804" providerId="LiveId" clId="{5FCC44E2-A8EF-4D52-88AD-E2D5E7FF672A}" dt="2020-12-07T21:22:26.118" v="5303" actId="403"/>
          <ac:spMkLst>
            <pc:docMk/>
            <pc:sldMk cId="1993771894" sldId="267"/>
            <ac:spMk id="33" creationId="{8FE1CF9E-B22F-4620-9E4E-F7A6C62F35DC}"/>
          </ac:spMkLst>
        </pc:spChg>
      </pc:sldChg>
      <pc:sldChg chg="addSp delSp modSp add del mod setBg">
        <pc:chgData name="abraham castro juarez" userId="42e04ae371b34804" providerId="LiveId" clId="{5FCC44E2-A8EF-4D52-88AD-E2D5E7FF672A}" dt="2020-11-23T22:29:02.498" v="772" actId="47"/>
        <pc:sldMkLst>
          <pc:docMk/>
          <pc:sldMk cId="609436793" sldId="2205"/>
        </pc:sldMkLst>
        <pc:spChg chg="add del mod">
          <ac:chgData name="abraham castro juarez" userId="42e04ae371b34804" providerId="LiveId" clId="{5FCC44E2-A8EF-4D52-88AD-E2D5E7FF672A}" dt="2020-11-23T20:25:14.475" v="62" actId="21"/>
          <ac:spMkLst>
            <pc:docMk/>
            <pc:sldMk cId="609436793" sldId="2205"/>
            <ac:spMk id="2" creationId="{E3481075-7C70-41A1-83FF-9B369867EE19}"/>
          </ac:spMkLst>
        </pc:spChg>
        <pc:spChg chg="del">
          <ac:chgData name="abraham castro juarez" userId="42e04ae371b34804" providerId="LiveId" clId="{5FCC44E2-A8EF-4D52-88AD-E2D5E7FF672A}" dt="2020-11-23T20:22:46.092" v="42" actId="478"/>
          <ac:spMkLst>
            <pc:docMk/>
            <pc:sldMk cId="609436793" sldId="2205"/>
            <ac:spMk id="5" creationId="{F725ADF0-03D6-4C0D-A777-931852270470}"/>
          </ac:spMkLst>
        </pc:spChg>
        <pc:grpChg chg="del">
          <ac:chgData name="abraham castro juarez" userId="42e04ae371b34804" providerId="LiveId" clId="{5FCC44E2-A8EF-4D52-88AD-E2D5E7FF672A}" dt="2020-11-23T20:22:49.033" v="44" actId="478"/>
          <ac:grpSpMkLst>
            <pc:docMk/>
            <pc:sldMk cId="609436793" sldId="2205"/>
            <ac:grpSpMk id="6" creationId="{9AB20CE1-CF35-4A4F-8042-CE8224447263}"/>
          </ac:grpSpMkLst>
        </pc:grpChg>
        <pc:grpChg chg="del">
          <ac:chgData name="abraham castro juarez" userId="42e04ae371b34804" providerId="LiveId" clId="{5FCC44E2-A8EF-4D52-88AD-E2D5E7FF672A}" dt="2020-11-23T20:22:43.041" v="41" actId="478"/>
          <ac:grpSpMkLst>
            <pc:docMk/>
            <pc:sldMk cId="609436793" sldId="2205"/>
            <ac:grpSpMk id="9" creationId="{4C904C17-7543-47F4-BA6B-796BECB54CFA}"/>
          </ac:grpSpMkLst>
        </pc:grpChg>
        <pc:grpChg chg="del">
          <ac:chgData name="abraham castro juarez" userId="42e04ae371b34804" providerId="LiveId" clId="{5FCC44E2-A8EF-4D52-88AD-E2D5E7FF672A}" dt="2020-11-23T20:22:46.092" v="42" actId="478"/>
          <ac:grpSpMkLst>
            <pc:docMk/>
            <pc:sldMk cId="609436793" sldId="2205"/>
            <ac:grpSpMk id="12" creationId="{96E67A22-AF93-448B-84FF-5359F80AEDF8}"/>
          </ac:grpSpMkLst>
        </pc:grpChg>
        <pc:grpChg chg="del">
          <ac:chgData name="abraham castro juarez" userId="42e04ae371b34804" providerId="LiveId" clId="{5FCC44E2-A8EF-4D52-88AD-E2D5E7FF672A}" dt="2020-11-23T20:22:48.258" v="43" actId="478"/>
          <ac:grpSpMkLst>
            <pc:docMk/>
            <pc:sldMk cId="609436793" sldId="2205"/>
            <ac:grpSpMk id="27" creationId="{A5689EC9-008B-4576-A8B6-56B9E060CBA8}"/>
          </ac:grpSpMkLst>
        </pc:grpChg>
        <pc:grpChg chg="del">
          <ac:chgData name="abraham castro juarez" userId="42e04ae371b34804" providerId="LiveId" clId="{5FCC44E2-A8EF-4D52-88AD-E2D5E7FF672A}" dt="2020-11-23T20:22:48.258" v="43" actId="478"/>
          <ac:grpSpMkLst>
            <pc:docMk/>
            <pc:sldMk cId="609436793" sldId="2205"/>
            <ac:grpSpMk id="34" creationId="{FF0B3256-D30E-4BA2-A429-50C8AC44EBA2}"/>
          </ac:grpSpMkLst>
        </pc:grpChg>
        <pc:grpChg chg="del">
          <ac:chgData name="abraham castro juarez" userId="42e04ae371b34804" providerId="LiveId" clId="{5FCC44E2-A8EF-4D52-88AD-E2D5E7FF672A}" dt="2020-11-23T20:22:46.092" v="42" actId="478"/>
          <ac:grpSpMkLst>
            <pc:docMk/>
            <pc:sldMk cId="609436793" sldId="2205"/>
            <ac:grpSpMk id="38" creationId="{C8F998CE-9D42-4A33-86B1-A28714F08B19}"/>
          </ac:grpSpMkLst>
        </pc:grpChg>
        <pc:grpChg chg="del">
          <ac:chgData name="abraham castro juarez" userId="42e04ae371b34804" providerId="LiveId" clId="{5FCC44E2-A8EF-4D52-88AD-E2D5E7FF672A}" dt="2020-11-23T20:22:46.092" v="42" actId="478"/>
          <ac:grpSpMkLst>
            <pc:docMk/>
            <pc:sldMk cId="609436793" sldId="2205"/>
            <ac:grpSpMk id="45" creationId="{EB315243-D6DB-47D1-9583-12BFD1C44F81}"/>
          </ac:grpSpMkLst>
        </pc:grpChg>
        <pc:grpChg chg="del">
          <ac:chgData name="abraham castro juarez" userId="42e04ae371b34804" providerId="LiveId" clId="{5FCC44E2-A8EF-4D52-88AD-E2D5E7FF672A}" dt="2020-11-23T20:22:48.258" v="43" actId="478"/>
          <ac:grpSpMkLst>
            <pc:docMk/>
            <pc:sldMk cId="609436793" sldId="2205"/>
            <ac:grpSpMk id="48" creationId="{AFAA2EF7-E168-43E1-925E-A78C8748713F}"/>
          </ac:grpSpMkLst>
        </pc:grpChg>
      </pc:sldChg>
      <pc:sldMasterChg chg="setBg modSldLayout">
        <pc:chgData name="abraham castro juarez" userId="42e04ae371b34804" providerId="LiveId" clId="{5FCC44E2-A8EF-4D52-88AD-E2D5E7FF672A}" dt="2020-11-23T20:25:35.501" v="67"/>
        <pc:sldMasterMkLst>
          <pc:docMk/>
          <pc:sldMasterMk cId="1523557673" sldId="2147483648"/>
        </pc:sldMasterMkLst>
        <pc:sldLayoutChg chg="setBg">
          <pc:chgData name="abraham castro juarez" userId="42e04ae371b34804" providerId="LiveId" clId="{5FCC44E2-A8EF-4D52-88AD-E2D5E7FF672A}" dt="2020-11-23T20:25:35.501" v="67"/>
          <pc:sldLayoutMkLst>
            <pc:docMk/>
            <pc:sldMasterMk cId="1523557673" sldId="2147483648"/>
            <pc:sldLayoutMk cId="794853351" sldId="2147483649"/>
          </pc:sldLayoutMkLst>
        </pc:sldLayoutChg>
        <pc:sldLayoutChg chg="setBg">
          <pc:chgData name="abraham castro juarez" userId="42e04ae371b34804" providerId="LiveId" clId="{5FCC44E2-A8EF-4D52-88AD-E2D5E7FF672A}" dt="2020-11-23T20:25:35.501" v="67"/>
          <pc:sldLayoutMkLst>
            <pc:docMk/>
            <pc:sldMasterMk cId="1523557673" sldId="2147483648"/>
            <pc:sldLayoutMk cId="338455724" sldId="2147483650"/>
          </pc:sldLayoutMkLst>
        </pc:sldLayoutChg>
        <pc:sldLayoutChg chg="setBg">
          <pc:chgData name="abraham castro juarez" userId="42e04ae371b34804" providerId="LiveId" clId="{5FCC44E2-A8EF-4D52-88AD-E2D5E7FF672A}" dt="2020-11-23T20:25:35.501" v="67"/>
          <pc:sldLayoutMkLst>
            <pc:docMk/>
            <pc:sldMasterMk cId="1523557673" sldId="2147483648"/>
            <pc:sldLayoutMk cId="3391485137" sldId="2147483651"/>
          </pc:sldLayoutMkLst>
        </pc:sldLayoutChg>
        <pc:sldLayoutChg chg="setBg">
          <pc:chgData name="abraham castro juarez" userId="42e04ae371b34804" providerId="LiveId" clId="{5FCC44E2-A8EF-4D52-88AD-E2D5E7FF672A}" dt="2020-11-23T20:25:35.501" v="67"/>
          <pc:sldLayoutMkLst>
            <pc:docMk/>
            <pc:sldMasterMk cId="1523557673" sldId="2147483648"/>
            <pc:sldLayoutMk cId="3564365575" sldId="2147483652"/>
          </pc:sldLayoutMkLst>
        </pc:sldLayoutChg>
        <pc:sldLayoutChg chg="setBg">
          <pc:chgData name="abraham castro juarez" userId="42e04ae371b34804" providerId="LiveId" clId="{5FCC44E2-A8EF-4D52-88AD-E2D5E7FF672A}" dt="2020-11-23T20:25:35.501" v="67"/>
          <pc:sldLayoutMkLst>
            <pc:docMk/>
            <pc:sldMasterMk cId="1523557673" sldId="2147483648"/>
            <pc:sldLayoutMk cId="312233606" sldId="2147483653"/>
          </pc:sldLayoutMkLst>
        </pc:sldLayoutChg>
        <pc:sldLayoutChg chg="setBg">
          <pc:chgData name="abraham castro juarez" userId="42e04ae371b34804" providerId="LiveId" clId="{5FCC44E2-A8EF-4D52-88AD-E2D5E7FF672A}" dt="2020-11-23T20:25:35.501" v="67"/>
          <pc:sldLayoutMkLst>
            <pc:docMk/>
            <pc:sldMasterMk cId="1523557673" sldId="2147483648"/>
            <pc:sldLayoutMk cId="1955163213" sldId="2147483654"/>
          </pc:sldLayoutMkLst>
        </pc:sldLayoutChg>
        <pc:sldLayoutChg chg="setBg">
          <pc:chgData name="abraham castro juarez" userId="42e04ae371b34804" providerId="LiveId" clId="{5FCC44E2-A8EF-4D52-88AD-E2D5E7FF672A}" dt="2020-11-23T20:25:35.501" v="67"/>
          <pc:sldLayoutMkLst>
            <pc:docMk/>
            <pc:sldMasterMk cId="1523557673" sldId="2147483648"/>
            <pc:sldLayoutMk cId="2652321293" sldId="2147483655"/>
          </pc:sldLayoutMkLst>
        </pc:sldLayoutChg>
        <pc:sldLayoutChg chg="setBg">
          <pc:chgData name="abraham castro juarez" userId="42e04ae371b34804" providerId="LiveId" clId="{5FCC44E2-A8EF-4D52-88AD-E2D5E7FF672A}" dt="2020-11-23T20:25:35.501" v="67"/>
          <pc:sldLayoutMkLst>
            <pc:docMk/>
            <pc:sldMasterMk cId="1523557673" sldId="2147483648"/>
            <pc:sldLayoutMk cId="3474320902" sldId="2147483656"/>
          </pc:sldLayoutMkLst>
        </pc:sldLayoutChg>
        <pc:sldLayoutChg chg="setBg">
          <pc:chgData name="abraham castro juarez" userId="42e04ae371b34804" providerId="LiveId" clId="{5FCC44E2-A8EF-4D52-88AD-E2D5E7FF672A}" dt="2020-11-23T20:25:35.501" v="67"/>
          <pc:sldLayoutMkLst>
            <pc:docMk/>
            <pc:sldMasterMk cId="1523557673" sldId="2147483648"/>
            <pc:sldLayoutMk cId="904037895" sldId="2147483657"/>
          </pc:sldLayoutMkLst>
        </pc:sldLayoutChg>
        <pc:sldLayoutChg chg="setBg">
          <pc:chgData name="abraham castro juarez" userId="42e04ae371b34804" providerId="LiveId" clId="{5FCC44E2-A8EF-4D52-88AD-E2D5E7FF672A}" dt="2020-11-23T20:25:35.501" v="67"/>
          <pc:sldLayoutMkLst>
            <pc:docMk/>
            <pc:sldMasterMk cId="1523557673" sldId="2147483648"/>
            <pc:sldLayoutMk cId="2034459395" sldId="2147483658"/>
          </pc:sldLayoutMkLst>
        </pc:sldLayoutChg>
        <pc:sldLayoutChg chg="setBg">
          <pc:chgData name="abraham castro juarez" userId="42e04ae371b34804" providerId="LiveId" clId="{5FCC44E2-A8EF-4D52-88AD-E2D5E7FF672A}" dt="2020-11-23T20:25:35.501" v="67"/>
          <pc:sldLayoutMkLst>
            <pc:docMk/>
            <pc:sldMasterMk cId="1523557673" sldId="2147483648"/>
            <pc:sldLayoutMk cId="43902894" sldId="2147483659"/>
          </pc:sldLayoutMkLst>
        </pc:sldLayoutChg>
      </pc:sldMasterChg>
      <pc:sldMasterChg chg="add del setBg addSldLayout delSldLayout modSldLayout">
        <pc:chgData name="abraham castro juarez" userId="42e04ae371b34804" providerId="LiveId" clId="{5FCC44E2-A8EF-4D52-88AD-E2D5E7FF672A}" dt="2020-11-23T22:29:02.498" v="772" actId="47"/>
        <pc:sldMasterMkLst>
          <pc:docMk/>
          <pc:sldMasterMk cId="893235078" sldId="2147483660"/>
        </pc:sldMasterMkLst>
        <pc:sldLayoutChg chg="add del setBg">
          <pc:chgData name="abraham castro juarez" userId="42e04ae371b34804" providerId="LiveId" clId="{5FCC44E2-A8EF-4D52-88AD-E2D5E7FF672A}" dt="2020-11-23T22:29:02.498" v="772" actId="47"/>
          <pc:sldLayoutMkLst>
            <pc:docMk/>
            <pc:sldMasterMk cId="893235078" sldId="2147483660"/>
            <pc:sldLayoutMk cId="1954400667" sldId="2147483661"/>
          </pc:sldLayoutMkLst>
        </pc:sldLayoutChg>
        <pc:sldLayoutChg chg="add del setBg">
          <pc:chgData name="abraham castro juarez" userId="42e04ae371b34804" providerId="LiveId" clId="{5FCC44E2-A8EF-4D52-88AD-E2D5E7FF672A}" dt="2020-11-23T22:29:02.498" v="772" actId="47"/>
          <pc:sldLayoutMkLst>
            <pc:docMk/>
            <pc:sldMasterMk cId="893235078" sldId="2147483660"/>
            <pc:sldLayoutMk cId="2497871751" sldId="2147483662"/>
          </pc:sldLayoutMkLst>
        </pc:sldLayoutChg>
        <pc:sldLayoutChg chg="add del setBg">
          <pc:chgData name="abraham castro juarez" userId="42e04ae371b34804" providerId="LiveId" clId="{5FCC44E2-A8EF-4D52-88AD-E2D5E7FF672A}" dt="2020-11-23T22:29:02.498" v="772" actId="47"/>
          <pc:sldLayoutMkLst>
            <pc:docMk/>
            <pc:sldMasterMk cId="893235078" sldId="2147483660"/>
            <pc:sldLayoutMk cId="984077916" sldId="2147483663"/>
          </pc:sldLayoutMkLst>
        </pc:sldLayoutChg>
      </pc:sldMasterChg>
    </pc:docChg>
  </pc:docChgLst>
  <pc:docChgLst>
    <pc:chgData name="abraham castro juarez" userId="42e04ae371b34804" providerId="LiveId" clId="{A3010836-CEE9-4941-AEE6-30CAD03C7249}"/>
    <pc:docChg chg="modSld">
      <pc:chgData name="abraham castro juarez" userId="42e04ae371b34804" providerId="LiveId" clId="{A3010836-CEE9-4941-AEE6-30CAD03C7249}" dt="2020-12-11T20:44:15.682" v="3" actId="20577"/>
      <pc:docMkLst>
        <pc:docMk/>
      </pc:docMkLst>
      <pc:sldChg chg="modSp mod">
        <pc:chgData name="abraham castro juarez" userId="42e04ae371b34804" providerId="LiveId" clId="{A3010836-CEE9-4941-AEE6-30CAD03C7249}" dt="2020-12-11T20:44:11.519" v="1" actId="20577"/>
        <pc:sldMkLst>
          <pc:docMk/>
          <pc:sldMk cId="3567716558" sldId="262"/>
        </pc:sldMkLst>
        <pc:spChg chg="mod">
          <ac:chgData name="abraham castro juarez" userId="42e04ae371b34804" providerId="LiveId" clId="{A3010836-CEE9-4941-AEE6-30CAD03C7249}" dt="2020-12-11T20:44:11.519" v="1" actId="20577"/>
          <ac:spMkLst>
            <pc:docMk/>
            <pc:sldMk cId="3567716558" sldId="262"/>
            <ac:spMk id="14" creationId="{BF8A2799-238D-4D64-8BB7-AADF44697266}"/>
          </ac:spMkLst>
        </pc:spChg>
      </pc:sldChg>
      <pc:sldChg chg="modSp mod">
        <pc:chgData name="abraham castro juarez" userId="42e04ae371b34804" providerId="LiveId" clId="{A3010836-CEE9-4941-AEE6-30CAD03C7249}" dt="2020-12-11T20:44:15.682" v="3" actId="20577"/>
        <pc:sldMkLst>
          <pc:docMk/>
          <pc:sldMk cId="3180940909" sldId="263"/>
        </pc:sldMkLst>
        <pc:spChg chg="mod">
          <ac:chgData name="abraham castro juarez" userId="42e04ae371b34804" providerId="LiveId" clId="{A3010836-CEE9-4941-AEE6-30CAD03C7249}" dt="2020-12-11T20:44:15.682" v="3" actId="20577"/>
          <ac:spMkLst>
            <pc:docMk/>
            <pc:sldMk cId="3180940909" sldId="263"/>
            <ac:spMk id="14" creationId="{BF8A2799-238D-4D64-8BB7-AADF4469726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6E09B4-E988-43C6-841E-F3D48A9EE4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87C0919-D1EC-4477-AC20-56D2144662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E9CEF1-708D-4859-A96B-DB5D2097F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F3860-FC92-468D-B2B8-2DE2FAB39755}" type="datetimeFigureOut">
              <a:rPr lang="es-MX" smtClean="0"/>
              <a:t>11/12/20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953B7EC-9CE6-47F9-9DB5-694859B31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11E6914-0BAC-4E9D-8BFF-9C3CC2144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8E2B6-733E-4BDA-814E-72E83994A5F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94853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98B04A-8F4C-4A2D-9793-349EC9FD1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0368CEB-7D2A-4916-979F-772EB6D196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6EB1E8A-FC44-4B65-8061-A1526B3B4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F3860-FC92-468D-B2B8-2DE2FAB39755}" type="datetimeFigureOut">
              <a:rPr lang="es-MX" smtClean="0"/>
              <a:t>11/12/20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F90AC50-EF38-4015-B1F3-F009E5A51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07148FC-6AC7-4AA4-A351-5A30701C8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8E2B6-733E-4BDA-814E-72E83994A5F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34459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7683264-3141-42F3-8BB0-DF51AFC487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62EA108-34AF-4595-BA57-2C63389145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03C6AB7-75F8-4204-ACE0-17E96ADA6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F3860-FC92-468D-B2B8-2DE2FAB39755}" type="datetimeFigureOut">
              <a:rPr lang="es-MX" smtClean="0"/>
              <a:t>11/12/20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61BC06-D2E7-46BA-97BC-7BDF6B788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1027D9A-C04B-4B83-93CA-50680892C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8E2B6-733E-4BDA-814E-72E83994A5F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3902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116717-999D-408D-9D0B-5A7E6C490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8782C20-50D2-4DC1-BDEE-C3703E3FDE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15D82E5-0737-4510-BF48-C2E21B82F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F3860-FC92-468D-B2B8-2DE2FAB39755}" type="datetimeFigureOut">
              <a:rPr lang="es-MX" smtClean="0"/>
              <a:t>11/12/20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A69B019-3DF0-4AD4-BB42-D0FEB6B70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4F0AC5F-5B19-42DA-B258-5B6FAE711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8E2B6-733E-4BDA-814E-72E83994A5F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8455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3EB286-8335-4BAA-9597-EA17A4EA9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305D058-A6BC-4451-B259-4FC70E1B66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6212285-73FB-47F0-A6A8-FEF0BF0F7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F3860-FC92-468D-B2B8-2DE2FAB39755}" type="datetimeFigureOut">
              <a:rPr lang="es-MX" smtClean="0"/>
              <a:t>11/12/20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98FA05-F9C8-4DD3-AD78-CE8047D9D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1BDD24-2028-422F-8493-622009A62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8E2B6-733E-4BDA-814E-72E83994A5F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91485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263E37-40A6-4A37-B73A-F330C3F27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0A31111-CE15-4F09-B97E-3DA1567DB7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4AB0D6D-A1DE-49B6-97F6-E536D26988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BED7211-B92C-4014-BE57-F2B3E6B79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F3860-FC92-468D-B2B8-2DE2FAB39755}" type="datetimeFigureOut">
              <a:rPr lang="es-MX" smtClean="0"/>
              <a:t>11/12/20</a:t>
            </a:fld>
            <a:endParaRPr lang="es-MX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2909C95-5AAF-4E8C-882D-F80FCB89B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11F129F-BA11-40D8-AE2A-B20C321A3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8E2B6-733E-4BDA-814E-72E83994A5F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64365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E99F18-D964-492D-B11A-8430F413D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F68153B-02CF-4B07-991B-37AAE6A4A3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4F3BFAF-AE53-4D96-9F3D-84941A6740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1E558D5-5FFF-4A6C-9C2C-BBE7BA1417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39F337A-E34D-48B6-BFA7-B411A13B31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AB92CBE-04D8-4369-97F2-0CD02D29C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F3860-FC92-468D-B2B8-2DE2FAB39755}" type="datetimeFigureOut">
              <a:rPr lang="es-MX" smtClean="0"/>
              <a:t>11/12/20</a:t>
            </a:fld>
            <a:endParaRPr lang="es-MX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0386DF1-F311-4865-989B-B8084E64D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020D384-2987-45AA-B095-36756654D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8E2B6-733E-4BDA-814E-72E83994A5F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2233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FFF658-1E55-473B-926A-E27D924AE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2B71DCC-FE93-413E-B4EF-9091EF607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F3860-FC92-468D-B2B8-2DE2FAB39755}" type="datetimeFigureOut">
              <a:rPr lang="es-MX" smtClean="0"/>
              <a:t>11/12/20</a:t>
            </a:fld>
            <a:endParaRPr lang="es-MX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E1EF064-2DC3-4C6D-90DA-675576CA9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8FDB6AD-D213-44EB-B68B-0E6C68A6B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8E2B6-733E-4BDA-814E-72E83994A5F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55163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897A8FB-CEF6-494B-8F70-2F88A641C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F3860-FC92-468D-B2B8-2DE2FAB39755}" type="datetimeFigureOut">
              <a:rPr lang="es-MX" smtClean="0"/>
              <a:t>11/12/20</a:t>
            </a:fld>
            <a:endParaRPr lang="es-MX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60343A7-8919-456D-BBA4-EA0EA08D3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F312B8A-EC72-410F-865F-E85F42CB8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8E2B6-733E-4BDA-814E-72E83994A5F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52321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E0A9D4-7338-459C-B73A-BFACBBB58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A03FAD8-5BCB-4250-94A3-E521EA58FB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5961215-6767-46F7-A05D-8EB89AF706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DF2489A-DC63-4AB7-9F8A-AE68978E0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F3860-FC92-468D-B2B8-2DE2FAB39755}" type="datetimeFigureOut">
              <a:rPr lang="es-MX" smtClean="0"/>
              <a:t>11/12/20</a:t>
            </a:fld>
            <a:endParaRPr lang="es-MX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67660F8-D0DE-4AEE-B72A-5B47CE283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6770D9F-65BA-4537-A61E-B5E631025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8E2B6-733E-4BDA-814E-72E83994A5F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74320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7921B6-FDDF-4005-BADA-E814B309A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D2B1D67-A247-4F23-9AC5-739B0BF12B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07D504D-CD80-41D2-A4A1-E0D6437E3B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C49DC30-C942-47E8-A16D-47460015A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F3860-FC92-468D-B2B8-2DE2FAB39755}" type="datetimeFigureOut">
              <a:rPr lang="es-MX" smtClean="0"/>
              <a:t>11/12/20</a:t>
            </a:fld>
            <a:endParaRPr lang="es-MX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CBEE892-5DDD-4CD8-9133-D808EA251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F1D006A-0F75-471C-97AB-E0F081414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8E2B6-733E-4BDA-814E-72E83994A5F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04037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EAD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71A4825-7C81-473B-B2D8-E5DDBD3F3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799494E-DA0A-476A-B0DD-23EBDA1D65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AB58195-EA75-4806-9018-0AD3D4ABD1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0F3860-FC92-468D-B2B8-2DE2FAB39755}" type="datetimeFigureOut">
              <a:rPr lang="es-MX" smtClean="0"/>
              <a:t>11/12/20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F8011E1-6338-47E9-96EC-8C19EA6674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3D364EE-5343-4877-BEF8-6F70C05E67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8E2B6-733E-4BDA-814E-72E83994A5F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23557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emf"/><Relationship Id="rId3" Type="http://schemas.openxmlformats.org/officeDocument/2006/relationships/image" Target="../media/image10.emf"/><Relationship Id="rId7" Type="http://schemas.openxmlformats.org/officeDocument/2006/relationships/image" Target="../media/image14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emf"/><Relationship Id="rId5" Type="http://schemas.openxmlformats.org/officeDocument/2006/relationships/image" Target="../media/image12.emf"/><Relationship Id="rId10" Type="http://schemas.openxmlformats.org/officeDocument/2006/relationships/image" Target="../media/image17.emf"/><Relationship Id="rId4" Type="http://schemas.openxmlformats.org/officeDocument/2006/relationships/image" Target="../media/image11.emf"/><Relationship Id="rId9" Type="http://schemas.openxmlformats.org/officeDocument/2006/relationships/image" Target="../media/image16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emf"/><Relationship Id="rId3" Type="http://schemas.openxmlformats.org/officeDocument/2006/relationships/image" Target="../media/image18.emf"/><Relationship Id="rId7" Type="http://schemas.openxmlformats.org/officeDocument/2006/relationships/image" Target="../media/image22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emf"/><Relationship Id="rId5" Type="http://schemas.openxmlformats.org/officeDocument/2006/relationships/image" Target="../media/image20.emf"/><Relationship Id="rId4" Type="http://schemas.openxmlformats.org/officeDocument/2006/relationships/image" Target="../media/image19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rma libre: forma 3">
            <a:extLst>
              <a:ext uri="{FF2B5EF4-FFF2-40B4-BE49-F238E27FC236}">
                <a16:creationId xmlns:a16="http://schemas.microsoft.com/office/drawing/2014/main" id="{3E9D8E12-A9B1-4817-8242-55A10B73610B}"/>
              </a:ext>
            </a:extLst>
          </p:cNvPr>
          <p:cNvSpPr/>
          <p:nvPr/>
        </p:nvSpPr>
        <p:spPr>
          <a:xfrm>
            <a:off x="106008" y="1408420"/>
            <a:ext cx="5547661" cy="5449580"/>
          </a:xfrm>
          <a:custGeom>
            <a:avLst/>
            <a:gdLst/>
            <a:ahLst/>
            <a:cxnLst/>
            <a:rect l="l" t="t" r="r" b="b"/>
            <a:pathLst>
              <a:path w="4491305" h="4544017">
                <a:moveTo>
                  <a:pt x="136827" y="4319481"/>
                </a:moveTo>
                <a:cubicBezTo>
                  <a:pt x="136863" y="4320468"/>
                  <a:pt x="137229" y="4321564"/>
                  <a:pt x="137923" y="4322770"/>
                </a:cubicBezTo>
                <a:cubicBezTo>
                  <a:pt x="138618" y="4323976"/>
                  <a:pt x="139422" y="4324634"/>
                  <a:pt x="140335" y="4324744"/>
                </a:cubicBezTo>
                <a:cubicBezTo>
                  <a:pt x="142382" y="4324451"/>
                  <a:pt x="143551" y="4323282"/>
                  <a:pt x="143844" y="4321235"/>
                </a:cubicBezTo>
                <a:close/>
                <a:moveTo>
                  <a:pt x="143844" y="4305448"/>
                </a:moveTo>
                <a:cubicBezTo>
                  <a:pt x="143771" y="4306434"/>
                  <a:pt x="143917" y="4307531"/>
                  <a:pt x="144282" y="4308737"/>
                </a:cubicBezTo>
                <a:cubicBezTo>
                  <a:pt x="144648" y="4309943"/>
                  <a:pt x="145671" y="4310600"/>
                  <a:pt x="147352" y="4310710"/>
                </a:cubicBezTo>
                <a:lnTo>
                  <a:pt x="149106" y="4310710"/>
                </a:lnTo>
                <a:cubicBezTo>
                  <a:pt x="149106" y="4307202"/>
                  <a:pt x="147352" y="4305448"/>
                  <a:pt x="143844" y="4305448"/>
                </a:cubicBezTo>
                <a:close/>
                <a:moveTo>
                  <a:pt x="298212" y="4280889"/>
                </a:moveTo>
                <a:cubicBezTo>
                  <a:pt x="298176" y="4281876"/>
                  <a:pt x="298249" y="4282972"/>
                  <a:pt x="298431" y="4284178"/>
                </a:cubicBezTo>
                <a:cubicBezTo>
                  <a:pt x="298614" y="4285384"/>
                  <a:pt x="299126" y="4286042"/>
                  <a:pt x="299966" y="4286152"/>
                </a:cubicBezTo>
                <a:lnTo>
                  <a:pt x="305229" y="4284397"/>
                </a:lnTo>
                <a:close/>
                <a:moveTo>
                  <a:pt x="431530" y="4273872"/>
                </a:moveTo>
                <a:lnTo>
                  <a:pt x="438547" y="4286152"/>
                </a:lnTo>
                <a:lnTo>
                  <a:pt x="436793" y="4300185"/>
                </a:lnTo>
                <a:cubicBezTo>
                  <a:pt x="432444" y="4300697"/>
                  <a:pt x="430178" y="4302743"/>
                  <a:pt x="429995" y="4306325"/>
                </a:cubicBezTo>
                <a:cubicBezTo>
                  <a:pt x="429813" y="4309906"/>
                  <a:pt x="426231" y="4311953"/>
                  <a:pt x="419251" y="4312464"/>
                </a:cubicBezTo>
                <a:cubicBezTo>
                  <a:pt x="419763" y="4305594"/>
                  <a:pt x="421809" y="4299162"/>
                  <a:pt x="425391" y="4293168"/>
                </a:cubicBezTo>
                <a:cubicBezTo>
                  <a:pt x="428972" y="4287175"/>
                  <a:pt x="431019" y="4280743"/>
                  <a:pt x="431530" y="4273872"/>
                </a:cubicBezTo>
                <a:close/>
                <a:moveTo>
                  <a:pt x="335050" y="4230018"/>
                </a:moveTo>
                <a:cubicBezTo>
                  <a:pt x="334977" y="4231004"/>
                  <a:pt x="335123" y="4232101"/>
                  <a:pt x="335489" y="4233307"/>
                </a:cubicBezTo>
                <a:cubicBezTo>
                  <a:pt x="335854" y="4234513"/>
                  <a:pt x="336877" y="4235171"/>
                  <a:pt x="338558" y="4235280"/>
                </a:cubicBezTo>
                <a:lnTo>
                  <a:pt x="342067" y="4235280"/>
                </a:lnTo>
                <a:cubicBezTo>
                  <a:pt x="341994" y="4233526"/>
                  <a:pt x="341263" y="4232210"/>
                  <a:pt x="339874" y="4231333"/>
                </a:cubicBezTo>
                <a:cubicBezTo>
                  <a:pt x="338485" y="4230456"/>
                  <a:pt x="336877" y="4230018"/>
                  <a:pt x="335050" y="4230018"/>
                </a:cubicBezTo>
                <a:close/>
                <a:moveTo>
                  <a:pt x="449072" y="4172129"/>
                </a:moveTo>
                <a:cubicBezTo>
                  <a:pt x="449109" y="4173189"/>
                  <a:pt x="449474" y="4174578"/>
                  <a:pt x="450169" y="4176296"/>
                </a:cubicBezTo>
                <a:cubicBezTo>
                  <a:pt x="450863" y="4178013"/>
                  <a:pt x="451667" y="4178964"/>
                  <a:pt x="452581" y="4179146"/>
                </a:cubicBezTo>
                <a:cubicBezTo>
                  <a:pt x="454262" y="4179036"/>
                  <a:pt x="455285" y="4178379"/>
                  <a:pt x="455650" y="4177173"/>
                </a:cubicBezTo>
                <a:cubicBezTo>
                  <a:pt x="456016" y="4175967"/>
                  <a:pt x="456162" y="4174870"/>
                  <a:pt x="456089" y="4173884"/>
                </a:cubicBezTo>
                <a:close/>
                <a:moveTo>
                  <a:pt x="266637" y="4151079"/>
                </a:moveTo>
                <a:lnTo>
                  <a:pt x="266637" y="4159850"/>
                </a:lnTo>
                <a:cubicBezTo>
                  <a:pt x="266710" y="4162372"/>
                  <a:pt x="267441" y="4163907"/>
                  <a:pt x="268830" y="4164455"/>
                </a:cubicBezTo>
                <a:cubicBezTo>
                  <a:pt x="270218" y="4165003"/>
                  <a:pt x="271826" y="4165222"/>
                  <a:pt x="273654" y="4165113"/>
                </a:cubicBezTo>
                <a:close/>
                <a:moveTo>
                  <a:pt x="392938" y="4138800"/>
                </a:moveTo>
                <a:cubicBezTo>
                  <a:pt x="387676" y="4138946"/>
                  <a:pt x="383729" y="4140846"/>
                  <a:pt x="381098" y="4144501"/>
                </a:cubicBezTo>
                <a:cubicBezTo>
                  <a:pt x="378466" y="4148156"/>
                  <a:pt x="377151" y="4152687"/>
                  <a:pt x="377151" y="4158096"/>
                </a:cubicBezTo>
                <a:lnTo>
                  <a:pt x="377151" y="4159850"/>
                </a:lnTo>
                <a:cubicBezTo>
                  <a:pt x="376785" y="4159814"/>
                  <a:pt x="375323" y="4159887"/>
                  <a:pt x="372765" y="4160069"/>
                </a:cubicBezTo>
                <a:cubicBezTo>
                  <a:pt x="370207" y="4160252"/>
                  <a:pt x="368745" y="4160764"/>
                  <a:pt x="368380" y="4161604"/>
                </a:cubicBezTo>
                <a:cubicBezTo>
                  <a:pt x="368928" y="4162518"/>
                  <a:pt x="371340" y="4163322"/>
                  <a:pt x="375616" y="4164016"/>
                </a:cubicBezTo>
                <a:cubicBezTo>
                  <a:pt x="379892" y="4164711"/>
                  <a:pt x="382742" y="4165076"/>
                  <a:pt x="384167" y="4165113"/>
                </a:cubicBezTo>
                <a:lnTo>
                  <a:pt x="394692" y="4156342"/>
                </a:lnTo>
                <a:cubicBezTo>
                  <a:pt x="392098" y="4156122"/>
                  <a:pt x="390270" y="4154807"/>
                  <a:pt x="389211" y="4152395"/>
                </a:cubicBezTo>
                <a:cubicBezTo>
                  <a:pt x="388151" y="4149983"/>
                  <a:pt x="387639" y="4147790"/>
                  <a:pt x="387676" y="4145817"/>
                </a:cubicBezTo>
                <a:close/>
                <a:moveTo>
                  <a:pt x="284179" y="4131783"/>
                </a:moveTo>
                <a:cubicBezTo>
                  <a:pt x="283375" y="4131856"/>
                  <a:pt x="282790" y="4132149"/>
                  <a:pt x="282424" y="4132660"/>
                </a:cubicBezTo>
                <a:cubicBezTo>
                  <a:pt x="282059" y="4133172"/>
                  <a:pt x="281474" y="4133464"/>
                  <a:pt x="280670" y="4133537"/>
                </a:cubicBezTo>
                <a:cubicBezTo>
                  <a:pt x="280707" y="4134597"/>
                  <a:pt x="281072" y="4135986"/>
                  <a:pt x="281767" y="4137704"/>
                </a:cubicBezTo>
                <a:cubicBezTo>
                  <a:pt x="282461" y="4139421"/>
                  <a:pt x="283265" y="4140371"/>
                  <a:pt x="284179" y="4140554"/>
                </a:cubicBezTo>
                <a:cubicBezTo>
                  <a:pt x="285860" y="4140444"/>
                  <a:pt x="286883" y="4139787"/>
                  <a:pt x="287248" y="4138581"/>
                </a:cubicBezTo>
                <a:cubicBezTo>
                  <a:pt x="287614" y="4137375"/>
                  <a:pt x="287760" y="4136278"/>
                  <a:pt x="287687" y="4135291"/>
                </a:cubicBezTo>
                <a:cubicBezTo>
                  <a:pt x="287395" y="4133245"/>
                  <a:pt x="286225" y="4132076"/>
                  <a:pt x="284179" y="4131783"/>
                </a:cubicBezTo>
                <a:close/>
                <a:moveTo>
                  <a:pt x="489419" y="4114241"/>
                </a:moveTo>
                <a:cubicBezTo>
                  <a:pt x="483608" y="4114716"/>
                  <a:pt x="480319" y="4117713"/>
                  <a:pt x="479551" y="4123231"/>
                </a:cubicBezTo>
                <a:cubicBezTo>
                  <a:pt x="478784" y="4128750"/>
                  <a:pt x="478565" y="4133939"/>
                  <a:pt x="478893" y="4138800"/>
                </a:cubicBezTo>
                <a:cubicBezTo>
                  <a:pt x="476153" y="4138800"/>
                  <a:pt x="473302" y="4139238"/>
                  <a:pt x="470342" y="4140115"/>
                </a:cubicBezTo>
                <a:cubicBezTo>
                  <a:pt x="467382" y="4140993"/>
                  <a:pt x="464970" y="4142308"/>
                  <a:pt x="463106" y="4144062"/>
                </a:cubicBezTo>
                <a:lnTo>
                  <a:pt x="466614" y="4159850"/>
                </a:lnTo>
                <a:cubicBezTo>
                  <a:pt x="467455" y="4155136"/>
                  <a:pt x="469282" y="4150531"/>
                  <a:pt x="472096" y="4146036"/>
                </a:cubicBezTo>
                <a:cubicBezTo>
                  <a:pt x="474910" y="4141541"/>
                  <a:pt x="478930" y="4139129"/>
                  <a:pt x="484156" y="4138800"/>
                </a:cubicBezTo>
                <a:cubicBezTo>
                  <a:pt x="484375" y="4134487"/>
                  <a:pt x="485252" y="4130394"/>
                  <a:pt x="486787" y="4126521"/>
                </a:cubicBezTo>
                <a:cubicBezTo>
                  <a:pt x="488322" y="4122647"/>
                  <a:pt x="489199" y="4118554"/>
                  <a:pt x="489419" y="4114241"/>
                </a:cubicBezTo>
                <a:close/>
                <a:moveTo>
                  <a:pt x="415743" y="4084420"/>
                </a:moveTo>
                <a:cubicBezTo>
                  <a:pt x="414062" y="4084676"/>
                  <a:pt x="413038" y="4085918"/>
                  <a:pt x="412673" y="4088148"/>
                </a:cubicBezTo>
                <a:cubicBezTo>
                  <a:pt x="412307" y="4090377"/>
                  <a:pt x="412161" y="4092058"/>
                  <a:pt x="412234" y="4093191"/>
                </a:cubicBezTo>
                <a:cubicBezTo>
                  <a:pt x="412161" y="4097613"/>
                  <a:pt x="410992" y="4101487"/>
                  <a:pt x="408726" y="4104813"/>
                </a:cubicBezTo>
                <a:cubicBezTo>
                  <a:pt x="406460" y="4108138"/>
                  <a:pt x="403537" y="4110696"/>
                  <a:pt x="399955" y="4112487"/>
                </a:cubicBezTo>
                <a:cubicBezTo>
                  <a:pt x="399736" y="4116799"/>
                  <a:pt x="398859" y="4120893"/>
                  <a:pt x="397324" y="4124766"/>
                </a:cubicBezTo>
                <a:cubicBezTo>
                  <a:pt x="395789" y="4128640"/>
                  <a:pt x="394912" y="4132733"/>
                  <a:pt x="394692" y="4137046"/>
                </a:cubicBezTo>
                <a:cubicBezTo>
                  <a:pt x="399882" y="4130870"/>
                  <a:pt x="404414" y="4124364"/>
                  <a:pt x="408287" y="4117530"/>
                </a:cubicBezTo>
                <a:cubicBezTo>
                  <a:pt x="412161" y="4110696"/>
                  <a:pt x="415816" y="4103753"/>
                  <a:pt x="419251" y="4096699"/>
                </a:cubicBezTo>
                <a:cubicBezTo>
                  <a:pt x="419215" y="4095420"/>
                  <a:pt x="418849" y="4093155"/>
                  <a:pt x="418155" y="4089902"/>
                </a:cubicBezTo>
                <a:cubicBezTo>
                  <a:pt x="417460" y="4086649"/>
                  <a:pt x="416656" y="4084822"/>
                  <a:pt x="415743" y="4084420"/>
                </a:cubicBezTo>
                <a:close/>
                <a:moveTo>
                  <a:pt x="305229" y="4068632"/>
                </a:moveTo>
                <a:lnTo>
                  <a:pt x="298212" y="4089683"/>
                </a:lnTo>
                <a:cubicBezTo>
                  <a:pt x="297920" y="4089646"/>
                  <a:pt x="296750" y="4089719"/>
                  <a:pt x="294704" y="4089902"/>
                </a:cubicBezTo>
                <a:cubicBezTo>
                  <a:pt x="292657" y="4090085"/>
                  <a:pt x="291488" y="4090596"/>
                  <a:pt x="291195" y="4091437"/>
                </a:cubicBezTo>
                <a:cubicBezTo>
                  <a:pt x="291561" y="4093301"/>
                  <a:pt x="293461" y="4095274"/>
                  <a:pt x="296897" y="4097357"/>
                </a:cubicBezTo>
                <a:cubicBezTo>
                  <a:pt x="300332" y="4099440"/>
                  <a:pt x="303109" y="4100975"/>
                  <a:pt x="305229" y="4101962"/>
                </a:cubicBezTo>
                <a:lnTo>
                  <a:pt x="317508" y="4084420"/>
                </a:lnTo>
                <a:close/>
                <a:moveTo>
                  <a:pt x="329788" y="4007236"/>
                </a:moveTo>
                <a:cubicBezTo>
                  <a:pt x="322478" y="4020977"/>
                  <a:pt x="316046" y="4035595"/>
                  <a:pt x="310491" y="4051091"/>
                </a:cubicBezTo>
                <a:cubicBezTo>
                  <a:pt x="311405" y="4054672"/>
                  <a:pt x="313086" y="4057596"/>
                  <a:pt x="315535" y="4059861"/>
                </a:cubicBezTo>
                <a:cubicBezTo>
                  <a:pt x="317983" y="4062127"/>
                  <a:pt x="320980" y="4063297"/>
                  <a:pt x="324525" y="4063370"/>
                </a:cubicBezTo>
                <a:cubicBezTo>
                  <a:pt x="326352" y="4057961"/>
                  <a:pt x="328837" y="4049921"/>
                  <a:pt x="331980" y="4039250"/>
                </a:cubicBezTo>
                <a:cubicBezTo>
                  <a:pt x="335123" y="4028578"/>
                  <a:pt x="338485" y="4021416"/>
                  <a:pt x="342067" y="4017761"/>
                </a:cubicBezTo>
                <a:close/>
                <a:moveTo>
                  <a:pt x="363117" y="3945839"/>
                </a:moveTo>
                <a:lnTo>
                  <a:pt x="354346" y="3956364"/>
                </a:lnTo>
                <a:lnTo>
                  <a:pt x="354346" y="3961627"/>
                </a:lnTo>
                <a:lnTo>
                  <a:pt x="357855" y="3961627"/>
                </a:lnTo>
                <a:cubicBezTo>
                  <a:pt x="361290" y="3961773"/>
                  <a:pt x="363629" y="3961481"/>
                  <a:pt x="364871" y="3960750"/>
                </a:cubicBezTo>
                <a:cubicBezTo>
                  <a:pt x="366114" y="3960019"/>
                  <a:pt x="366699" y="3957972"/>
                  <a:pt x="366625" y="3954610"/>
                </a:cubicBezTo>
                <a:close/>
                <a:moveTo>
                  <a:pt x="571865" y="3933560"/>
                </a:moveTo>
                <a:lnTo>
                  <a:pt x="557832" y="3956364"/>
                </a:lnTo>
                <a:cubicBezTo>
                  <a:pt x="561340" y="3961919"/>
                  <a:pt x="563094" y="3968351"/>
                  <a:pt x="563094" y="3975660"/>
                </a:cubicBezTo>
                <a:cubicBezTo>
                  <a:pt x="562108" y="3975587"/>
                  <a:pt x="561011" y="3975733"/>
                  <a:pt x="559805" y="3976099"/>
                </a:cubicBezTo>
                <a:cubicBezTo>
                  <a:pt x="558599" y="3976464"/>
                  <a:pt x="557942" y="3977488"/>
                  <a:pt x="557832" y="3979169"/>
                </a:cubicBezTo>
                <a:cubicBezTo>
                  <a:pt x="557942" y="3980923"/>
                  <a:pt x="558599" y="3982677"/>
                  <a:pt x="559805" y="3984431"/>
                </a:cubicBezTo>
                <a:cubicBezTo>
                  <a:pt x="561011" y="3986186"/>
                  <a:pt x="562108" y="3987940"/>
                  <a:pt x="563094" y="3989694"/>
                </a:cubicBezTo>
                <a:lnTo>
                  <a:pt x="575374" y="3994956"/>
                </a:lnTo>
                <a:lnTo>
                  <a:pt x="577128" y="3989694"/>
                </a:lnTo>
                <a:lnTo>
                  <a:pt x="568357" y="3982677"/>
                </a:lnTo>
                <a:cubicBezTo>
                  <a:pt x="568320" y="3979973"/>
                  <a:pt x="568832" y="3977488"/>
                  <a:pt x="569892" y="3975222"/>
                </a:cubicBezTo>
                <a:cubicBezTo>
                  <a:pt x="570952" y="3972956"/>
                  <a:pt x="572779" y="3971348"/>
                  <a:pt x="575374" y="3970398"/>
                </a:cubicBezTo>
                <a:cubicBezTo>
                  <a:pt x="575557" y="3964258"/>
                  <a:pt x="575630" y="3958119"/>
                  <a:pt x="575593" y="3951979"/>
                </a:cubicBezTo>
                <a:cubicBezTo>
                  <a:pt x="575557" y="3945839"/>
                  <a:pt x="574314" y="3939700"/>
                  <a:pt x="571865" y="3933560"/>
                </a:cubicBezTo>
                <a:close/>
                <a:moveTo>
                  <a:pt x="382413" y="3917772"/>
                </a:moveTo>
                <a:lnTo>
                  <a:pt x="378905" y="3924789"/>
                </a:lnTo>
                <a:cubicBezTo>
                  <a:pt x="380951" y="3923035"/>
                  <a:pt x="382121" y="3921281"/>
                  <a:pt x="382413" y="3919526"/>
                </a:cubicBezTo>
                <a:close/>
                <a:moveTo>
                  <a:pt x="608703" y="3872163"/>
                </a:moveTo>
                <a:cubicBezTo>
                  <a:pt x="608411" y="3873918"/>
                  <a:pt x="608996" y="3875672"/>
                  <a:pt x="610458" y="3877426"/>
                </a:cubicBezTo>
                <a:lnTo>
                  <a:pt x="610458" y="3872163"/>
                </a:lnTo>
                <a:close/>
                <a:moveTo>
                  <a:pt x="629754" y="3852867"/>
                </a:moveTo>
                <a:cubicBezTo>
                  <a:pt x="626538" y="3852867"/>
                  <a:pt x="624199" y="3854622"/>
                  <a:pt x="622737" y="3858130"/>
                </a:cubicBezTo>
                <a:lnTo>
                  <a:pt x="627999" y="3858130"/>
                </a:lnTo>
                <a:cubicBezTo>
                  <a:pt x="628072" y="3857253"/>
                  <a:pt x="628365" y="3856376"/>
                  <a:pt x="628876" y="3855499"/>
                </a:cubicBezTo>
                <a:cubicBezTo>
                  <a:pt x="629388" y="3854622"/>
                  <a:pt x="629680" y="3853744"/>
                  <a:pt x="629754" y="3852867"/>
                </a:cubicBezTo>
                <a:close/>
                <a:moveTo>
                  <a:pt x="640279" y="3826555"/>
                </a:moveTo>
                <a:lnTo>
                  <a:pt x="640279" y="3835325"/>
                </a:lnTo>
                <a:lnTo>
                  <a:pt x="627999" y="3835325"/>
                </a:lnTo>
                <a:lnTo>
                  <a:pt x="627999" y="3842342"/>
                </a:lnTo>
                <a:lnTo>
                  <a:pt x="631508" y="3847605"/>
                </a:lnTo>
                <a:lnTo>
                  <a:pt x="645541" y="3835325"/>
                </a:lnTo>
                <a:lnTo>
                  <a:pt x="645541" y="3828309"/>
                </a:lnTo>
                <a:close/>
                <a:moveTo>
                  <a:pt x="652558" y="3809013"/>
                </a:moveTo>
                <a:lnTo>
                  <a:pt x="647295" y="3810767"/>
                </a:lnTo>
                <a:lnTo>
                  <a:pt x="647295" y="3824800"/>
                </a:lnTo>
                <a:cubicBezTo>
                  <a:pt x="649817" y="3822936"/>
                  <a:pt x="651352" y="3820525"/>
                  <a:pt x="651900" y="3817564"/>
                </a:cubicBezTo>
                <a:cubicBezTo>
                  <a:pt x="652448" y="3814604"/>
                  <a:pt x="652668" y="3811754"/>
                  <a:pt x="652558" y="3809013"/>
                </a:cubicBezTo>
                <a:close/>
                <a:moveTo>
                  <a:pt x="666592" y="3766912"/>
                </a:moveTo>
                <a:cubicBezTo>
                  <a:pt x="664910" y="3772467"/>
                  <a:pt x="663010" y="3777583"/>
                  <a:pt x="660890" y="3782261"/>
                </a:cubicBezTo>
                <a:cubicBezTo>
                  <a:pt x="658771" y="3786939"/>
                  <a:pt x="655993" y="3789424"/>
                  <a:pt x="652558" y="3789717"/>
                </a:cubicBezTo>
                <a:cubicBezTo>
                  <a:pt x="652668" y="3791069"/>
                  <a:pt x="653325" y="3793627"/>
                  <a:pt x="654531" y="3797391"/>
                </a:cubicBezTo>
                <a:cubicBezTo>
                  <a:pt x="655737" y="3801155"/>
                  <a:pt x="656834" y="3803275"/>
                  <a:pt x="657821" y="3803750"/>
                </a:cubicBezTo>
                <a:cubicBezTo>
                  <a:pt x="658661" y="3803640"/>
                  <a:pt x="659173" y="3802983"/>
                  <a:pt x="659355" y="3801777"/>
                </a:cubicBezTo>
                <a:cubicBezTo>
                  <a:pt x="659538" y="3800571"/>
                  <a:pt x="659611" y="3799474"/>
                  <a:pt x="659575" y="3798487"/>
                </a:cubicBezTo>
                <a:cubicBezTo>
                  <a:pt x="662462" y="3794650"/>
                  <a:pt x="665459" y="3789607"/>
                  <a:pt x="668565" y="3783358"/>
                </a:cubicBezTo>
                <a:cubicBezTo>
                  <a:pt x="671671" y="3777108"/>
                  <a:pt x="673352" y="3771626"/>
                  <a:pt x="673608" y="3766912"/>
                </a:cubicBezTo>
                <a:close/>
                <a:moveTo>
                  <a:pt x="735312" y="3719979"/>
                </a:moveTo>
                <a:lnTo>
                  <a:pt x="727988" y="3730074"/>
                </a:lnTo>
                <a:cubicBezTo>
                  <a:pt x="727148" y="3729855"/>
                  <a:pt x="726636" y="3728978"/>
                  <a:pt x="726453" y="3727443"/>
                </a:cubicBezTo>
                <a:cubicBezTo>
                  <a:pt x="726270" y="3725908"/>
                  <a:pt x="726197" y="3725031"/>
                  <a:pt x="726234" y="3724812"/>
                </a:cubicBezTo>
                <a:lnTo>
                  <a:pt x="719217" y="3723057"/>
                </a:lnTo>
                <a:lnTo>
                  <a:pt x="713955" y="3730074"/>
                </a:lnTo>
                <a:lnTo>
                  <a:pt x="726234" y="3742354"/>
                </a:lnTo>
                <a:lnTo>
                  <a:pt x="724849" y="3748586"/>
                </a:lnTo>
                <a:lnTo>
                  <a:pt x="733156" y="3733633"/>
                </a:lnTo>
                <a:close/>
                <a:moveTo>
                  <a:pt x="724480" y="3710778"/>
                </a:moveTo>
                <a:cubicBezTo>
                  <a:pt x="723639" y="3712459"/>
                  <a:pt x="723128" y="3713921"/>
                  <a:pt x="722945" y="3715164"/>
                </a:cubicBezTo>
                <a:cubicBezTo>
                  <a:pt x="722762" y="3716406"/>
                  <a:pt x="722689" y="3717868"/>
                  <a:pt x="722726" y="3719549"/>
                </a:cubicBezTo>
                <a:cubicBezTo>
                  <a:pt x="724772" y="3717502"/>
                  <a:pt x="725941" y="3714579"/>
                  <a:pt x="726234" y="3710778"/>
                </a:cubicBezTo>
                <a:close/>
                <a:moveTo>
                  <a:pt x="799815" y="3696795"/>
                </a:moveTo>
                <a:cubicBezTo>
                  <a:pt x="799851" y="3697782"/>
                  <a:pt x="800217" y="3698878"/>
                  <a:pt x="800911" y="3700084"/>
                </a:cubicBezTo>
                <a:cubicBezTo>
                  <a:pt x="801606" y="3701290"/>
                  <a:pt x="802410" y="3701948"/>
                  <a:pt x="803323" y="3702058"/>
                </a:cubicBezTo>
                <a:cubicBezTo>
                  <a:pt x="805370" y="3701765"/>
                  <a:pt x="806539" y="3700596"/>
                  <a:pt x="806832" y="3698549"/>
                </a:cubicBezTo>
                <a:close/>
                <a:moveTo>
                  <a:pt x="806832" y="3682762"/>
                </a:moveTo>
                <a:cubicBezTo>
                  <a:pt x="806759" y="3683748"/>
                  <a:pt x="806905" y="3684845"/>
                  <a:pt x="807270" y="3686051"/>
                </a:cubicBezTo>
                <a:cubicBezTo>
                  <a:pt x="807636" y="3687257"/>
                  <a:pt x="808659" y="3687914"/>
                  <a:pt x="810340" y="3688024"/>
                </a:cubicBezTo>
                <a:lnTo>
                  <a:pt x="812094" y="3688024"/>
                </a:lnTo>
                <a:cubicBezTo>
                  <a:pt x="812094" y="3684516"/>
                  <a:pt x="810340" y="3682762"/>
                  <a:pt x="806832" y="3682762"/>
                </a:cubicBezTo>
                <a:close/>
                <a:moveTo>
                  <a:pt x="713955" y="3675694"/>
                </a:moveTo>
                <a:cubicBezTo>
                  <a:pt x="713370" y="3682419"/>
                  <a:pt x="711031" y="3688266"/>
                  <a:pt x="706938" y="3693236"/>
                </a:cubicBezTo>
                <a:cubicBezTo>
                  <a:pt x="702845" y="3698206"/>
                  <a:pt x="700506" y="3704054"/>
                  <a:pt x="699921" y="3710778"/>
                </a:cubicBezTo>
                <a:lnTo>
                  <a:pt x="689396" y="3724812"/>
                </a:lnTo>
                <a:cubicBezTo>
                  <a:pt x="688665" y="3725798"/>
                  <a:pt x="688811" y="3726895"/>
                  <a:pt x="689834" y="3728101"/>
                </a:cubicBezTo>
                <a:cubicBezTo>
                  <a:pt x="690858" y="3729307"/>
                  <a:pt x="691881" y="3729965"/>
                  <a:pt x="692904" y="3730074"/>
                </a:cubicBezTo>
                <a:lnTo>
                  <a:pt x="703429" y="3728320"/>
                </a:lnTo>
                <a:cubicBezTo>
                  <a:pt x="705330" y="3723898"/>
                  <a:pt x="707230" y="3719147"/>
                  <a:pt x="709131" y="3714067"/>
                </a:cubicBezTo>
                <a:cubicBezTo>
                  <a:pt x="711031" y="3708987"/>
                  <a:pt x="712054" y="3703798"/>
                  <a:pt x="712200" y="3698499"/>
                </a:cubicBezTo>
                <a:cubicBezTo>
                  <a:pt x="713918" y="3694808"/>
                  <a:pt x="715745" y="3690788"/>
                  <a:pt x="717682" y="3686439"/>
                </a:cubicBezTo>
                <a:cubicBezTo>
                  <a:pt x="719619" y="3682090"/>
                  <a:pt x="721885" y="3678508"/>
                  <a:pt x="724480" y="3675694"/>
                </a:cubicBezTo>
                <a:close/>
                <a:moveTo>
                  <a:pt x="961200" y="3658203"/>
                </a:moveTo>
                <a:cubicBezTo>
                  <a:pt x="961164" y="3659190"/>
                  <a:pt x="961237" y="3660286"/>
                  <a:pt x="961419" y="3661492"/>
                </a:cubicBezTo>
                <a:cubicBezTo>
                  <a:pt x="961602" y="3662698"/>
                  <a:pt x="962114" y="3663356"/>
                  <a:pt x="962954" y="3663466"/>
                </a:cubicBezTo>
                <a:lnTo>
                  <a:pt x="968217" y="3661711"/>
                </a:lnTo>
                <a:close/>
                <a:moveTo>
                  <a:pt x="745530" y="3652890"/>
                </a:moveTo>
                <a:lnTo>
                  <a:pt x="735005" y="3663415"/>
                </a:lnTo>
                <a:cubicBezTo>
                  <a:pt x="735407" y="3660784"/>
                  <a:pt x="734164" y="3659468"/>
                  <a:pt x="731277" y="3659468"/>
                </a:cubicBezTo>
                <a:cubicBezTo>
                  <a:pt x="728390" y="3659468"/>
                  <a:pt x="726709" y="3660784"/>
                  <a:pt x="726234" y="3663415"/>
                </a:cubicBezTo>
                <a:lnTo>
                  <a:pt x="738513" y="3679203"/>
                </a:lnTo>
                <a:lnTo>
                  <a:pt x="745530" y="3679203"/>
                </a:lnTo>
                <a:lnTo>
                  <a:pt x="747284" y="3663415"/>
                </a:lnTo>
                <a:close/>
                <a:moveTo>
                  <a:pt x="1094518" y="3651186"/>
                </a:moveTo>
                <a:lnTo>
                  <a:pt x="1101535" y="3663466"/>
                </a:lnTo>
                <a:lnTo>
                  <a:pt x="1099781" y="3677499"/>
                </a:lnTo>
                <a:cubicBezTo>
                  <a:pt x="1095432" y="3678011"/>
                  <a:pt x="1093166" y="3680057"/>
                  <a:pt x="1092983" y="3683639"/>
                </a:cubicBezTo>
                <a:cubicBezTo>
                  <a:pt x="1092801" y="3687220"/>
                  <a:pt x="1089219" y="3689267"/>
                  <a:pt x="1082239" y="3689778"/>
                </a:cubicBezTo>
                <a:cubicBezTo>
                  <a:pt x="1082751" y="3682908"/>
                  <a:pt x="1084797" y="3676476"/>
                  <a:pt x="1088379" y="3670482"/>
                </a:cubicBezTo>
                <a:cubicBezTo>
                  <a:pt x="1091960" y="3664489"/>
                  <a:pt x="1094007" y="3658057"/>
                  <a:pt x="1094518" y="3651186"/>
                </a:cubicBezTo>
                <a:close/>
                <a:moveTo>
                  <a:pt x="764826" y="3621315"/>
                </a:moveTo>
                <a:lnTo>
                  <a:pt x="756055" y="3635348"/>
                </a:lnTo>
                <a:lnTo>
                  <a:pt x="761318" y="3635348"/>
                </a:lnTo>
                <a:cubicBezTo>
                  <a:pt x="763364" y="3631547"/>
                  <a:pt x="764534" y="3626869"/>
                  <a:pt x="764826" y="3621315"/>
                </a:cubicBezTo>
                <a:close/>
                <a:moveTo>
                  <a:pt x="727988" y="3616052"/>
                </a:moveTo>
                <a:cubicBezTo>
                  <a:pt x="727915" y="3616856"/>
                  <a:pt x="727623" y="3617441"/>
                  <a:pt x="727111" y="3617806"/>
                </a:cubicBezTo>
                <a:cubicBezTo>
                  <a:pt x="726599" y="3618172"/>
                  <a:pt x="726307" y="3618756"/>
                  <a:pt x="726234" y="3619560"/>
                </a:cubicBezTo>
                <a:lnTo>
                  <a:pt x="726234" y="3628331"/>
                </a:lnTo>
                <a:cubicBezTo>
                  <a:pt x="726234" y="3631949"/>
                  <a:pt x="726672" y="3635677"/>
                  <a:pt x="727550" y="3639514"/>
                </a:cubicBezTo>
                <a:cubicBezTo>
                  <a:pt x="728427" y="3643352"/>
                  <a:pt x="729742" y="3646641"/>
                  <a:pt x="731496" y="3649382"/>
                </a:cubicBezTo>
                <a:lnTo>
                  <a:pt x="736759" y="3617806"/>
                </a:lnTo>
                <a:close/>
                <a:moveTo>
                  <a:pt x="998038" y="3607332"/>
                </a:moveTo>
                <a:cubicBezTo>
                  <a:pt x="997965" y="3608318"/>
                  <a:pt x="998111" y="3609415"/>
                  <a:pt x="998477" y="3610621"/>
                </a:cubicBezTo>
                <a:lnTo>
                  <a:pt x="999339" y="3611175"/>
                </a:lnTo>
                <a:lnTo>
                  <a:pt x="999867" y="3607830"/>
                </a:lnTo>
                <a:close/>
                <a:moveTo>
                  <a:pt x="768334" y="3605527"/>
                </a:moveTo>
                <a:cubicBezTo>
                  <a:pt x="768627" y="3609035"/>
                  <a:pt x="768042" y="3612544"/>
                  <a:pt x="766580" y="3616052"/>
                </a:cubicBezTo>
                <a:lnTo>
                  <a:pt x="769272" y="3620538"/>
                </a:lnTo>
                <a:lnTo>
                  <a:pt x="772284" y="3610163"/>
                </a:lnTo>
                <a:close/>
                <a:moveTo>
                  <a:pt x="747284" y="3589739"/>
                </a:moveTo>
                <a:lnTo>
                  <a:pt x="740267" y="3593248"/>
                </a:lnTo>
                <a:lnTo>
                  <a:pt x="733251" y="3605527"/>
                </a:lnTo>
                <a:lnTo>
                  <a:pt x="742022" y="3602019"/>
                </a:lnTo>
                <a:lnTo>
                  <a:pt x="747284" y="3593248"/>
                </a:lnTo>
                <a:close/>
                <a:moveTo>
                  <a:pt x="1222721" y="3565272"/>
                </a:moveTo>
                <a:cubicBezTo>
                  <a:pt x="1222685" y="3566259"/>
                  <a:pt x="1222758" y="3567355"/>
                  <a:pt x="1222940" y="3568561"/>
                </a:cubicBezTo>
                <a:cubicBezTo>
                  <a:pt x="1223123" y="3569767"/>
                  <a:pt x="1223635" y="3570425"/>
                  <a:pt x="1224475" y="3570535"/>
                </a:cubicBezTo>
                <a:lnTo>
                  <a:pt x="1229738" y="3568780"/>
                </a:lnTo>
                <a:close/>
                <a:moveTo>
                  <a:pt x="1356039" y="3558255"/>
                </a:moveTo>
                <a:lnTo>
                  <a:pt x="1363056" y="3570535"/>
                </a:lnTo>
                <a:lnTo>
                  <a:pt x="1361302" y="3584568"/>
                </a:lnTo>
                <a:cubicBezTo>
                  <a:pt x="1356953" y="3585080"/>
                  <a:pt x="1354687" y="3587126"/>
                  <a:pt x="1354504" y="3590708"/>
                </a:cubicBezTo>
                <a:cubicBezTo>
                  <a:pt x="1354322" y="3594289"/>
                  <a:pt x="1350740" y="3596336"/>
                  <a:pt x="1343760" y="3596847"/>
                </a:cubicBezTo>
                <a:cubicBezTo>
                  <a:pt x="1344272" y="3589977"/>
                  <a:pt x="1346318" y="3583545"/>
                  <a:pt x="1349900" y="3577551"/>
                </a:cubicBezTo>
                <a:cubicBezTo>
                  <a:pt x="1353481" y="3571558"/>
                  <a:pt x="1355528" y="3565126"/>
                  <a:pt x="1356039" y="3558255"/>
                </a:cubicBezTo>
                <a:close/>
                <a:moveTo>
                  <a:pt x="929625" y="3528393"/>
                </a:moveTo>
                <a:lnTo>
                  <a:pt x="929625" y="3537164"/>
                </a:lnTo>
                <a:cubicBezTo>
                  <a:pt x="929698" y="3539686"/>
                  <a:pt x="930429" y="3541221"/>
                  <a:pt x="931818" y="3541769"/>
                </a:cubicBezTo>
                <a:cubicBezTo>
                  <a:pt x="933206" y="3542317"/>
                  <a:pt x="934814" y="3542536"/>
                  <a:pt x="936642" y="3542427"/>
                </a:cubicBezTo>
                <a:close/>
                <a:moveTo>
                  <a:pt x="776125" y="3522159"/>
                </a:moveTo>
                <a:lnTo>
                  <a:pt x="770224" y="3525531"/>
                </a:lnTo>
                <a:lnTo>
                  <a:pt x="770527" y="3538868"/>
                </a:lnTo>
                <a:cubicBezTo>
                  <a:pt x="770673" y="3546177"/>
                  <a:pt x="769942" y="3552609"/>
                  <a:pt x="768334" y="3558164"/>
                </a:cubicBezTo>
                <a:cubicBezTo>
                  <a:pt x="771843" y="3554655"/>
                  <a:pt x="773597" y="3549393"/>
                  <a:pt x="773597" y="3542376"/>
                </a:cubicBezTo>
                <a:lnTo>
                  <a:pt x="782368" y="3524834"/>
                </a:lnTo>
                <a:close/>
                <a:moveTo>
                  <a:pt x="1259559" y="3514401"/>
                </a:moveTo>
                <a:cubicBezTo>
                  <a:pt x="1259486" y="3515387"/>
                  <a:pt x="1259632" y="3516484"/>
                  <a:pt x="1259998" y="3517690"/>
                </a:cubicBezTo>
                <a:cubicBezTo>
                  <a:pt x="1260363" y="3518896"/>
                  <a:pt x="1261386" y="3519554"/>
                  <a:pt x="1263067" y="3519663"/>
                </a:cubicBezTo>
                <a:lnTo>
                  <a:pt x="1266576" y="3519663"/>
                </a:lnTo>
                <a:cubicBezTo>
                  <a:pt x="1266503" y="3517909"/>
                  <a:pt x="1265772" y="3516593"/>
                  <a:pt x="1264383" y="3515716"/>
                </a:cubicBezTo>
                <a:cubicBezTo>
                  <a:pt x="1262994" y="3514839"/>
                  <a:pt x="1261386" y="3514401"/>
                  <a:pt x="1259559" y="3514401"/>
                </a:cubicBezTo>
                <a:close/>
                <a:moveTo>
                  <a:pt x="947167" y="3509097"/>
                </a:moveTo>
                <a:cubicBezTo>
                  <a:pt x="946363" y="3509170"/>
                  <a:pt x="945778" y="3509463"/>
                  <a:pt x="945412" y="3509974"/>
                </a:cubicBezTo>
                <a:cubicBezTo>
                  <a:pt x="945047" y="3510486"/>
                  <a:pt x="944462" y="3510778"/>
                  <a:pt x="943658" y="3510851"/>
                </a:cubicBezTo>
                <a:cubicBezTo>
                  <a:pt x="943695" y="3511911"/>
                  <a:pt x="944060" y="3513300"/>
                  <a:pt x="944755" y="3515018"/>
                </a:cubicBezTo>
                <a:cubicBezTo>
                  <a:pt x="945449" y="3516735"/>
                  <a:pt x="946253" y="3517685"/>
                  <a:pt x="947167" y="3517868"/>
                </a:cubicBezTo>
                <a:cubicBezTo>
                  <a:pt x="948848" y="3517758"/>
                  <a:pt x="949871" y="3517101"/>
                  <a:pt x="950236" y="3515895"/>
                </a:cubicBezTo>
                <a:cubicBezTo>
                  <a:pt x="950602" y="3514689"/>
                  <a:pt x="950748" y="3513592"/>
                  <a:pt x="950675" y="3512605"/>
                </a:cubicBezTo>
                <a:cubicBezTo>
                  <a:pt x="950383" y="3510559"/>
                  <a:pt x="949213" y="3509390"/>
                  <a:pt x="947167" y="3509097"/>
                </a:cubicBezTo>
                <a:close/>
                <a:moveTo>
                  <a:pt x="1373581" y="3456512"/>
                </a:moveTo>
                <a:cubicBezTo>
                  <a:pt x="1373618" y="3457572"/>
                  <a:pt x="1373983" y="3458961"/>
                  <a:pt x="1374678" y="3460679"/>
                </a:cubicBezTo>
                <a:cubicBezTo>
                  <a:pt x="1375372" y="3462396"/>
                  <a:pt x="1376176" y="3463347"/>
                  <a:pt x="1377090" y="3463529"/>
                </a:cubicBezTo>
                <a:cubicBezTo>
                  <a:pt x="1378771" y="3463419"/>
                  <a:pt x="1379794" y="3462762"/>
                  <a:pt x="1380159" y="3461556"/>
                </a:cubicBezTo>
                <a:cubicBezTo>
                  <a:pt x="1380525" y="3460350"/>
                  <a:pt x="1380671" y="3459253"/>
                  <a:pt x="1380598" y="3458267"/>
                </a:cubicBezTo>
                <a:close/>
                <a:moveTo>
                  <a:pt x="1600357" y="3447109"/>
                </a:moveTo>
                <a:cubicBezTo>
                  <a:pt x="1600393" y="3448096"/>
                  <a:pt x="1600759" y="3449192"/>
                  <a:pt x="1601453" y="3450398"/>
                </a:cubicBezTo>
                <a:cubicBezTo>
                  <a:pt x="1602148" y="3451604"/>
                  <a:pt x="1602952" y="3452262"/>
                  <a:pt x="1603865" y="3452372"/>
                </a:cubicBezTo>
                <a:cubicBezTo>
                  <a:pt x="1605912" y="3452079"/>
                  <a:pt x="1607081" y="3450910"/>
                  <a:pt x="1607374" y="3448863"/>
                </a:cubicBezTo>
                <a:close/>
                <a:moveTo>
                  <a:pt x="968217" y="3445946"/>
                </a:moveTo>
                <a:lnTo>
                  <a:pt x="961200" y="3466997"/>
                </a:lnTo>
                <a:cubicBezTo>
                  <a:pt x="960908" y="3466960"/>
                  <a:pt x="959738" y="3467033"/>
                  <a:pt x="957692" y="3467216"/>
                </a:cubicBezTo>
                <a:cubicBezTo>
                  <a:pt x="955645" y="3467399"/>
                  <a:pt x="954476" y="3467910"/>
                  <a:pt x="954183" y="3468751"/>
                </a:cubicBezTo>
                <a:cubicBezTo>
                  <a:pt x="954549" y="3470615"/>
                  <a:pt x="956449" y="3472588"/>
                  <a:pt x="959885" y="3474671"/>
                </a:cubicBezTo>
                <a:cubicBezTo>
                  <a:pt x="963320" y="3476754"/>
                  <a:pt x="966097" y="3478289"/>
                  <a:pt x="968217" y="3479276"/>
                </a:cubicBezTo>
                <a:lnTo>
                  <a:pt x="980496" y="3461734"/>
                </a:lnTo>
                <a:close/>
                <a:moveTo>
                  <a:pt x="1607374" y="3433076"/>
                </a:moveTo>
                <a:cubicBezTo>
                  <a:pt x="1607301" y="3434062"/>
                  <a:pt x="1607447" y="3435159"/>
                  <a:pt x="1607812" y="3436365"/>
                </a:cubicBezTo>
                <a:cubicBezTo>
                  <a:pt x="1608178" y="3437571"/>
                  <a:pt x="1609201" y="3438228"/>
                  <a:pt x="1610882" y="3438338"/>
                </a:cubicBezTo>
                <a:lnTo>
                  <a:pt x="1612636" y="3438338"/>
                </a:lnTo>
                <a:cubicBezTo>
                  <a:pt x="1612636" y="3434830"/>
                  <a:pt x="1610882" y="3433076"/>
                  <a:pt x="1607374" y="3433076"/>
                </a:cubicBezTo>
                <a:close/>
                <a:moveTo>
                  <a:pt x="1317447" y="3423183"/>
                </a:moveTo>
                <a:cubicBezTo>
                  <a:pt x="1312185" y="3423329"/>
                  <a:pt x="1308238" y="3425229"/>
                  <a:pt x="1305607" y="3428884"/>
                </a:cubicBezTo>
                <a:cubicBezTo>
                  <a:pt x="1302975" y="3432539"/>
                  <a:pt x="1301660" y="3437070"/>
                  <a:pt x="1301660" y="3442479"/>
                </a:cubicBezTo>
                <a:lnTo>
                  <a:pt x="1301660" y="3444233"/>
                </a:lnTo>
                <a:cubicBezTo>
                  <a:pt x="1301294" y="3444197"/>
                  <a:pt x="1299832" y="3444270"/>
                  <a:pt x="1297274" y="3444452"/>
                </a:cubicBezTo>
                <a:cubicBezTo>
                  <a:pt x="1294716" y="3444635"/>
                  <a:pt x="1293254" y="3445147"/>
                  <a:pt x="1292889" y="3445987"/>
                </a:cubicBezTo>
                <a:cubicBezTo>
                  <a:pt x="1293437" y="3446901"/>
                  <a:pt x="1295849" y="3447705"/>
                  <a:pt x="1300125" y="3448399"/>
                </a:cubicBezTo>
                <a:cubicBezTo>
                  <a:pt x="1304401" y="3449094"/>
                  <a:pt x="1307251" y="3449459"/>
                  <a:pt x="1308676" y="3449496"/>
                </a:cubicBezTo>
                <a:lnTo>
                  <a:pt x="1319201" y="3440725"/>
                </a:lnTo>
                <a:cubicBezTo>
                  <a:pt x="1316607" y="3440505"/>
                  <a:pt x="1314779" y="3439190"/>
                  <a:pt x="1313720" y="3436778"/>
                </a:cubicBezTo>
                <a:cubicBezTo>
                  <a:pt x="1312660" y="3434366"/>
                  <a:pt x="1312148" y="3432173"/>
                  <a:pt x="1312185" y="3430200"/>
                </a:cubicBezTo>
                <a:close/>
                <a:moveTo>
                  <a:pt x="1208688" y="3416166"/>
                </a:moveTo>
                <a:cubicBezTo>
                  <a:pt x="1207884" y="3416239"/>
                  <a:pt x="1207299" y="3416532"/>
                  <a:pt x="1206933" y="3417043"/>
                </a:cubicBezTo>
                <a:cubicBezTo>
                  <a:pt x="1206568" y="3417555"/>
                  <a:pt x="1205983" y="3417847"/>
                  <a:pt x="1205179" y="3417920"/>
                </a:cubicBezTo>
                <a:lnTo>
                  <a:pt x="1206261" y="3422032"/>
                </a:lnTo>
                <a:lnTo>
                  <a:pt x="1211824" y="3422467"/>
                </a:lnTo>
                <a:lnTo>
                  <a:pt x="1212196" y="3419674"/>
                </a:lnTo>
                <a:cubicBezTo>
                  <a:pt x="1211904" y="3417628"/>
                  <a:pt x="1210734" y="3416459"/>
                  <a:pt x="1208688" y="3416166"/>
                </a:cubicBezTo>
                <a:close/>
                <a:moveTo>
                  <a:pt x="826223" y="3409058"/>
                </a:moveTo>
                <a:lnTo>
                  <a:pt x="824468" y="3421337"/>
                </a:lnTo>
                <a:cubicBezTo>
                  <a:pt x="821801" y="3424078"/>
                  <a:pt x="819242" y="3427367"/>
                  <a:pt x="816794" y="3431205"/>
                </a:cubicBezTo>
                <a:cubicBezTo>
                  <a:pt x="814345" y="3435042"/>
                  <a:pt x="812226" y="3438769"/>
                  <a:pt x="810435" y="3442387"/>
                </a:cubicBezTo>
                <a:cubicBezTo>
                  <a:pt x="810727" y="3449697"/>
                  <a:pt x="808388" y="3456129"/>
                  <a:pt x="803418" y="3461683"/>
                </a:cubicBezTo>
                <a:cubicBezTo>
                  <a:pt x="801372" y="3460258"/>
                  <a:pt x="799325" y="3460477"/>
                  <a:pt x="797278" y="3462341"/>
                </a:cubicBezTo>
                <a:cubicBezTo>
                  <a:pt x="795232" y="3464205"/>
                  <a:pt x="794940" y="3465740"/>
                  <a:pt x="796401" y="3466946"/>
                </a:cubicBezTo>
                <a:lnTo>
                  <a:pt x="787787" y="3476996"/>
                </a:lnTo>
                <a:lnTo>
                  <a:pt x="790203" y="3479031"/>
                </a:lnTo>
                <a:lnTo>
                  <a:pt x="785099" y="3481815"/>
                </a:lnTo>
                <a:lnTo>
                  <a:pt x="781106" y="3495126"/>
                </a:lnTo>
                <a:lnTo>
                  <a:pt x="784940" y="3501836"/>
                </a:lnTo>
                <a:lnTo>
                  <a:pt x="783709" y="3511688"/>
                </a:lnTo>
                <a:lnTo>
                  <a:pt x="785876" y="3512555"/>
                </a:lnTo>
                <a:cubicBezTo>
                  <a:pt x="785072" y="3511605"/>
                  <a:pt x="784926" y="3510874"/>
                  <a:pt x="785438" y="3510362"/>
                </a:cubicBezTo>
                <a:cubicBezTo>
                  <a:pt x="785949" y="3509851"/>
                  <a:pt x="786680" y="3509997"/>
                  <a:pt x="787630" y="3510801"/>
                </a:cubicBezTo>
                <a:lnTo>
                  <a:pt x="791139" y="3503784"/>
                </a:lnTo>
                <a:cubicBezTo>
                  <a:pt x="792126" y="3504332"/>
                  <a:pt x="793222" y="3503674"/>
                  <a:pt x="794428" y="3501811"/>
                </a:cubicBezTo>
                <a:cubicBezTo>
                  <a:pt x="795634" y="3499947"/>
                  <a:pt x="796292" y="3498850"/>
                  <a:pt x="796401" y="3498521"/>
                </a:cubicBezTo>
                <a:lnTo>
                  <a:pt x="808681" y="3477471"/>
                </a:lnTo>
                <a:cubicBezTo>
                  <a:pt x="809010" y="3472720"/>
                  <a:pt x="810983" y="3464680"/>
                  <a:pt x="814601" y="3453351"/>
                </a:cubicBezTo>
                <a:cubicBezTo>
                  <a:pt x="818219" y="3442022"/>
                  <a:pt x="821508" y="3434859"/>
                  <a:pt x="824468" y="3431862"/>
                </a:cubicBezTo>
                <a:lnTo>
                  <a:pt x="833239" y="3437125"/>
                </a:lnTo>
                <a:cubicBezTo>
                  <a:pt x="834043" y="3433507"/>
                  <a:pt x="835067" y="3429779"/>
                  <a:pt x="836309" y="3425942"/>
                </a:cubicBezTo>
                <a:cubicBezTo>
                  <a:pt x="837552" y="3422105"/>
                  <a:pt x="839452" y="3418816"/>
                  <a:pt x="842010" y="3416075"/>
                </a:cubicBezTo>
                <a:lnTo>
                  <a:pt x="833239" y="3414320"/>
                </a:lnTo>
                <a:close/>
                <a:moveTo>
                  <a:pt x="1761742" y="3408517"/>
                </a:moveTo>
                <a:cubicBezTo>
                  <a:pt x="1761706" y="3409504"/>
                  <a:pt x="1761779" y="3410600"/>
                  <a:pt x="1761961" y="3411806"/>
                </a:cubicBezTo>
                <a:cubicBezTo>
                  <a:pt x="1762144" y="3413012"/>
                  <a:pt x="1762656" y="3413670"/>
                  <a:pt x="1763496" y="3413780"/>
                </a:cubicBezTo>
                <a:lnTo>
                  <a:pt x="1768759" y="3412025"/>
                </a:lnTo>
                <a:close/>
                <a:moveTo>
                  <a:pt x="1895060" y="3401500"/>
                </a:moveTo>
                <a:lnTo>
                  <a:pt x="1902077" y="3413780"/>
                </a:lnTo>
                <a:lnTo>
                  <a:pt x="1900323" y="3427813"/>
                </a:lnTo>
                <a:cubicBezTo>
                  <a:pt x="1895974" y="3428325"/>
                  <a:pt x="1893708" y="3430371"/>
                  <a:pt x="1893525" y="3433953"/>
                </a:cubicBezTo>
                <a:cubicBezTo>
                  <a:pt x="1893343" y="3437534"/>
                  <a:pt x="1889761" y="3439581"/>
                  <a:pt x="1882781" y="3440092"/>
                </a:cubicBezTo>
                <a:cubicBezTo>
                  <a:pt x="1883293" y="3433222"/>
                  <a:pt x="1885339" y="3426790"/>
                  <a:pt x="1888921" y="3420796"/>
                </a:cubicBezTo>
                <a:cubicBezTo>
                  <a:pt x="1892502" y="3414803"/>
                  <a:pt x="1894549" y="3408371"/>
                  <a:pt x="1895060" y="3401500"/>
                </a:cubicBezTo>
                <a:close/>
                <a:moveTo>
                  <a:pt x="1413928" y="3398624"/>
                </a:moveTo>
                <a:cubicBezTo>
                  <a:pt x="1408117" y="3399099"/>
                  <a:pt x="1404828" y="3402096"/>
                  <a:pt x="1404060" y="3407614"/>
                </a:cubicBezTo>
                <a:cubicBezTo>
                  <a:pt x="1403293" y="3413133"/>
                  <a:pt x="1403074" y="3418322"/>
                  <a:pt x="1403402" y="3423183"/>
                </a:cubicBezTo>
                <a:cubicBezTo>
                  <a:pt x="1400662" y="3423183"/>
                  <a:pt x="1397811" y="3423621"/>
                  <a:pt x="1394851" y="3424498"/>
                </a:cubicBezTo>
                <a:cubicBezTo>
                  <a:pt x="1391891" y="3425376"/>
                  <a:pt x="1389479" y="3426691"/>
                  <a:pt x="1387615" y="3428445"/>
                </a:cubicBezTo>
                <a:lnTo>
                  <a:pt x="1391123" y="3444233"/>
                </a:lnTo>
                <a:cubicBezTo>
                  <a:pt x="1391964" y="3439519"/>
                  <a:pt x="1393791" y="3434914"/>
                  <a:pt x="1396605" y="3430419"/>
                </a:cubicBezTo>
                <a:cubicBezTo>
                  <a:pt x="1399419" y="3425924"/>
                  <a:pt x="1403439" y="3423512"/>
                  <a:pt x="1408665" y="3423183"/>
                </a:cubicBezTo>
                <a:cubicBezTo>
                  <a:pt x="1408884" y="3418870"/>
                  <a:pt x="1409761" y="3414777"/>
                  <a:pt x="1411296" y="3410904"/>
                </a:cubicBezTo>
                <a:cubicBezTo>
                  <a:pt x="1412831" y="3407030"/>
                  <a:pt x="1413708" y="3402937"/>
                  <a:pt x="1413928" y="3398624"/>
                </a:cubicBezTo>
                <a:close/>
                <a:moveTo>
                  <a:pt x="854290" y="3391516"/>
                </a:moveTo>
                <a:cubicBezTo>
                  <a:pt x="854582" y="3393563"/>
                  <a:pt x="853997" y="3394732"/>
                  <a:pt x="852535" y="3395024"/>
                </a:cubicBezTo>
                <a:lnTo>
                  <a:pt x="851231" y="3405458"/>
                </a:lnTo>
                <a:lnTo>
                  <a:pt x="852441" y="3403846"/>
                </a:lnTo>
                <a:lnTo>
                  <a:pt x="856656" y="3393882"/>
                </a:lnTo>
                <a:close/>
                <a:moveTo>
                  <a:pt x="838502" y="3386253"/>
                </a:moveTo>
                <a:lnTo>
                  <a:pt x="838502" y="3393270"/>
                </a:lnTo>
                <a:cubicBezTo>
                  <a:pt x="839416" y="3392320"/>
                  <a:pt x="840220" y="3391151"/>
                  <a:pt x="840914" y="3389762"/>
                </a:cubicBezTo>
                <a:cubicBezTo>
                  <a:pt x="841608" y="3388373"/>
                  <a:pt x="841974" y="3387204"/>
                  <a:pt x="842010" y="3386253"/>
                </a:cubicBezTo>
                <a:close/>
                <a:moveTo>
                  <a:pt x="992776" y="3384550"/>
                </a:moveTo>
                <a:cubicBezTo>
                  <a:pt x="985466" y="3398291"/>
                  <a:pt x="979034" y="3412909"/>
                  <a:pt x="973479" y="3428405"/>
                </a:cubicBezTo>
                <a:cubicBezTo>
                  <a:pt x="974393" y="3431986"/>
                  <a:pt x="976074" y="3434910"/>
                  <a:pt x="978523" y="3437175"/>
                </a:cubicBezTo>
                <a:cubicBezTo>
                  <a:pt x="980971" y="3439441"/>
                  <a:pt x="983968" y="3440611"/>
                  <a:pt x="987513" y="3440684"/>
                </a:cubicBezTo>
                <a:cubicBezTo>
                  <a:pt x="989340" y="3435275"/>
                  <a:pt x="991825" y="3427235"/>
                  <a:pt x="994968" y="3416564"/>
                </a:cubicBezTo>
                <a:cubicBezTo>
                  <a:pt x="998111" y="3405892"/>
                  <a:pt x="1001473" y="3398730"/>
                  <a:pt x="1005055" y="3395075"/>
                </a:cubicBezTo>
                <a:close/>
                <a:moveTo>
                  <a:pt x="1220725" y="3374191"/>
                </a:moveTo>
                <a:lnTo>
                  <a:pt x="1219213" y="3374285"/>
                </a:lnTo>
                <a:cubicBezTo>
                  <a:pt x="1217166" y="3374468"/>
                  <a:pt x="1215997" y="3374979"/>
                  <a:pt x="1215704" y="3375820"/>
                </a:cubicBezTo>
                <a:lnTo>
                  <a:pt x="1218271" y="3378485"/>
                </a:lnTo>
                <a:close/>
                <a:moveTo>
                  <a:pt x="865608" y="3372723"/>
                </a:moveTo>
                <a:lnTo>
                  <a:pt x="862403" y="3373316"/>
                </a:lnTo>
                <a:cubicBezTo>
                  <a:pt x="859662" y="3374011"/>
                  <a:pt x="858127" y="3374815"/>
                  <a:pt x="857798" y="3375728"/>
                </a:cubicBezTo>
                <a:lnTo>
                  <a:pt x="857798" y="3377483"/>
                </a:lnTo>
                <a:lnTo>
                  <a:pt x="862466" y="3380150"/>
                </a:lnTo>
                <a:close/>
                <a:moveTo>
                  <a:pt x="1340252" y="3368803"/>
                </a:moveTo>
                <a:cubicBezTo>
                  <a:pt x="1338571" y="3369059"/>
                  <a:pt x="1337547" y="3370301"/>
                  <a:pt x="1337182" y="3372531"/>
                </a:cubicBezTo>
                <a:cubicBezTo>
                  <a:pt x="1336816" y="3374760"/>
                  <a:pt x="1336670" y="3376441"/>
                  <a:pt x="1336743" y="3377574"/>
                </a:cubicBezTo>
                <a:cubicBezTo>
                  <a:pt x="1336670" y="3381996"/>
                  <a:pt x="1335501" y="3385870"/>
                  <a:pt x="1333235" y="3389196"/>
                </a:cubicBezTo>
                <a:cubicBezTo>
                  <a:pt x="1330969" y="3392521"/>
                  <a:pt x="1328046" y="3395079"/>
                  <a:pt x="1324464" y="3396870"/>
                </a:cubicBezTo>
                <a:cubicBezTo>
                  <a:pt x="1324245" y="3401182"/>
                  <a:pt x="1323368" y="3405276"/>
                  <a:pt x="1321833" y="3409149"/>
                </a:cubicBezTo>
                <a:cubicBezTo>
                  <a:pt x="1320298" y="3413023"/>
                  <a:pt x="1319421" y="3417116"/>
                  <a:pt x="1319201" y="3421429"/>
                </a:cubicBezTo>
                <a:cubicBezTo>
                  <a:pt x="1324391" y="3415253"/>
                  <a:pt x="1328923" y="3408747"/>
                  <a:pt x="1332796" y="3401913"/>
                </a:cubicBezTo>
                <a:cubicBezTo>
                  <a:pt x="1336670" y="3395079"/>
                  <a:pt x="1340325" y="3388136"/>
                  <a:pt x="1343760" y="3381082"/>
                </a:cubicBezTo>
                <a:cubicBezTo>
                  <a:pt x="1343724" y="3379803"/>
                  <a:pt x="1343358" y="3377538"/>
                  <a:pt x="1342664" y="3374285"/>
                </a:cubicBezTo>
                <a:cubicBezTo>
                  <a:pt x="1341969" y="3371032"/>
                  <a:pt x="1341165" y="3369205"/>
                  <a:pt x="1340252" y="3368803"/>
                </a:cubicBezTo>
                <a:close/>
                <a:moveTo>
                  <a:pt x="1798580" y="3357646"/>
                </a:moveTo>
                <a:cubicBezTo>
                  <a:pt x="1798507" y="3358632"/>
                  <a:pt x="1798653" y="3359729"/>
                  <a:pt x="1799019" y="3360935"/>
                </a:cubicBezTo>
                <a:cubicBezTo>
                  <a:pt x="1799384" y="3362141"/>
                  <a:pt x="1800407" y="3362799"/>
                  <a:pt x="1802088" y="3362908"/>
                </a:cubicBezTo>
                <a:lnTo>
                  <a:pt x="1805597" y="3362908"/>
                </a:lnTo>
                <a:cubicBezTo>
                  <a:pt x="1805524" y="3361154"/>
                  <a:pt x="1804793" y="3359838"/>
                  <a:pt x="1803404" y="3358961"/>
                </a:cubicBezTo>
                <a:cubicBezTo>
                  <a:pt x="1802015" y="3358084"/>
                  <a:pt x="1800407" y="3357646"/>
                  <a:pt x="1798580" y="3357646"/>
                </a:cubicBezTo>
                <a:close/>
                <a:moveTo>
                  <a:pt x="1229738" y="3353015"/>
                </a:moveTo>
                <a:lnTo>
                  <a:pt x="1225425" y="3365956"/>
                </a:lnTo>
                <a:lnTo>
                  <a:pt x="1226082" y="3367008"/>
                </a:lnTo>
                <a:lnTo>
                  <a:pt x="1238362" y="3372270"/>
                </a:lnTo>
                <a:lnTo>
                  <a:pt x="1240116" y="3367008"/>
                </a:lnTo>
                <a:lnTo>
                  <a:pt x="1231345" y="3359991"/>
                </a:lnTo>
                <a:lnTo>
                  <a:pt x="1232144" y="3356109"/>
                </a:lnTo>
                <a:close/>
                <a:moveTo>
                  <a:pt x="1238310" y="3327952"/>
                </a:moveTo>
                <a:lnTo>
                  <a:pt x="1235000" y="3335474"/>
                </a:lnTo>
                <a:lnTo>
                  <a:pt x="1238436" y="3341449"/>
                </a:lnTo>
                <a:lnTo>
                  <a:pt x="1238581" y="3329293"/>
                </a:lnTo>
                <a:close/>
                <a:moveTo>
                  <a:pt x="866569" y="3324857"/>
                </a:moveTo>
                <a:cubicBezTo>
                  <a:pt x="865436" y="3324857"/>
                  <a:pt x="863755" y="3325295"/>
                  <a:pt x="861526" y="3326173"/>
                </a:cubicBezTo>
                <a:lnTo>
                  <a:pt x="860796" y="3326945"/>
                </a:lnTo>
                <a:lnTo>
                  <a:pt x="860370" y="3329925"/>
                </a:lnTo>
                <a:lnTo>
                  <a:pt x="859354" y="3331330"/>
                </a:lnTo>
                <a:lnTo>
                  <a:pt x="859771" y="3331654"/>
                </a:lnTo>
                <a:cubicBezTo>
                  <a:pt x="860977" y="3331837"/>
                  <a:pt x="862074" y="3331910"/>
                  <a:pt x="863060" y="3331874"/>
                </a:cubicBezTo>
                <a:close/>
                <a:moveTo>
                  <a:pt x="1026105" y="3323153"/>
                </a:moveTo>
                <a:lnTo>
                  <a:pt x="1017334" y="3333678"/>
                </a:lnTo>
                <a:lnTo>
                  <a:pt x="1017334" y="3338941"/>
                </a:lnTo>
                <a:lnTo>
                  <a:pt x="1020843" y="3338941"/>
                </a:lnTo>
                <a:cubicBezTo>
                  <a:pt x="1024278" y="3339087"/>
                  <a:pt x="1026617" y="3338795"/>
                  <a:pt x="1027859" y="3338064"/>
                </a:cubicBezTo>
                <a:cubicBezTo>
                  <a:pt x="1029102" y="3337333"/>
                  <a:pt x="1029687" y="3335286"/>
                  <a:pt x="1029613" y="3331924"/>
                </a:cubicBezTo>
                <a:close/>
                <a:moveTo>
                  <a:pt x="1913009" y="3299859"/>
                </a:moveTo>
                <a:lnTo>
                  <a:pt x="1912692" y="3300097"/>
                </a:lnTo>
                <a:lnTo>
                  <a:pt x="1913699" y="3303924"/>
                </a:lnTo>
                <a:cubicBezTo>
                  <a:pt x="1914393" y="3305641"/>
                  <a:pt x="1915197" y="3306592"/>
                  <a:pt x="1916111" y="3306774"/>
                </a:cubicBezTo>
                <a:cubicBezTo>
                  <a:pt x="1917792" y="3306664"/>
                  <a:pt x="1918815" y="3306007"/>
                  <a:pt x="1919180" y="3304801"/>
                </a:cubicBezTo>
                <a:cubicBezTo>
                  <a:pt x="1919546" y="3303595"/>
                  <a:pt x="1919692" y="3302498"/>
                  <a:pt x="1919619" y="3301512"/>
                </a:cubicBezTo>
                <a:close/>
                <a:moveTo>
                  <a:pt x="1045401" y="3295086"/>
                </a:moveTo>
                <a:lnTo>
                  <a:pt x="1041893" y="3302103"/>
                </a:lnTo>
                <a:cubicBezTo>
                  <a:pt x="1043939" y="3300349"/>
                  <a:pt x="1045109" y="3298595"/>
                  <a:pt x="1045401" y="3296840"/>
                </a:cubicBezTo>
                <a:close/>
                <a:moveTo>
                  <a:pt x="1730167" y="3278707"/>
                </a:moveTo>
                <a:lnTo>
                  <a:pt x="1730167" y="3287478"/>
                </a:lnTo>
                <a:cubicBezTo>
                  <a:pt x="1730240" y="3290000"/>
                  <a:pt x="1730971" y="3291535"/>
                  <a:pt x="1732360" y="3292083"/>
                </a:cubicBezTo>
                <a:cubicBezTo>
                  <a:pt x="1733748" y="3292631"/>
                  <a:pt x="1735356" y="3292850"/>
                  <a:pt x="1737184" y="3292741"/>
                </a:cubicBezTo>
                <a:close/>
                <a:moveTo>
                  <a:pt x="1856468" y="3266428"/>
                </a:moveTo>
                <a:cubicBezTo>
                  <a:pt x="1851206" y="3266574"/>
                  <a:pt x="1847259" y="3268474"/>
                  <a:pt x="1844628" y="3272129"/>
                </a:cubicBezTo>
                <a:cubicBezTo>
                  <a:pt x="1841996" y="3275784"/>
                  <a:pt x="1840681" y="3280315"/>
                  <a:pt x="1840681" y="3285724"/>
                </a:cubicBezTo>
                <a:lnTo>
                  <a:pt x="1840681" y="3287478"/>
                </a:lnTo>
                <a:cubicBezTo>
                  <a:pt x="1840315" y="3287442"/>
                  <a:pt x="1838853" y="3287515"/>
                  <a:pt x="1836295" y="3287697"/>
                </a:cubicBezTo>
                <a:cubicBezTo>
                  <a:pt x="1833737" y="3287880"/>
                  <a:pt x="1832275" y="3288392"/>
                  <a:pt x="1831910" y="3289232"/>
                </a:cubicBezTo>
                <a:cubicBezTo>
                  <a:pt x="1832458" y="3290146"/>
                  <a:pt x="1834870" y="3290950"/>
                  <a:pt x="1839146" y="3291644"/>
                </a:cubicBezTo>
                <a:cubicBezTo>
                  <a:pt x="1843422" y="3292339"/>
                  <a:pt x="1846272" y="3292704"/>
                  <a:pt x="1847697" y="3292741"/>
                </a:cubicBezTo>
                <a:lnTo>
                  <a:pt x="1858222" y="3283970"/>
                </a:lnTo>
                <a:cubicBezTo>
                  <a:pt x="1855628" y="3283750"/>
                  <a:pt x="1853800" y="3282435"/>
                  <a:pt x="1852741" y="3280023"/>
                </a:cubicBezTo>
                <a:cubicBezTo>
                  <a:pt x="1851681" y="3277611"/>
                  <a:pt x="1851169" y="3275418"/>
                  <a:pt x="1851206" y="3273445"/>
                </a:cubicBezTo>
                <a:close/>
                <a:moveTo>
                  <a:pt x="1747709" y="3259411"/>
                </a:moveTo>
                <a:cubicBezTo>
                  <a:pt x="1746905" y="3259484"/>
                  <a:pt x="1746320" y="3259777"/>
                  <a:pt x="1745954" y="3260288"/>
                </a:cubicBezTo>
                <a:cubicBezTo>
                  <a:pt x="1745589" y="3260800"/>
                  <a:pt x="1745004" y="3261092"/>
                  <a:pt x="1744200" y="3261165"/>
                </a:cubicBezTo>
                <a:cubicBezTo>
                  <a:pt x="1744237" y="3262225"/>
                  <a:pt x="1744602" y="3263614"/>
                  <a:pt x="1745297" y="3265332"/>
                </a:cubicBezTo>
                <a:cubicBezTo>
                  <a:pt x="1745991" y="3267049"/>
                  <a:pt x="1746795" y="3267999"/>
                  <a:pt x="1747709" y="3268182"/>
                </a:cubicBezTo>
                <a:cubicBezTo>
                  <a:pt x="1749390" y="3268072"/>
                  <a:pt x="1750413" y="3267415"/>
                  <a:pt x="1750778" y="3266209"/>
                </a:cubicBezTo>
                <a:cubicBezTo>
                  <a:pt x="1751144" y="3265003"/>
                  <a:pt x="1751290" y="3263906"/>
                  <a:pt x="1751217" y="3262919"/>
                </a:cubicBezTo>
                <a:cubicBezTo>
                  <a:pt x="1750925" y="3260873"/>
                  <a:pt x="1749755" y="3259704"/>
                  <a:pt x="1747709" y="3259411"/>
                </a:cubicBezTo>
                <a:close/>
                <a:moveTo>
                  <a:pt x="1952949" y="3241869"/>
                </a:moveTo>
                <a:cubicBezTo>
                  <a:pt x="1947138" y="3242344"/>
                  <a:pt x="1943849" y="3245341"/>
                  <a:pt x="1943081" y="3250859"/>
                </a:cubicBezTo>
                <a:cubicBezTo>
                  <a:pt x="1942314" y="3256378"/>
                  <a:pt x="1942095" y="3261567"/>
                  <a:pt x="1942423" y="3266428"/>
                </a:cubicBezTo>
                <a:cubicBezTo>
                  <a:pt x="1939683" y="3266428"/>
                  <a:pt x="1936832" y="3266866"/>
                  <a:pt x="1933872" y="3267743"/>
                </a:cubicBezTo>
                <a:cubicBezTo>
                  <a:pt x="1930912" y="3268621"/>
                  <a:pt x="1928500" y="3269936"/>
                  <a:pt x="1926636" y="3271690"/>
                </a:cubicBezTo>
                <a:lnTo>
                  <a:pt x="1930144" y="3287478"/>
                </a:lnTo>
                <a:cubicBezTo>
                  <a:pt x="1930985" y="3282764"/>
                  <a:pt x="1932812" y="3278159"/>
                  <a:pt x="1935626" y="3273664"/>
                </a:cubicBezTo>
                <a:cubicBezTo>
                  <a:pt x="1938440" y="3269169"/>
                  <a:pt x="1942460" y="3266757"/>
                  <a:pt x="1947686" y="3266428"/>
                </a:cubicBezTo>
                <a:cubicBezTo>
                  <a:pt x="1947905" y="3262115"/>
                  <a:pt x="1948782" y="3258022"/>
                  <a:pt x="1950317" y="3254149"/>
                </a:cubicBezTo>
                <a:cubicBezTo>
                  <a:pt x="1951852" y="3250275"/>
                  <a:pt x="1952729" y="3246182"/>
                  <a:pt x="1952949" y="3241869"/>
                </a:cubicBezTo>
                <a:close/>
                <a:moveTo>
                  <a:pt x="1288794" y="3233142"/>
                </a:moveTo>
                <a:lnTo>
                  <a:pt x="1285725" y="3235444"/>
                </a:lnTo>
                <a:lnTo>
                  <a:pt x="1289715" y="3235444"/>
                </a:lnTo>
                <a:close/>
                <a:moveTo>
                  <a:pt x="1496374" y="3217943"/>
                </a:moveTo>
                <a:lnTo>
                  <a:pt x="1482341" y="3240747"/>
                </a:lnTo>
                <a:cubicBezTo>
                  <a:pt x="1485849" y="3246302"/>
                  <a:pt x="1487603" y="3252734"/>
                  <a:pt x="1487603" y="3260043"/>
                </a:cubicBezTo>
                <a:cubicBezTo>
                  <a:pt x="1486617" y="3259970"/>
                  <a:pt x="1485520" y="3260116"/>
                  <a:pt x="1484314" y="3260482"/>
                </a:cubicBezTo>
                <a:cubicBezTo>
                  <a:pt x="1483108" y="3260847"/>
                  <a:pt x="1482451" y="3261871"/>
                  <a:pt x="1482341" y="3263552"/>
                </a:cubicBezTo>
                <a:cubicBezTo>
                  <a:pt x="1482451" y="3265306"/>
                  <a:pt x="1483108" y="3267060"/>
                  <a:pt x="1484314" y="3268814"/>
                </a:cubicBezTo>
                <a:cubicBezTo>
                  <a:pt x="1485520" y="3270569"/>
                  <a:pt x="1486617" y="3272323"/>
                  <a:pt x="1487603" y="3274077"/>
                </a:cubicBezTo>
                <a:lnTo>
                  <a:pt x="1499883" y="3279339"/>
                </a:lnTo>
                <a:lnTo>
                  <a:pt x="1501637" y="3274077"/>
                </a:lnTo>
                <a:lnTo>
                  <a:pt x="1492866" y="3267060"/>
                </a:lnTo>
                <a:cubicBezTo>
                  <a:pt x="1492829" y="3264356"/>
                  <a:pt x="1493341" y="3261871"/>
                  <a:pt x="1494401" y="3259605"/>
                </a:cubicBezTo>
                <a:cubicBezTo>
                  <a:pt x="1495461" y="3257339"/>
                  <a:pt x="1497288" y="3255731"/>
                  <a:pt x="1499883" y="3254781"/>
                </a:cubicBezTo>
                <a:cubicBezTo>
                  <a:pt x="1500066" y="3248641"/>
                  <a:pt x="1500139" y="3242502"/>
                  <a:pt x="1500102" y="3236362"/>
                </a:cubicBezTo>
                <a:cubicBezTo>
                  <a:pt x="1500066" y="3230222"/>
                  <a:pt x="1498823" y="3224083"/>
                  <a:pt x="1496374" y="3217943"/>
                </a:cubicBezTo>
                <a:close/>
                <a:moveTo>
                  <a:pt x="1879273" y="3212048"/>
                </a:moveTo>
                <a:cubicBezTo>
                  <a:pt x="1877592" y="3212304"/>
                  <a:pt x="1876568" y="3213546"/>
                  <a:pt x="1876203" y="3215776"/>
                </a:cubicBezTo>
                <a:cubicBezTo>
                  <a:pt x="1875837" y="3218005"/>
                  <a:pt x="1875691" y="3219686"/>
                  <a:pt x="1875764" y="3220819"/>
                </a:cubicBezTo>
                <a:cubicBezTo>
                  <a:pt x="1875691" y="3225241"/>
                  <a:pt x="1874522" y="3229115"/>
                  <a:pt x="1872256" y="3232441"/>
                </a:cubicBezTo>
                <a:cubicBezTo>
                  <a:pt x="1869990" y="3235766"/>
                  <a:pt x="1867067" y="3238324"/>
                  <a:pt x="1863485" y="3240115"/>
                </a:cubicBezTo>
                <a:cubicBezTo>
                  <a:pt x="1863266" y="3244427"/>
                  <a:pt x="1862389" y="3248521"/>
                  <a:pt x="1860854" y="3252394"/>
                </a:cubicBezTo>
                <a:cubicBezTo>
                  <a:pt x="1859319" y="3256268"/>
                  <a:pt x="1858442" y="3260361"/>
                  <a:pt x="1858222" y="3264674"/>
                </a:cubicBezTo>
                <a:cubicBezTo>
                  <a:pt x="1863412" y="3258498"/>
                  <a:pt x="1867944" y="3251992"/>
                  <a:pt x="1871817" y="3245158"/>
                </a:cubicBezTo>
                <a:cubicBezTo>
                  <a:pt x="1875691" y="3238324"/>
                  <a:pt x="1879346" y="3231381"/>
                  <a:pt x="1882781" y="3224327"/>
                </a:cubicBezTo>
                <a:cubicBezTo>
                  <a:pt x="1882745" y="3223048"/>
                  <a:pt x="1882379" y="3220783"/>
                  <a:pt x="1881685" y="3217530"/>
                </a:cubicBezTo>
                <a:cubicBezTo>
                  <a:pt x="1880990" y="3214277"/>
                  <a:pt x="1880186" y="3212450"/>
                  <a:pt x="1879273" y="3212048"/>
                </a:cubicBezTo>
                <a:close/>
                <a:moveTo>
                  <a:pt x="1966897" y="3206816"/>
                </a:moveTo>
                <a:lnTo>
                  <a:pt x="1966897" y="3212079"/>
                </a:lnTo>
                <a:lnTo>
                  <a:pt x="1954947" y="3222162"/>
                </a:lnTo>
                <a:lnTo>
                  <a:pt x="1952949" y="3224327"/>
                </a:lnTo>
                <a:cubicBezTo>
                  <a:pt x="1953168" y="3225680"/>
                  <a:pt x="1954045" y="3228238"/>
                  <a:pt x="1955580" y="3232002"/>
                </a:cubicBezTo>
                <a:cubicBezTo>
                  <a:pt x="1957115" y="3235766"/>
                  <a:pt x="1957992" y="3237886"/>
                  <a:pt x="1958211" y="3238361"/>
                </a:cubicBezTo>
                <a:cubicBezTo>
                  <a:pt x="1959052" y="3238142"/>
                  <a:pt x="1959563" y="3237265"/>
                  <a:pt x="1959746" y="3235730"/>
                </a:cubicBezTo>
                <a:cubicBezTo>
                  <a:pt x="1959929" y="3234195"/>
                  <a:pt x="1960002" y="3233318"/>
                  <a:pt x="1959965" y="3233098"/>
                </a:cubicBezTo>
                <a:lnTo>
                  <a:pt x="1970826" y="3214500"/>
                </a:lnTo>
                <a:lnTo>
                  <a:pt x="1970186" y="3212298"/>
                </a:lnTo>
                <a:cubicBezTo>
                  <a:pt x="1968980" y="3209046"/>
                  <a:pt x="1967884" y="3207218"/>
                  <a:pt x="1966897" y="3206816"/>
                </a:cubicBezTo>
                <a:close/>
                <a:moveTo>
                  <a:pt x="1305666" y="3204668"/>
                </a:moveTo>
                <a:lnTo>
                  <a:pt x="1303414" y="3209172"/>
                </a:lnTo>
                <a:lnTo>
                  <a:pt x="1306280" y="3204873"/>
                </a:lnTo>
                <a:close/>
                <a:moveTo>
                  <a:pt x="1768759" y="3196260"/>
                </a:moveTo>
                <a:lnTo>
                  <a:pt x="1761742" y="3217311"/>
                </a:lnTo>
                <a:cubicBezTo>
                  <a:pt x="1761450" y="3217274"/>
                  <a:pt x="1760280" y="3217347"/>
                  <a:pt x="1758234" y="3217530"/>
                </a:cubicBezTo>
                <a:cubicBezTo>
                  <a:pt x="1756187" y="3217713"/>
                  <a:pt x="1755018" y="3218224"/>
                  <a:pt x="1754725" y="3219065"/>
                </a:cubicBezTo>
                <a:cubicBezTo>
                  <a:pt x="1755091" y="3220929"/>
                  <a:pt x="1756991" y="3222902"/>
                  <a:pt x="1760427" y="3224985"/>
                </a:cubicBezTo>
                <a:cubicBezTo>
                  <a:pt x="1763862" y="3227068"/>
                  <a:pt x="1766639" y="3228603"/>
                  <a:pt x="1768759" y="3229590"/>
                </a:cubicBezTo>
                <a:lnTo>
                  <a:pt x="1781038" y="3212048"/>
                </a:lnTo>
                <a:close/>
                <a:moveTo>
                  <a:pt x="1972160" y="3194537"/>
                </a:moveTo>
                <a:cubicBezTo>
                  <a:pt x="1972196" y="3195524"/>
                  <a:pt x="1972562" y="3196620"/>
                  <a:pt x="1973256" y="3197826"/>
                </a:cubicBezTo>
                <a:cubicBezTo>
                  <a:pt x="1973951" y="3199032"/>
                  <a:pt x="1974755" y="3199690"/>
                  <a:pt x="1975668" y="3199800"/>
                </a:cubicBezTo>
                <a:cubicBezTo>
                  <a:pt x="1977715" y="3199507"/>
                  <a:pt x="1978884" y="3198338"/>
                  <a:pt x="1979177" y="3196291"/>
                </a:cubicBezTo>
                <a:close/>
                <a:moveTo>
                  <a:pt x="1979177" y="3180504"/>
                </a:moveTo>
                <a:cubicBezTo>
                  <a:pt x="1979104" y="3181490"/>
                  <a:pt x="1979250" y="3182587"/>
                  <a:pt x="1979615" y="3183793"/>
                </a:cubicBezTo>
                <a:cubicBezTo>
                  <a:pt x="1979981" y="3184999"/>
                  <a:pt x="1981004" y="3185656"/>
                  <a:pt x="1982685" y="3185766"/>
                </a:cubicBezTo>
                <a:lnTo>
                  <a:pt x="1984279" y="3185766"/>
                </a:lnTo>
                <a:lnTo>
                  <a:pt x="1984324" y="3185651"/>
                </a:lnTo>
                <a:close/>
                <a:moveTo>
                  <a:pt x="1533212" y="3156546"/>
                </a:moveTo>
                <a:cubicBezTo>
                  <a:pt x="1532920" y="3158301"/>
                  <a:pt x="1533505" y="3160055"/>
                  <a:pt x="1534967" y="3161809"/>
                </a:cubicBezTo>
                <a:lnTo>
                  <a:pt x="1534967" y="3156546"/>
                </a:lnTo>
                <a:close/>
                <a:moveTo>
                  <a:pt x="2133545" y="3155945"/>
                </a:moveTo>
                <a:cubicBezTo>
                  <a:pt x="2133509" y="3156932"/>
                  <a:pt x="2133582" y="3158028"/>
                  <a:pt x="2133764" y="3159234"/>
                </a:cubicBezTo>
                <a:cubicBezTo>
                  <a:pt x="2133947" y="3160440"/>
                  <a:pt x="2134459" y="3161098"/>
                  <a:pt x="2135299" y="3161208"/>
                </a:cubicBezTo>
                <a:lnTo>
                  <a:pt x="2140562" y="3159453"/>
                </a:lnTo>
                <a:close/>
                <a:moveTo>
                  <a:pt x="2266863" y="3148928"/>
                </a:moveTo>
                <a:lnTo>
                  <a:pt x="2273880" y="3161208"/>
                </a:lnTo>
                <a:lnTo>
                  <a:pt x="2272126" y="3175241"/>
                </a:lnTo>
                <a:cubicBezTo>
                  <a:pt x="2267777" y="3175753"/>
                  <a:pt x="2265511" y="3177799"/>
                  <a:pt x="2265328" y="3181381"/>
                </a:cubicBezTo>
                <a:cubicBezTo>
                  <a:pt x="2265146" y="3184962"/>
                  <a:pt x="2261564" y="3187009"/>
                  <a:pt x="2254584" y="3187520"/>
                </a:cubicBezTo>
                <a:cubicBezTo>
                  <a:pt x="2255096" y="3180650"/>
                  <a:pt x="2257142" y="3174218"/>
                  <a:pt x="2260724" y="3168224"/>
                </a:cubicBezTo>
                <a:cubicBezTo>
                  <a:pt x="2264305" y="3162231"/>
                  <a:pt x="2266352" y="3155799"/>
                  <a:pt x="2266863" y="3148928"/>
                </a:cubicBezTo>
                <a:close/>
                <a:moveTo>
                  <a:pt x="1554263" y="3137250"/>
                </a:moveTo>
                <a:cubicBezTo>
                  <a:pt x="1551047" y="3137250"/>
                  <a:pt x="1548708" y="3139005"/>
                  <a:pt x="1547246" y="3142513"/>
                </a:cubicBezTo>
                <a:lnTo>
                  <a:pt x="1552508" y="3142513"/>
                </a:lnTo>
                <a:cubicBezTo>
                  <a:pt x="1552581" y="3141636"/>
                  <a:pt x="1552874" y="3140759"/>
                  <a:pt x="1553385" y="3139882"/>
                </a:cubicBezTo>
                <a:cubicBezTo>
                  <a:pt x="1553897" y="3139005"/>
                  <a:pt x="1554189" y="3138127"/>
                  <a:pt x="1554263" y="3137250"/>
                </a:cubicBezTo>
                <a:close/>
                <a:moveTo>
                  <a:pt x="1793318" y="3134864"/>
                </a:moveTo>
                <a:cubicBezTo>
                  <a:pt x="1786008" y="3148605"/>
                  <a:pt x="1779576" y="3163223"/>
                  <a:pt x="1774021" y="3178719"/>
                </a:cubicBezTo>
                <a:cubicBezTo>
                  <a:pt x="1774935" y="3182300"/>
                  <a:pt x="1776616" y="3185224"/>
                  <a:pt x="1779065" y="3187489"/>
                </a:cubicBezTo>
                <a:cubicBezTo>
                  <a:pt x="1781513" y="3189755"/>
                  <a:pt x="1784510" y="3190925"/>
                  <a:pt x="1788055" y="3190998"/>
                </a:cubicBezTo>
                <a:cubicBezTo>
                  <a:pt x="1789882" y="3185589"/>
                  <a:pt x="1792367" y="3177549"/>
                  <a:pt x="1795510" y="3166878"/>
                </a:cubicBezTo>
                <a:cubicBezTo>
                  <a:pt x="1798653" y="3156206"/>
                  <a:pt x="1802015" y="3149044"/>
                  <a:pt x="1805597" y="3145389"/>
                </a:cubicBezTo>
                <a:close/>
                <a:moveTo>
                  <a:pt x="1564788" y="3110938"/>
                </a:moveTo>
                <a:lnTo>
                  <a:pt x="1564788" y="3119708"/>
                </a:lnTo>
                <a:lnTo>
                  <a:pt x="1552508" y="3119708"/>
                </a:lnTo>
                <a:lnTo>
                  <a:pt x="1552508" y="3126725"/>
                </a:lnTo>
                <a:lnTo>
                  <a:pt x="1556017" y="3131988"/>
                </a:lnTo>
                <a:lnTo>
                  <a:pt x="1570050" y="3119708"/>
                </a:lnTo>
                <a:lnTo>
                  <a:pt x="1570050" y="3112692"/>
                </a:lnTo>
                <a:close/>
                <a:moveTo>
                  <a:pt x="2170383" y="3105074"/>
                </a:moveTo>
                <a:cubicBezTo>
                  <a:pt x="2170310" y="3106060"/>
                  <a:pt x="2170456" y="3107157"/>
                  <a:pt x="2170822" y="3108363"/>
                </a:cubicBezTo>
                <a:cubicBezTo>
                  <a:pt x="2171187" y="3109569"/>
                  <a:pt x="2172210" y="3110227"/>
                  <a:pt x="2173891" y="3110336"/>
                </a:cubicBezTo>
                <a:lnTo>
                  <a:pt x="2177400" y="3110336"/>
                </a:lnTo>
                <a:cubicBezTo>
                  <a:pt x="2177327" y="3108582"/>
                  <a:pt x="2176596" y="3107266"/>
                  <a:pt x="2175207" y="3106389"/>
                </a:cubicBezTo>
                <a:cubicBezTo>
                  <a:pt x="2173818" y="3105512"/>
                  <a:pt x="2172210" y="3105074"/>
                  <a:pt x="2170383" y="3105074"/>
                </a:cubicBezTo>
                <a:close/>
                <a:moveTo>
                  <a:pt x="1577067" y="3093396"/>
                </a:moveTo>
                <a:lnTo>
                  <a:pt x="1571804" y="3095150"/>
                </a:lnTo>
                <a:lnTo>
                  <a:pt x="1571804" y="3109183"/>
                </a:lnTo>
                <a:cubicBezTo>
                  <a:pt x="1574326" y="3107319"/>
                  <a:pt x="1575861" y="3104908"/>
                  <a:pt x="1576409" y="3101947"/>
                </a:cubicBezTo>
                <a:cubicBezTo>
                  <a:pt x="1576957" y="3098987"/>
                  <a:pt x="1577177" y="3096137"/>
                  <a:pt x="1577067" y="3093396"/>
                </a:cubicBezTo>
                <a:close/>
                <a:moveTo>
                  <a:pt x="1826647" y="3073467"/>
                </a:moveTo>
                <a:lnTo>
                  <a:pt x="1817876" y="3083992"/>
                </a:lnTo>
                <a:lnTo>
                  <a:pt x="1817876" y="3089255"/>
                </a:lnTo>
                <a:lnTo>
                  <a:pt x="1821385" y="3089255"/>
                </a:lnTo>
                <a:cubicBezTo>
                  <a:pt x="1824820" y="3089401"/>
                  <a:pt x="1827159" y="3089109"/>
                  <a:pt x="1828401" y="3088378"/>
                </a:cubicBezTo>
                <a:cubicBezTo>
                  <a:pt x="1829644" y="3087647"/>
                  <a:pt x="1830229" y="3085600"/>
                  <a:pt x="1830155" y="3082238"/>
                </a:cubicBezTo>
                <a:close/>
                <a:moveTo>
                  <a:pt x="1591101" y="3051295"/>
                </a:moveTo>
                <a:cubicBezTo>
                  <a:pt x="1589419" y="3056850"/>
                  <a:pt x="1587519" y="3061966"/>
                  <a:pt x="1585399" y="3066644"/>
                </a:cubicBezTo>
                <a:cubicBezTo>
                  <a:pt x="1583280" y="3071322"/>
                  <a:pt x="1580502" y="3073807"/>
                  <a:pt x="1577067" y="3074100"/>
                </a:cubicBezTo>
                <a:cubicBezTo>
                  <a:pt x="1577177" y="3075452"/>
                  <a:pt x="1577834" y="3078010"/>
                  <a:pt x="1579040" y="3081774"/>
                </a:cubicBezTo>
                <a:cubicBezTo>
                  <a:pt x="1580246" y="3085538"/>
                  <a:pt x="1581343" y="3087658"/>
                  <a:pt x="1582330" y="3088133"/>
                </a:cubicBezTo>
                <a:cubicBezTo>
                  <a:pt x="1583170" y="3088023"/>
                  <a:pt x="1583682" y="3087366"/>
                  <a:pt x="1583864" y="3086160"/>
                </a:cubicBezTo>
                <a:cubicBezTo>
                  <a:pt x="1584047" y="3084954"/>
                  <a:pt x="1584120" y="3083857"/>
                  <a:pt x="1584084" y="3082870"/>
                </a:cubicBezTo>
                <a:cubicBezTo>
                  <a:pt x="1586971" y="3079033"/>
                  <a:pt x="1589968" y="3073990"/>
                  <a:pt x="1593074" y="3067741"/>
                </a:cubicBezTo>
                <a:cubicBezTo>
                  <a:pt x="1596180" y="3061491"/>
                  <a:pt x="1597861" y="3056009"/>
                  <a:pt x="1598117" y="3051295"/>
                </a:cubicBezTo>
                <a:close/>
                <a:moveTo>
                  <a:pt x="2284405" y="3047185"/>
                </a:moveTo>
                <a:cubicBezTo>
                  <a:pt x="2284442" y="3048245"/>
                  <a:pt x="2284807" y="3049634"/>
                  <a:pt x="2285502" y="3051352"/>
                </a:cubicBezTo>
                <a:cubicBezTo>
                  <a:pt x="2286196" y="3053069"/>
                  <a:pt x="2287000" y="3054020"/>
                  <a:pt x="2287914" y="3054202"/>
                </a:cubicBezTo>
                <a:cubicBezTo>
                  <a:pt x="2289595" y="3054092"/>
                  <a:pt x="2290618" y="3053435"/>
                  <a:pt x="2290983" y="3052229"/>
                </a:cubicBezTo>
                <a:cubicBezTo>
                  <a:pt x="2291349" y="3051023"/>
                  <a:pt x="2291495" y="3049926"/>
                  <a:pt x="2291422" y="3048940"/>
                </a:cubicBezTo>
                <a:close/>
                <a:moveTo>
                  <a:pt x="1845943" y="3045400"/>
                </a:moveTo>
                <a:lnTo>
                  <a:pt x="1842435" y="3052417"/>
                </a:lnTo>
                <a:cubicBezTo>
                  <a:pt x="1844481" y="3050663"/>
                  <a:pt x="1845651" y="3048909"/>
                  <a:pt x="1845943" y="3047154"/>
                </a:cubicBezTo>
                <a:close/>
                <a:moveTo>
                  <a:pt x="2406858" y="3031062"/>
                </a:moveTo>
                <a:cubicBezTo>
                  <a:pt x="2406894" y="3032049"/>
                  <a:pt x="2407260" y="3033145"/>
                  <a:pt x="2407954" y="3034351"/>
                </a:cubicBezTo>
                <a:cubicBezTo>
                  <a:pt x="2408649" y="3035557"/>
                  <a:pt x="2409453" y="3036215"/>
                  <a:pt x="2410366" y="3036325"/>
                </a:cubicBezTo>
                <a:cubicBezTo>
                  <a:pt x="2412413" y="3036032"/>
                  <a:pt x="2413582" y="3034863"/>
                  <a:pt x="2413875" y="3032816"/>
                </a:cubicBezTo>
                <a:close/>
                <a:moveTo>
                  <a:pt x="2101970" y="3026135"/>
                </a:moveTo>
                <a:lnTo>
                  <a:pt x="2101970" y="3034906"/>
                </a:lnTo>
                <a:cubicBezTo>
                  <a:pt x="2102043" y="3037428"/>
                  <a:pt x="2102774" y="3038963"/>
                  <a:pt x="2104163" y="3039511"/>
                </a:cubicBezTo>
                <a:cubicBezTo>
                  <a:pt x="2105551" y="3040059"/>
                  <a:pt x="2107159" y="3040278"/>
                  <a:pt x="2108987" y="3040169"/>
                </a:cubicBezTo>
                <a:close/>
                <a:moveTo>
                  <a:pt x="2413875" y="3017029"/>
                </a:moveTo>
                <a:cubicBezTo>
                  <a:pt x="2413802" y="3018015"/>
                  <a:pt x="2413948" y="3019112"/>
                  <a:pt x="2414313" y="3020318"/>
                </a:cubicBezTo>
                <a:cubicBezTo>
                  <a:pt x="2414679" y="3021524"/>
                  <a:pt x="2415702" y="3022181"/>
                  <a:pt x="2417383" y="3022291"/>
                </a:cubicBezTo>
                <a:lnTo>
                  <a:pt x="2419137" y="3022291"/>
                </a:lnTo>
                <a:cubicBezTo>
                  <a:pt x="2419137" y="3018783"/>
                  <a:pt x="2417383" y="3017029"/>
                  <a:pt x="2413875" y="3017029"/>
                </a:cubicBezTo>
                <a:close/>
                <a:moveTo>
                  <a:pt x="2228271" y="3013856"/>
                </a:moveTo>
                <a:cubicBezTo>
                  <a:pt x="2223009" y="3014002"/>
                  <a:pt x="2219062" y="3015902"/>
                  <a:pt x="2216431" y="3019557"/>
                </a:cubicBezTo>
                <a:cubicBezTo>
                  <a:pt x="2213799" y="3023212"/>
                  <a:pt x="2212484" y="3027743"/>
                  <a:pt x="2212484" y="3033152"/>
                </a:cubicBezTo>
                <a:lnTo>
                  <a:pt x="2212484" y="3034906"/>
                </a:lnTo>
                <a:cubicBezTo>
                  <a:pt x="2212118" y="3034870"/>
                  <a:pt x="2210656" y="3034943"/>
                  <a:pt x="2208098" y="3035125"/>
                </a:cubicBezTo>
                <a:cubicBezTo>
                  <a:pt x="2205540" y="3035308"/>
                  <a:pt x="2204078" y="3035820"/>
                  <a:pt x="2203713" y="3036660"/>
                </a:cubicBezTo>
                <a:cubicBezTo>
                  <a:pt x="2204261" y="3037574"/>
                  <a:pt x="2206673" y="3038378"/>
                  <a:pt x="2210949" y="3039072"/>
                </a:cubicBezTo>
                <a:cubicBezTo>
                  <a:pt x="2215225" y="3039767"/>
                  <a:pt x="2218075" y="3040132"/>
                  <a:pt x="2219500" y="3040169"/>
                </a:cubicBezTo>
                <a:lnTo>
                  <a:pt x="2230025" y="3031398"/>
                </a:lnTo>
                <a:cubicBezTo>
                  <a:pt x="2227431" y="3031178"/>
                  <a:pt x="2225603" y="3029863"/>
                  <a:pt x="2224544" y="3027451"/>
                </a:cubicBezTo>
                <a:cubicBezTo>
                  <a:pt x="2223484" y="3025039"/>
                  <a:pt x="2222972" y="3022846"/>
                  <a:pt x="2223009" y="3020873"/>
                </a:cubicBezTo>
                <a:close/>
                <a:moveTo>
                  <a:pt x="2119512" y="3006839"/>
                </a:moveTo>
                <a:cubicBezTo>
                  <a:pt x="2118708" y="3006912"/>
                  <a:pt x="2118123" y="3007205"/>
                  <a:pt x="2117757" y="3007716"/>
                </a:cubicBezTo>
                <a:cubicBezTo>
                  <a:pt x="2117392" y="3008228"/>
                  <a:pt x="2116807" y="3008520"/>
                  <a:pt x="2116003" y="3008593"/>
                </a:cubicBezTo>
                <a:cubicBezTo>
                  <a:pt x="2116040" y="3009653"/>
                  <a:pt x="2116405" y="3011042"/>
                  <a:pt x="2117100" y="3012760"/>
                </a:cubicBezTo>
                <a:cubicBezTo>
                  <a:pt x="2117794" y="3014477"/>
                  <a:pt x="2118598" y="3015427"/>
                  <a:pt x="2119512" y="3015610"/>
                </a:cubicBezTo>
                <a:cubicBezTo>
                  <a:pt x="2121193" y="3015500"/>
                  <a:pt x="2122216" y="3014843"/>
                  <a:pt x="2122581" y="3013637"/>
                </a:cubicBezTo>
                <a:cubicBezTo>
                  <a:pt x="2122947" y="3012431"/>
                  <a:pt x="2123093" y="3011334"/>
                  <a:pt x="2123020" y="3010347"/>
                </a:cubicBezTo>
                <a:cubicBezTo>
                  <a:pt x="2122728" y="3008301"/>
                  <a:pt x="2121558" y="3007132"/>
                  <a:pt x="2119512" y="3006839"/>
                </a:cubicBezTo>
                <a:close/>
                <a:moveTo>
                  <a:pt x="1648989" y="2995161"/>
                </a:moveTo>
                <a:cubicBezTo>
                  <a:pt x="1648148" y="2996842"/>
                  <a:pt x="1647637" y="2998304"/>
                  <a:pt x="1647454" y="2999547"/>
                </a:cubicBezTo>
                <a:cubicBezTo>
                  <a:pt x="1647271" y="3000789"/>
                  <a:pt x="1647198" y="3002251"/>
                  <a:pt x="1647235" y="3003932"/>
                </a:cubicBezTo>
                <a:cubicBezTo>
                  <a:pt x="1649281" y="3001885"/>
                  <a:pt x="1650450" y="2998962"/>
                  <a:pt x="1650743" y="2995161"/>
                </a:cubicBezTo>
                <a:close/>
                <a:moveTo>
                  <a:pt x="2568243" y="2992470"/>
                </a:moveTo>
                <a:cubicBezTo>
                  <a:pt x="2568207" y="2993457"/>
                  <a:pt x="2568280" y="2994553"/>
                  <a:pt x="2568462" y="2995759"/>
                </a:cubicBezTo>
                <a:cubicBezTo>
                  <a:pt x="2568645" y="2996965"/>
                  <a:pt x="2569157" y="2997623"/>
                  <a:pt x="2569997" y="2997733"/>
                </a:cubicBezTo>
                <a:lnTo>
                  <a:pt x="2575260" y="2995978"/>
                </a:lnTo>
                <a:close/>
                <a:moveTo>
                  <a:pt x="2324752" y="2989297"/>
                </a:moveTo>
                <a:cubicBezTo>
                  <a:pt x="2318941" y="2989772"/>
                  <a:pt x="2315652" y="2992769"/>
                  <a:pt x="2314884" y="2998287"/>
                </a:cubicBezTo>
                <a:cubicBezTo>
                  <a:pt x="2314117" y="3003806"/>
                  <a:pt x="2313898" y="3008995"/>
                  <a:pt x="2314226" y="3013856"/>
                </a:cubicBezTo>
                <a:cubicBezTo>
                  <a:pt x="2311486" y="3013856"/>
                  <a:pt x="2308635" y="3014294"/>
                  <a:pt x="2305675" y="3015171"/>
                </a:cubicBezTo>
                <a:cubicBezTo>
                  <a:pt x="2302715" y="3016049"/>
                  <a:pt x="2300303" y="3017364"/>
                  <a:pt x="2298439" y="3019118"/>
                </a:cubicBezTo>
                <a:lnTo>
                  <a:pt x="2301947" y="3034906"/>
                </a:lnTo>
                <a:cubicBezTo>
                  <a:pt x="2302788" y="3030192"/>
                  <a:pt x="2304615" y="3025587"/>
                  <a:pt x="2307429" y="3021092"/>
                </a:cubicBezTo>
                <a:cubicBezTo>
                  <a:pt x="2310243" y="3016597"/>
                  <a:pt x="2314263" y="3014185"/>
                  <a:pt x="2319489" y="3013856"/>
                </a:cubicBezTo>
                <a:cubicBezTo>
                  <a:pt x="2319708" y="3009543"/>
                  <a:pt x="2320585" y="3005450"/>
                  <a:pt x="2322120" y="3001577"/>
                </a:cubicBezTo>
                <a:cubicBezTo>
                  <a:pt x="2323655" y="2997703"/>
                  <a:pt x="2324532" y="2993610"/>
                  <a:pt x="2324752" y="2989297"/>
                </a:cubicBezTo>
                <a:close/>
                <a:moveTo>
                  <a:pt x="2701561" y="2985453"/>
                </a:moveTo>
                <a:lnTo>
                  <a:pt x="2708578" y="2997733"/>
                </a:lnTo>
                <a:lnTo>
                  <a:pt x="2706824" y="3011766"/>
                </a:lnTo>
                <a:cubicBezTo>
                  <a:pt x="2702475" y="3012278"/>
                  <a:pt x="2700209" y="3014324"/>
                  <a:pt x="2700026" y="3017906"/>
                </a:cubicBezTo>
                <a:cubicBezTo>
                  <a:pt x="2699844" y="3021487"/>
                  <a:pt x="2696262" y="3023534"/>
                  <a:pt x="2689282" y="3024045"/>
                </a:cubicBezTo>
                <a:cubicBezTo>
                  <a:pt x="2689794" y="3017175"/>
                  <a:pt x="2691840" y="3010743"/>
                  <a:pt x="2695422" y="3004749"/>
                </a:cubicBezTo>
                <a:cubicBezTo>
                  <a:pt x="2699003" y="2998756"/>
                  <a:pt x="2701050" y="2992324"/>
                  <a:pt x="2701561" y="2985453"/>
                </a:cubicBezTo>
                <a:close/>
                <a:moveTo>
                  <a:pt x="1638464" y="2960077"/>
                </a:moveTo>
                <a:cubicBezTo>
                  <a:pt x="1637879" y="2966802"/>
                  <a:pt x="1635540" y="2972649"/>
                  <a:pt x="1631447" y="2977619"/>
                </a:cubicBezTo>
                <a:cubicBezTo>
                  <a:pt x="1627354" y="2982589"/>
                  <a:pt x="1625015" y="2988437"/>
                  <a:pt x="1624430" y="2995161"/>
                </a:cubicBezTo>
                <a:lnTo>
                  <a:pt x="1613905" y="3009195"/>
                </a:lnTo>
                <a:cubicBezTo>
                  <a:pt x="1613174" y="3010181"/>
                  <a:pt x="1613320" y="3011278"/>
                  <a:pt x="1614343" y="3012484"/>
                </a:cubicBezTo>
                <a:cubicBezTo>
                  <a:pt x="1615367" y="3013690"/>
                  <a:pt x="1616390" y="3014348"/>
                  <a:pt x="1617413" y="3014457"/>
                </a:cubicBezTo>
                <a:lnTo>
                  <a:pt x="1627938" y="3012703"/>
                </a:lnTo>
                <a:cubicBezTo>
                  <a:pt x="1629839" y="3008281"/>
                  <a:pt x="1631739" y="3003530"/>
                  <a:pt x="1633640" y="2998450"/>
                </a:cubicBezTo>
                <a:cubicBezTo>
                  <a:pt x="1635540" y="2993370"/>
                  <a:pt x="1636563" y="2988181"/>
                  <a:pt x="1636709" y="2982882"/>
                </a:cubicBezTo>
                <a:cubicBezTo>
                  <a:pt x="1638427" y="2979191"/>
                  <a:pt x="1640254" y="2975171"/>
                  <a:pt x="1642191" y="2970822"/>
                </a:cubicBezTo>
                <a:cubicBezTo>
                  <a:pt x="1644128" y="2966473"/>
                  <a:pt x="1646394" y="2962891"/>
                  <a:pt x="1648989" y="2960077"/>
                </a:cubicBezTo>
                <a:close/>
                <a:moveTo>
                  <a:pt x="2251076" y="2959476"/>
                </a:moveTo>
                <a:cubicBezTo>
                  <a:pt x="2249395" y="2959732"/>
                  <a:pt x="2248371" y="2960974"/>
                  <a:pt x="2248006" y="2963204"/>
                </a:cubicBezTo>
                <a:cubicBezTo>
                  <a:pt x="2247640" y="2965433"/>
                  <a:pt x="2247494" y="2967114"/>
                  <a:pt x="2247567" y="2968247"/>
                </a:cubicBezTo>
                <a:cubicBezTo>
                  <a:pt x="2247494" y="2972669"/>
                  <a:pt x="2246325" y="2976543"/>
                  <a:pt x="2244059" y="2979869"/>
                </a:cubicBezTo>
                <a:cubicBezTo>
                  <a:pt x="2241793" y="2983194"/>
                  <a:pt x="2238870" y="2985752"/>
                  <a:pt x="2235288" y="2987543"/>
                </a:cubicBezTo>
                <a:cubicBezTo>
                  <a:pt x="2235069" y="2991855"/>
                  <a:pt x="2234192" y="2995949"/>
                  <a:pt x="2232657" y="2999822"/>
                </a:cubicBezTo>
                <a:cubicBezTo>
                  <a:pt x="2231122" y="3003696"/>
                  <a:pt x="2230245" y="3007789"/>
                  <a:pt x="2230025" y="3012102"/>
                </a:cubicBezTo>
                <a:cubicBezTo>
                  <a:pt x="2235215" y="3005926"/>
                  <a:pt x="2239747" y="2999420"/>
                  <a:pt x="2243620" y="2992586"/>
                </a:cubicBezTo>
                <a:cubicBezTo>
                  <a:pt x="2247494" y="2985752"/>
                  <a:pt x="2251149" y="2978809"/>
                  <a:pt x="2254584" y="2971755"/>
                </a:cubicBezTo>
                <a:cubicBezTo>
                  <a:pt x="2254548" y="2970476"/>
                  <a:pt x="2254182" y="2968211"/>
                  <a:pt x="2253488" y="2964958"/>
                </a:cubicBezTo>
                <a:cubicBezTo>
                  <a:pt x="2252793" y="2961705"/>
                  <a:pt x="2251989" y="2959878"/>
                  <a:pt x="2251076" y="2959476"/>
                </a:cubicBezTo>
                <a:close/>
                <a:moveTo>
                  <a:pt x="2140562" y="2943688"/>
                </a:moveTo>
                <a:lnTo>
                  <a:pt x="2133545" y="2964739"/>
                </a:lnTo>
                <a:cubicBezTo>
                  <a:pt x="2133253" y="2964702"/>
                  <a:pt x="2132083" y="2964775"/>
                  <a:pt x="2130037" y="2964958"/>
                </a:cubicBezTo>
                <a:cubicBezTo>
                  <a:pt x="2127990" y="2965141"/>
                  <a:pt x="2126821" y="2965652"/>
                  <a:pt x="2126528" y="2966493"/>
                </a:cubicBezTo>
                <a:cubicBezTo>
                  <a:pt x="2126894" y="2968357"/>
                  <a:pt x="2128794" y="2970330"/>
                  <a:pt x="2132230" y="2972413"/>
                </a:cubicBezTo>
                <a:cubicBezTo>
                  <a:pt x="2135665" y="2974496"/>
                  <a:pt x="2138442" y="2976031"/>
                  <a:pt x="2140562" y="2977018"/>
                </a:cubicBezTo>
                <a:lnTo>
                  <a:pt x="2147104" y="2967672"/>
                </a:lnTo>
                <a:lnTo>
                  <a:pt x="2144155" y="2962953"/>
                </a:lnTo>
                <a:lnTo>
                  <a:pt x="2147326" y="2952385"/>
                </a:lnTo>
                <a:close/>
                <a:moveTo>
                  <a:pt x="2605081" y="2941599"/>
                </a:moveTo>
                <a:cubicBezTo>
                  <a:pt x="2605008" y="2942585"/>
                  <a:pt x="2605154" y="2943682"/>
                  <a:pt x="2605520" y="2944888"/>
                </a:cubicBezTo>
                <a:cubicBezTo>
                  <a:pt x="2605885" y="2946094"/>
                  <a:pt x="2606908" y="2946752"/>
                  <a:pt x="2608589" y="2946861"/>
                </a:cubicBezTo>
                <a:lnTo>
                  <a:pt x="2612098" y="2946861"/>
                </a:lnTo>
                <a:cubicBezTo>
                  <a:pt x="2612025" y="2945107"/>
                  <a:pt x="2611294" y="2943791"/>
                  <a:pt x="2609905" y="2942914"/>
                </a:cubicBezTo>
                <a:cubicBezTo>
                  <a:pt x="2608516" y="2942037"/>
                  <a:pt x="2606908" y="2941599"/>
                  <a:pt x="2605081" y="2941599"/>
                </a:cubicBezTo>
                <a:close/>
                <a:moveTo>
                  <a:pt x="1670039" y="2937273"/>
                </a:moveTo>
                <a:lnTo>
                  <a:pt x="1659514" y="2947798"/>
                </a:lnTo>
                <a:cubicBezTo>
                  <a:pt x="1659916" y="2945167"/>
                  <a:pt x="1658673" y="2943851"/>
                  <a:pt x="1655786" y="2943851"/>
                </a:cubicBezTo>
                <a:cubicBezTo>
                  <a:pt x="1652899" y="2943851"/>
                  <a:pt x="1651218" y="2945167"/>
                  <a:pt x="1650743" y="2947798"/>
                </a:cubicBezTo>
                <a:lnTo>
                  <a:pt x="1663022" y="2963586"/>
                </a:lnTo>
                <a:lnTo>
                  <a:pt x="1670039" y="2963586"/>
                </a:lnTo>
                <a:lnTo>
                  <a:pt x="1671793" y="2947798"/>
                </a:lnTo>
                <a:close/>
                <a:moveTo>
                  <a:pt x="1689335" y="2905698"/>
                </a:moveTo>
                <a:lnTo>
                  <a:pt x="1680564" y="2919731"/>
                </a:lnTo>
                <a:lnTo>
                  <a:pt x="1685827" y="2919731"/>
                </a:lnTo>
                <a:cubicBezTo>
                  <a:pt x="1687873" y="2915930"/>
                  <a:pt x="1689043" y="2911252"/>
                  <a:pt x="1689335" y="2905698"/>
                </a:cubicBezTo>
                <a:close/>
                <a:moveTo>
                  <a:pt x="1652497" y="2900435"/>
                </a:moveTo>
                <a:cubicBezTo>
                  <a:pt x="1652424" y="2901239"/>
                  <a:pt x="1652132" y="2901824"/>
                  <a:pt x="1651620" y="2902189"/>
                </a:cubicBezTo>
                <a:cubicBezTo>
                  <a:pt x="1651108" y="2902555"/>
                  <a:pt x="1650816" y="2903139"/>
                  <a:pt x="1650743" y="2903943"/>
                </a:cubicBezTo>
                <a:lnTo>
                  <a:pt x="1650743" y="2912714"/>
                </a:lnTo>
                <a:cubicBezTo>
                  <a:pt x="1650743" y="2916332"/>
                  <a:pt x="1651181" y="2920060"/>
                  <a:pt x="1652059" y="2923897"/>
                </a:cubicBezTo>
                <a:cubicBezTo>
                  <a:pt x="1652936" y="2927735"/>
                  <a:pt x="1654251" y="2931024"/>
                  <a:pt x="1656005" y="2933765"/>
                </a:cubicBezTo>
                <a:lnTo>
                  <a:pt x="1661268" y="2902189"/>
                </a:lnTo>
                <a:close/>
                <a:moveTo>
                  <a:pt x="2163451" y="2894540"/>
                </a:moveTo>
                <a:lnTo>
                  <a:pt x="2154886" y="2905553"/>
                </a:lnTo>
                <a:lnTo>
                  <a:pt x="2145824" y="2926147"/>
                </a:lnTo>
                <a:cubicBezTo>
                  <a:pt x="2146738" y="2929728"/>
                  <a:pt x="2148419" y="2932652"/>
                  <a:pt x="2150868" y="2934917"/>
                </a:cubicBezTo>
                <a:lnTo>
                  <a:pt x="2155447" y="2936704"/>
                </a:lnTo>
                <a:lnTo>
                  <a:pt x="2156434" y="2936641"/>
                </a:lnTo>
                <a:cubicBezTo>
                  <a:pt x="2156544" y="2931305"/>
                  <a:pt x="2157640" y="2925750"/>
                  <a:pt x="2159723" y="2919976"/>
                </a:cubicBezTo>
                <a:cubicBezTo>
                  <a:pt x="2161806" y="2914202"/>
                  <a:pt x="2164219" y="2908647"/>
                  <a:pt x="2166959" y="2903311"/>
                </a:cubicBezTo>
                <a:cubicBezTo>
                  <a:pt x="2166923" y="2902288"/>
                  <a:pt x="2166557" y="2900826"/>
                  <a:pt x="2165863" y="2898926"/>
                </a:cubicBezTo>
                <a:cubicBezTo>
                  <a:pt x="2165169" y="2897025"/>
                  <a:pt x="2164365" y="2895563"/>
                  <a:pt x="2163451" y="2894540"/>
                </a:cubicBezTo>
                <a:close/>
                <a:moveTo>
                  <a:pt x="2719104" y="2883710"/>
                </a:moveTo>
                <a:cubicBezTo>
                  <a:pt x="2719140" y="2884770"/>
                  <a:pt x="2719506" y="2886159"/>
                  <a:pt x="2720200" y="2887877"/>
                </a:cubicBezTo>
                <a:cubicBezTo>
                  <a:pt x="2720894" y="2889594"/>
                  <a:pt x="2721698" y="2890545"/>
                  <a:pt x="2722612" y="2890727"/>
                </a:cubicBezTo>
                <a:cubicBezTo>
                  <a:pt x="2724293" y="2890617"/>
                  <a:pt x="2725316" y="2889960"/>
                  <a:pt x="2725682" y="2888754"/>
                </a:cubicBezTo>
                <a:cubicBezTo>
                  <a:pt x="2726047" y="2887548"/>
                  <a:pt x="2726193" y="2886451"/>
                  <a:pt x="2726120" y="2885465"/>
                </a:cubicBezTo>
                <a:close/>
                <a:moveTo>
                  <a:pt x="2826858" y="2879183"/>
                </a:moveTo>
                <a:cubicBezTo>
                  <a:pt x="2826895" y="2880170"/>
                  <a:pt x="2827260" y="2881266"/>
                  <a:pt x="2827955" y="2882472"/>
                </a:cubicBezTo>
                <a:cubicBezTo>
                  <a:pt x="2828649" y="2883678"/>
                  <a:pt x="2829453" y="2884336"/>
                  <a:pt x="2830367" y="2884446"/>
                </a:cubicBezTo>
                <a:cubicBezTo>
                  <a:pt x="2832413" y="2884153"/>
                  <a:pt x="2833583" y="2882984"/>
                  <a:pt x="2833875" y="2880937"/>
                </a:cubicBezTo>
                <a:close/>
                <a:moveTo>
                  <a:pt x="1671793" y="2874122"/>
                </a:moveTo>
                <a:lnTo>
                  <a:pt x="1664776" y="2877631"/>
                </a:lnTo>
                <a:lnTo>
                  <a:pt x="1657760" y="2889910"/>
                </a:lnTo>
                <a:lnTo>
                  <a:pt x="1666531" y="2886402"/>
                </a:lnTo>
                <a:lnTo>
                  <a:pt x="1671793" y="2877631"/>
                </a:lnTo>
                <a:close/>
                <a:moveTo>
                  <a:pt x="2380886" y="2866504"/>
                </a:moveTo>
                <a:cubicBezTo>
                  <a:pt x="2380374" y="2872388"/>
                  <a:pt x="2378327" y="2877724"/>
                  <a:pt x="2374746" y="2882511"/>
                </a:cubicBezTo>
                <a:cubicBezTo>
                  <a:pt x="2371164" y="2887299"/>
                  <a:pt x="2369118" y="2893073"/>
                  <a:pt x="2368606" y="2899834"/>
                </a:cubicBezTo>
                <a:cubicBezTo>
                  <a:pt x="2363380" y="2906924"/>
                  <a:pt x="2358483" y="2914233"/>
                  <a:pt x="2353915" y="2921761"/>
                </a:cubicBezTo>
                <a:cubicBezTo>
                  <a:pt x="2349347" y="2929289"/>
                  <a:pt x="2344888" y="2936598"/>
                  <a:pt x="2340539" y="2943688"/>
                </a:cubicBezTo>
                <a:cubicBezTo>
                  <a:pt x="2339662" y="2947928"/>
                  <a:pt x="2337908" y="2953483"/>
                  <a:pt x="2335277" y="2960353"/>
                </a:cubicBezTo>
                <a:cubicBezTo>
                  <a:pt x="2332645" y="2967224"/>
                  <a:pt x="2329137" y="2971024"/>
                  <a:pt x="2324752" y="2971755"/>
                </a:cubicBezTo>
                <a:cubicBezTo>
                  <a:pt x="2324971" y="2973108"/>
                  <a:pt x="2325848" y="2975666"/>
                  <a:pt x="2327383" y="2979430"/>
                </a:cubicBezTo>
                <a:cubicBezTo>
                  <a:pt x="2328918" y="2983194"/>
                  <a:pt x="2329795" y="2985314"/>
                  <a:pt x="2330014" y="2985789"/>
                </a:cubicBezTo>
                <a:cubicBezTo>
                  <a:pt x="2330855" y="2985570"/>
                  <a:pt x="2331366" y="2984693"/>
                  <a:pt x="2331549" y="2983158"/>
                </a:cubicBezTo>
                <a:cubicBezTo>
                  <a:pt x="2331732" y="2981623"/>
                  <a:pt x="2331805" y="2980746"/>
                  <a:pt x="2331768" y="2980526"/>
                </a:cubicBezTo>
                <a:cubicBezTo>
                  <a:pt x="2336739" y="2970184"/>
                  <a:pt x="2342586" y="2960170"/>
                  <a:pt x="2349310" y="2950486"/>
                </a:cubicBezTo>
                <a:cubicBezTo>
                  <a:pt x="2356035" y="2940801"/>
                  <a:pt x="2360128" y="2930349"/>
                  <a:pt x="2361590" y="2919130"/>
                </a:cubicBezTo>
                <a:lnTo>
                  <a:pt x="2370360" y="2919130"/>
                </a:lnTo>
                <a:cubicBezTo>
                  <a:pt x="2374380" y="2918947"/>
                  <a:pt x="2379058" y="2919312"/>
                  <a:pt x="2384394" y="2920226"/>
                </a:cubicBezTo>
                <a:lnTo>
                  <a:pt x="2385957" y="2921594"/>
                </a:lnTo>
                <a:lnTo>
                  <a:pt x="2389316" y="2910023"/>
                </a:lnTo>
                <a:lnTo>
                  <a:pt x="2390179" y="2909376"/>
                </a:lnTo>
                <a:lnTo>
                  <a:pt x="2387902" y="2907289"/>
                </a:lnTo>
                <a:cubicBezTo>
                  <a:pt x="2389218" y="2904365"/>
                  <a:pt x="2390972" y="2901880"/>
                  <a:pt x="2393165" y="2899834"/>
                </a:cubicBezTo>
                <a:lnTo>
                  <a:pt x="2386148" y="2884046"/>
                </a:lnTo>
                <a:lnTo>
                  <a:pt x="2393165" y="2871767"/>
                </a:lnTo>
                <a:close/>
                <a:moveTo>
                  <a:pt x="2833875" y="2865150"/>
                </a:moveTo>
                <a:cubicBezTo>
                  <a:pt x="2833802" y="2866136"/>
                  <a:pt x="2833948" y="2867233"/>
                  <a:pt x="2834313" y="2868439"/>
                </a:cubicBezTo>
                <a:cubicBezTo>
                  <a:pt x="2834679" y="2869645"/>
                  <a:pt x="2835702" y="2870302"/>
                  <a:pt x="2837383" y="2870412"/>
                </a:cubicBezTo>
                <a:lnTo>
                  <a:pt x="2839137" y="2870412"/>
                </a:lnTo>
                <a:cubicBezTo>
                  <a:pt x="2839137" y="2866904"/>
                  <a:pt x="2837383" y="2865150"/>
                  <a:pt x="2833875" y="2865150"/>
                </a:cubicBezTo>
                <a:close/>
                <a:moveTo>
                  <a:pt x="2536668" y="2862660"/>
                </a:moveTo>
                <a:lnTo>
                  <a:pt x="2536668" y="2871431"/>
                </a:lnTo>
                <a:cubicBezTo>
                  <a:pt x="2536741" y="2873953"/>
                  <a:pt x="2537472" y="2875488"/>
                  <a:pt x="2538861" y="2876036"/>
                </a:cubicBezTo>
                <a:cubicBezTo>
                  <a:pt x="2540249" y="2876584"/>
                  <a:pt x="2541857" y="2876803"/>
                  <a:pt x="2543685" y="2876694"/>
                </a:cubicBezTo>
                <a:close/>
                <a:moveTo>
                  <a:pt x="2662969" y="2850381"/>
                </a:moveTo>
                <a:cubicBezTo>
                  <a:pt x="2657707" y="2850527"/>
                  <a:pt x="2653760" y="2852427"/>
                  <a:pt x="2651129" y="2856082"/>
                </a:cubicBezTo>
                <a:cubicBezTo>
                  <a:pt x="2648497" y="2859737"/>
                  <a:pt x="2647182" y="2864268"/>
                  <a:pt x="2647182" y="2869677"/>
                </a:cubicBezTo>
                <a:lnTo>
                  <a:pt x="2647182" y="2871431"/>
                </a:lnTo>
                <a:cubicBezTo>
                  <a:pt x="2646816" y="2871395"/>
                  <a:pt x="2645354" y="2871468"/>
                  <a:pt x="2642796" y="2871650"/>
                </a:cubicBezTo>
                <a:cubicBezTo>
                  <a:pt x="2640238" y="2871833"/>
                  <a:pt x="2638776" y="2872345"/>
                  <a:pt x="2638411" y="2873185"/>
                </a:cubicBezTo>
                <a:cubicBezTo>
                  <a:pt x="2638959" y="2874099"/>
                  <a:pt x="2641371" y="2874903"/>
                  <a:pt x="2645647" y="2875597"/>
                </a:cubicBezTo>
                <a:cubicBezTo>
                  <a:pt x="2649923" y="2876292"/>
                  <a:pt x="2652773" y="2876657"/>
                  <a:pt x="2654198" y="2876694"/>
                </a:cubicBezTo>
                <a:lnTo>
                  <a:pt x="2664723" y="2867923"/>
                </a:lnTo>
                <a:cubicBezTo>
                  <a:pt x="2662129" y="2867703"/>
                  <a:pt x="2660301" y="2866388"/>
                  <a:pt x="2659242" y="2863976"/>
                </a:cubicBezTo>
                <a:cubicBezTo>
                  <a:pt x="2658182" y="2861564"/>
                  <a:pt x="2657670" y="2859371"/>
                  <a:pt x="2657707" y="2857398"/>
                </a:cubicBezTo>
                <a:close/>
                <a:moveTo>
                  <a:pt x="2554210" y="2843364"/>
                </a:moveTo>
                <a:cubicBezTo>
                  <a:pt x="2553406" y="2843437"/>
                  <a:pt x="2552821" y="2843730"/>
                  <a:pt x="2552455" y="2844241"/>
                </a:cubicBezTo>
                <a:cubicBezTo>
                  <a:pt x="2552090" y="2844753"/>
                  <a:pt x="2551505" y="2845045"/>
                  <a:pt x="2550701" y="2845118"/>
                </a:cubicBezTo>
                <a:cubicBezTo>
                  <a:pt x="2550738" y="2846178"/>
                  <a:pt x="2551103" y="2847567"/>
                  <a:pt x="2551798" y="2849285"/>
                </a:cubicBezTo>
                <a:cubicBezTo>
                  <a:pt x="2552492" y="2851002"/>
                  <a:pt x="2553296" y="2851952"/>
                  <a:pt x="2554210" y="2852135"/>
                </a:cubicBezTo>
                <a:cubicBezTo>
                  <a:pt x="2555891" y="2852025"/>
                  <a:pt x="2556914" y="2851368"/>
                  <a:pt x="2557279" y="2850162"/>
                </a:cubicBezTo>
                <a:cubicBezTo>
                  <a:pt x="2557645" y="2848956"/>
                  <a:pt x="2557791" y="2847859"/>
                  <a:pt x="2557718" y="2846872"/>
                </a:cubicBezTo>
                <a:cubicBezTo>
                  <a:pt x="2557426" y="2844826"/>
                  <a:pt x="2556256" y="2843657"/>
                  <a:pt x="2554210" y="2843364"/>
                </a:cubicBezTo>
                <a:close/>
                <a:moveTo>
                  <a:pt x="2988243" y="2840591"/>
                </a:moveTo>
                <a:cubicBezTo>
                  <a:pt x="2988207" y="2841578"/>
                  <a:pt x="2988280" y="2842674"/>
                  <a:pt x="2988463" y="2843880"/>
                </a:cubicBezTo>
                <a:cubicBezTo>
                  <a:pt x="2988645" y="2845086"/>
                  <a:pt x="2989157" y="2845744"/>
                  <a:pt x="2989998" y="2845854"/>
                </a:cubicBezTo>
                <a:lnTo>
                  <a:pt x="2995260" y="2844099"/>
                </a:lnTo>
                <a:close/>
                <a:moveTo>
                  <a:pt x="3121562" y="2833574"/>
                </a:moveTo>
                <a:lnTo>
                  <a:pt x="3128578" y="2845854"/>
                </a:lnTo>
                <a:lnTo>
                  <a:pt x="3126824" y="2859887"/>
                </a:lnTo>
                <a:cubicBezTo>
                  <a:pt x="3122475" y="2860399"/>
                  <a:pt x="3120209" y="2862445"/>
                  <a:pt x="3120027" y="2866027"/>
                </a:cubicBezTo>
                <a:cubicBezTo>
                  <a:pt x="3119844" y="2869608"/>
                  <a:pt x="3116263" y="2871655"/>
                  <a:pt x="3109282" y="2872166"/>
                </a:cubicBezTo>
                <a:cubicBezTo>
                  <a:pt x="3109794" y="2865296"/>
                  <a:pt x="3111841" y="2858864"/>
                  <a:pt x="3115422" y="2852870"/>
                </a:cubicBezTo>
                <a:cubicBezTo>
                  <a:pt x="3119003" y="2846877"/>
                  <a:pt x="3121050" y="2840445"/>
                  <a:pt x="3121562" y="2833574"/>
                </a:cubicBezTo>
                <a:close/>
                <a:moveTo>
                  <a:pt x="2759450" y="2825822"/>
                </a:moveTo>
                <a:cubicBezTo>
                  <a:pt x="2753639" y="2826297"/>
                  <a:pt x="2750350" y="2829294"/>
                  <a:pt x="2749583" y="2834812"/>
                </a:cubicBezTo>
                <a:cubicBezTo>
                  <a:pt x="2748815" y="2840331"/>
                  <a:pt x="2748596" y="2845520"/>
                  <a:pt x="2748925" y="2850381"/>
                </a:cubicBezTo>
                <a:cubicBezTo>
                  <a:pt x="2746184" y="2850381"/>
                  <a:pt x="2743333" y="2850819"/>
                  <a:pt x="2740373" y="2851696"/>
                </a:cubicBezTo>
                <a:cubicBezTo>
                  <a:pt x="2737413" y="2852574"/>
                  <a:pt x="2735001" y="2853889"/>
                  <a:pt x="2733137" y="2855643"/>
                </a:cubicBezTo>
                <a:lnTo>
                  <a:pt x="2736645" y="2871431"/>
                </a:lnTo>
                <a:cubicBezTo>
                  <a:pt x="2737486" y="2866717"/>
                  <a:pt x="2739313" y="2862112"/>
                  <a:pt x="2742127" y="2857617"/>
                </a:cubicBezTo>
                <a:cubicBezTo>
                  <a:pt x="2744941" y="2853122"/>
                  <a:pt x="2748961" y="2850710"/>
                  <a:pt x="2754187" y="2850381"/>
                </a:cubicBezTo>
                <a:cubicBezTo>
                  <a:pt x="2754407" y="2846068"/>
                  <a:pt x="2755284" y="2841975"/>
                  <a:pt x="2756819" y="2838102"/>
                </a:cubicBezTo>
                <a:cubicBezTo>
                  <a:pt x="2758353" y="2834228"/>
                  <a:pt x="2759231" y="2830135"/>
                  <a:pt x="2759450" y="2825822"/>
                </a:cubicBezTo>
                <a:close/>
                <a:moveTo>
                  <a:pt x="2407198" y="2808616"/>
                </a:moveTo>
                <a:lnTo>
                  <a:pt x="2393165" y="2831420"/>
                </a:lnTo>
                <a:cubicBezTo>
                  <a:pt x="2396673" y="2836975"/>
                  <a:pt x="2398427" y="2843407"/>
                  <a:pt x="2398427" y="2850716"/>
                </a:cubicBezTo>
                <a:cubicBezTo>
                  <a:pt x="2397441" y="2850643"/>
                  <a:pt x="2396344" y="2850789"/>
                  <a:pt x="2395138" y="2851155"/>
                </a:cubicBezTo>
                <a:cubicBezTo>
                  <a:pt x="2393932" y="2851520"/>
                  <a:pt x="2393275" y="2852544"/>
                  <a:pt x="2393165" y="2854225"/>
                </a:cubicBezTo>
                <a:cubicBezTo>
                  <a:pt x="2393275" y="2855979"/>
                  <a:pt x="2393932" y="2857733"/>
                  <a:pt x="2395138" y="2859487"/>
                </a:cubicBezTo>
                <a:cubicBezTo>
                  <a:pt x="2396344" y="2861242"/>
                  <a:pt x="2397441" y="2862996"/>
                  <a:pt x="2398427" y="2864750"/>
                </a:cubicBezTo>
                <a:lnTo>
                  <a:pt x="2406499" y="2868209"/>
                </a:lnTo>
                <a:lnTo>
                  <a:pt x="2406419" y="2865949"/>
                </a:lnTo>
                <a:lnTo>
                  <a:pt x="2409517" y="2862396"/>
                </a:lnTo>
                <a:lnTo>
                  <a:pt x="2403690" y="2857733"/>
                </a:lnTo>
                <a:cubicBezTo>
                  <a:pt x="2403653" y="2855029"/>
                  <a:pt x="2404165" y="2852544"/>
                  <a:pt x="2405225" y="2850278"/>
                </a:cubicBezTo>
                <a:cubicBezTo>
                  <a:pt x="2406285" y="2848012"/>
                  <a:pt x="2408112" y="2846404"/>
                  <a:pt x="2410707" y="2845454"/>
                </a:cubicBezTo>
                <a:cubicBezTo>
                  <a:pt x="2410890" y="2839314"/>
                  <a:pt x="2410963" y="2833175"/>
                  <a:pt x="2410926" y="2827035"/>
                </a:cubicBezTo>
                <a:cubicBezTo>
                  <a:pt x="2410890" y="2820895"/>
                  <a:pt x="2409647" y="2814756"/>
                  <a:pt x="2407198" y="2808616"/>
                </a:cubicBezTo>
                <a:close/>
                <a:moveTo>
                  <a:pt x="1694598" y="2803955"/>
                </a:moveTo>
                <a:cubicBezTo>
                  <a:pt x="1694744" y="2809510"/>
                  <a:pt x="1694890" y="2815942"/>
                  <a:pt x="1695036" y="2823251"/>
                </a:cubicBezTo>
                <a:cubicBezTo>
                  <a:pt x="1695182" y="2830560"/>
                  <a:pt x="1694451" y="2836992"/>
                  <a:pt x="1692843" y="2842547"/>
                </a:cubicBezTo>
                <a:lnTo>
                  <a:pt x="1695365" y="2834982"/>
                </a:lnTo>
                <a:lnTo>
                  <a:pt x="1694905" y="2834982"/>
                </a:lnTo>
                <a:lnTo>
                  <a:pt x="1695694" y="2833996"/>
                </a:lnTo>
                <a:lnTo>
                  <a:pt x="1698106" y="2826759"/>
                </a:lnTo>
                <a:lnTo>
                  <a:pt x="1701921" y="2819128"/>
                </a:lnTo>
                <a:lnTo>
                  <a:pt x="1701921" y="2808669"/>
                </a:lnTo>
                <a:lnTo>
                  <a:pt x="1703300" y="2807684"/>
                </a:lnTo>
                <a:close/>
                <a:moveTo>
                  <a:pt x="2685774" y="2796001"/>
                </a:moveTo>
                <a:cubicBezTo>
                  <a:pt x="2684093" y="2796257"/>
                  <a:pt x="2683069" y="2797499"/>
                  <a:pt x="2682704" y="2799729"/>
                </a:cubicBezTo>
                <a:cubicBezTo>
                  <a:pt x="2682338" y="2801958"/>
                  <a:pt x="2682192" y="2803639"/>
                  <a:pt x="2682265" y="2804772"/>
                </a:cubicBezTo>
                <a:cubicBezTo>
                  <a:pt x="2682192" y="2809194"/>
                  <a:pt x="2681023" y="2813068"/>
                  <a:pt x="2678757" y="2816394"/>
                </a:cubicBezTo>
                <a:cubicBezTo>
                  <a:pt x="2676491" y="2819719"/>
                  <a:pt x="2673568" y="2822277"/>
                  <a:pt x="2669986" y="2824068"/>
                </a:cubicBezTo>
                <a:cubicBezTo>
                  <a:pt x="2669767" y="2828380"/>
                  <a:pt x="2668890" y="2832474"/>
                  <a:pt x="2667355" y="2836347"/>
                </a:cubicBezTo>
                <a:cubicBezTo>
                  <a:pt x="2665820" y="2840221"/>
                  <a:pt x="2664943" y="2844314"/>
                  <a:pt x="2664723" y="2848627"/>
                </a:cubicBezTo>
                <a:cubicBezTo>
                  <a:pt x="2669913" y="2842451"/>
                  <a:pt x="2674445" y="2835945"/>
                  <a:pt x="2678318" y="2829111"/>
                </a:cubicBezTo>
                <a:cubicBezTo>
                  <a:pt x="2682192" y="2822277"/>
                  <a:pt x="2685847" y="2815334"/>
                  <a:pt x="2689282" y="2808280"/>
                </a:cubicBezTo>
                <a:cubicBezTo>
                  <a:pt x="2689246" y="2807001"/>
                  <a:pt x="2688880" y="2804736"/>
                  <a:pt x="2688186" y="2801483"/>
                </a:cubicBezTo>
                <a:cubicBezTo>
                  <a:pt x="2687491" y="2798230"/>
                  <a:pt x="2686687" y="2796403"/>
                  <a:pt x="2685774" y="2796001"/>
                </a:cubicBezTo>
                <a:close/>
                <a:moveTo>
                  <a:pt x="3025081" y="2789720"/>
                </a:moveTo>
                <a:cubicBezTo>
                  <a:pt x="3025008" y="2790706"/>
                  <a:pt x="3025154" y="2791803"/>
                  <a:pt x="3025520" y="2793009"/>
                </a:cubicBezTo>
                <a:cubicBezTo>
                  <a:pt x="3025885" y="2794215"/>
                  <a:pt x="3026909" y="2794873"/>
                  <a:pt x="3028590" y="2794982"/>
                </a:cubicBezTo>
                <a:lnTo>
                  <a:pt x="3032098" y="2794982"/>
                </a:lnTo>
                <a:cubicBezTo>
                  <a:pt x="3032025" y="2793228"/>
                  <a:pt x="3031294" y="2791912"/>
                  <a:pt x="3029905" y="2791035"/>
                </a:cubicBezTo>
                <a:cubicBezTo>
                  <a:pt x="3028517" y="2790158"/>
                  <a:pt x="3026909" y="2789720"/>
                  <a:pt x="3025081" y="2789720"/>
                </a:cubicBezTo>
                <a:close/>
                <a:moveTo>
                  <a:pt x="2575260" y="2780213"/>
                </a:moveTo>
                <a:lnTo>
                  <a:pt x="2568243" y="2801264"/>
                </a:lnTo>
                <a:cubicBezTo>
                  <a:pt x="2567951" y="2801227"/>
                  <a:pt x="2566781" y="2801300"/>
                  <a:pt x="2564735" y="2801483"/>
                </a:cubicBezTo>
                <a:cubicBezTo>
                  <a:pt x="2562688" y="2801666"/>
                  <a:pt x="2561519" y="2802177"/>
                  <a:pt x="2561226" y="2803018"/>
                </a:cubicBezTo>
                <a:cubicBezTo>
                  <a:pt x="2561592" y="2804882"/>
                  <a:pt x="2563492" y="2806855"/>
                  <a:pt x="2566928" y="2808938"/>
                </a:cubicBezTo>
                <a:cubicBezTo>
                  <a:pt x="2570363" y="2811021"/>
                  <a:pt x="2573140" y="2812556"/>
                  <a:pt x="2575260" y="2813543"/>
                </a:cubicBezTo>
                <a:lnTo>
                  <a:pt x="2587539" y="2796001"/>
                </a:lnTo>
                <a:close/>
                <a:moveTo>
                  <a:pt x="1784368" y="2752535"/>
                </a:moveTo>
                <a:cubicBezTo>
                  <a:pt x="1784332" y="2753522"/>
                  <a:pt x="1784405" y="2754618"/>
                  <a:pt x="1784587" y="2755824"/>
                </a:cubicBezTo>
                <a:cubicBezTo>
                  <a:pt x="1784770" y="2757030"/>
                  <a:pt x="1785282" y="2757688"/>
                  <a:pt x="1786122" y="2757798"/>
                </a:cubicBezTo>
                <a:lnTo>
                  <a:pt x="1791385" y="2756043"/>
                </a:lnTo>
                <a:close/>
                <a:moveTo>
                  <a:pt x="2444036" y="2747219"/>
                </a:moveTo>
                <a:cubicBezTo>
                  <a:pt x="2443744" y="2748974"/>
                  <a:pt x="2444329" y="2750728"/>
                  <a:pt x="2445791" y="2752482"/>
                </a:cubicBezTo>
                <a:lnTo>
                  <a:pt x="2445791" y="2747219"/>
                </a:lnTo>
                <a:close/>
                <a:moveTo>
                  <a:pt x="1728423" y="2744702"/>
                </a:moveTo>
                <a:lnTo>
                  <a:pt x="1727927" y="2746066"/>
                </a:lnTo>
                <a:cubicBezTo>
                  <a:pt x="1725881" y="2744641"/>
                  <a:pt x="1723834" y="2744860"/>
                  <a:pt x="1721787" y="2746724"/>
                </a:cubicBezTo>
                <a:cubicBezTo>
                  <a:pt x="1719741" y="2748588"/>
                  <a:pt x="1719449" y="2750123"/>
                  <a:pt x="1720910" y="2751329"/>
                </a:cubicBezTo>
                <a:lnTo>
                  <a:pt x="1710385" y="2763608"/>
                </a:lnTo>
                <a:lnTo>
                  <a:pt x="1705123" y="2781150"/>
                </a:lnTo>
                <a:lnTo>
                  <a:pt x="1701614" y="2781150"/>
                </a:lnTo>
                <a:lnTo>
                  <a:pt x="1701614" y="2793430"/>
                </a:lnTo>
                <a:lnTo>
                  <a:pt x="1710385" y="2796938"/>
                </a:lnTo>
                <a:cubicBezTo>
                  <a:pt x="1709581" y="2795988"/>
                  <a:pt x="1709435" y="2795257"/>
                  <a:pt x="1709947" y="2794745"/>
                </a:cubicBezTo>
                <a:cubicBezTo>
                  <a:pt x="1710458" y="2794234"/>
                  <a:pt x="1711189" y="2794380"/>
                  <a:pt x="1712139" y="2795184"/>
                </a:cubicBezTo>
                <a:lnTo>
                  <a:pt x="1714201" y="2791061"/>
                </a:lnTo>
                <a:lnTo>
                  <a:pt x="1714201" y="2784110"/>
                </a:lnTo>
                <a:cubicBezTo>
                  <a:pt x="1717417" y="2778555"/>
                  <a:pt x="1721510" y="2773878"/>
                  <a:pt x="1726480" y="2770077"/>
                </a:cubicBezTo>
                <a:lnTo>
                  <a:pt x="1731743" y="2756043"/>
                </a:lnTo>
                <a:close/>
                <a:moveTo>
                  <a:pt x="3139104" y="2731831"/>
                </a:moveTo>
                <a:cubicBezTo>
                  <a:pt x="3139140" y="2732891"/>
                  <a:pt x="3139506" y="2734280"/>
                  <a:pt x="3140200" y="2735998"/>
                </a:cubicBezTo>
                <a:cubicBezTo>
                  <a:pt x="3140894" y="2737715"/>
                  <a:pt x="3141698" y="2738666"/>
                  <a:pt x="3142612" y="2738848"/>
                </a:cubicBezTo>
                <a:cubicBezTo>
                  <a:pt x="3144293" y="2738738"/>
                  <a:pt x="3145316" y="2738081"/>
                  <a:pt x="3145682" y="2736875"/>
                </a:cubicBezTo>
                <a:cubicBezTo>
                  <a:pt x="3146047" y="2735669"/>
                  <a:pt x="3146193" y="2734572"/>
                  <a:pt x="3146120" y="2733586"/>
                </a:cubicBezTo>
                <a:close/>
                <a:moveTo>
                  <a:pt x="2463194" y="2729342"/>
                </a:moveTo>
                <a:lnTo>
                  <a:pt x="2458070" y="2733186"/>
                </a:lnTo>
                <a:lnTo>
                  <a:pt x="2461568" y="2733186"/>
                </a:lnTo>
                <a:close/>
                <a:moveTo>
                  <a:pt x="2599819" y="2718817"/>
                </a:moveTo>
                <a:cubicBezTo>
                  <a:pt x="2592509" y="2732558"/>
                  <a:pt x="2586077" y="2747176"/>
                  <a:pt x="2580522" y="2762672"/>
                </a:cubicBezTo>
                <a:cubicBezTo>
                  <a:pt x="2581436" y="2766253"/>
                  <a:pt x="2583117" y="2769177"/>
                  <a:pt x="2585566" y="2771442"/>
                </a:cubicBezTo>
                <a:cubicBezTo>
                  <a:pt x="2588014" y="2773708"/>
                  <a:pt x="2591011" y="2774878"/>
                  <a:pt x="2594556" y="2774951"/>
                </a:cubicBezTo>
                <a:cubicBezTo>
                  <a:pt x="2596383" y="2769542"/>
                  <a:pt x="2598868" y="2761502"/>
                  <a:pt x="2602011" y="2750831"/>
                </a:cubicBezTo>
                <a:cubicBezTo>
                  <a:pt x="2605154" y="2740159"/>
                  <a:pt x="2608516" y="2732997"/>
                  <a:pt x="2612098" y="2729342"/>
                </a:cubicBezTo>
                <a:close/>
                <a:moveTo>
                  <a:pt x="2956668" y="2710781"/>
                </a:moveTo>
                <a:lnTo>
                  <a:pt x="2956668" y="2719552"/>
                </a:lnTo>
                <a:cubicBezTo>
                  <a:pt x="2956741" y="2722074"/>
                  <a:pt x="2957472" y="2723609"/>
                  <a:pt x="2958861" y="2724157"/>
                </a:cubicBezTo>
                <a:cubicBezTo>
                  <a:pt x="2960249" y="2724705"/>
                  <a:pt x="2961857" y="2724924"/>
                  <a:pt x="2963685" y="2724815"/>
                </a:cubicBezTo>
                <a:close/>
                <a:moveTo>
                  <a:pt x="2463332" y="2710381"/>
                </a:moveTo>
                <a:lnTo>
                  <a:pt x="2463332" y="2717398"/>
                </a:lnTo>
                <a:lnTo>
                  <a:pt x="2466339" y="2721909"/>
                </a:lnTo>
                <a:lnTo>
                  <a:pt x="2469132" y="2715308"/>
                </a:lnTo>
                <a:lnTo>
                  <a:pt x="2471216" y="2710381"/>
                </a:lnTo>
                <a:close/>
                <a:moveTo>
                  <a:pt x="2815584" y="2703029"/>
                </a:moveTo>
                <a:cubicBezTo>
                  <a:pt x="2815072" y="2708913"/>
                  <a:pt x="2813026" y="2714249"/>
                  <a:pt x="2809444" y="2719036"/>
                </a:cubicBezTo>
                <a:cubicBezTo>
                  <a:pt x="2805863" y="2723824"/>
                  <a:pt x="2803816" y="2729598"/>
                  <a:pt x="2803305" y="2736359"/>
                </a:cubicBezTo>
                <a:cubicBezTo>
                  <a:pt x="2798079" y="2743449"/>
                  <a:pt x="2793181" y="2750758"/>
                  <a:pt x="2788613" y="2758286"/>
                </a:cubicBezTo>
                <a:cubicBezTo>
                  <a:pt x="2784045" y="2765814"/>
                  <a:pt x="2779586" y="2773123"/>
                  <a:pt x="2775238" y="2780213"/>
                </a:cubicBezTo>
                <a:cubicBezTo>
                  <a:pt x="2774360" y="2784453"/>
                  <a:pt x="2772606" y="2790008"/>
                  <a:pt x="2769975" y="2796878"/>
                </a:cubicBezTo>
                <a:cubicBezTo>
                  <a:pt x="2767344" y="2803749"/>
                  <a:pt x="2763835" y="2807549"/>
                  <a:pt x="2759450" y="2808280"/>
                </a:cubicBezTo>
                <a:cubicBezTo>
                  <a:pt x="2759669" y="2809633"/>
                  <a:pt x="2760546" y="2812191"/>
                  <a:pt x="2762081" y="2815955"/>
                </a:cubicBezTo>
                <a:cubicBezTo>
                  <a:pt x="2763616" y="2819719"/>
                  <a:pt x="2764493" y="2821839"/>
                  <a:pt x="2764712" y="2822314"/>
                </a:cubicBezTo>
                <a:cubicBezTo>
                  <a:pt x="2765553" y="2822095"/>
                  <a:pt x="2766065" y="2821218"/>
                  <a:pt x="2766247" y="2819683"/>
                </a:cubicBezTo>
                <a:cubicBezTo>
                  <a:pt x="2766430" y="2818148"/>
                  <a:pt x="2766503" y="2817271"/>
                  <a:pt x="2766467" y="2817051"/>
                </a:cubicBezTo>
                <a:cubicBezTo>
                  <a:pt x="2771437" y="2806709"/>
                  <a:pt x="2777284" y="2796695"/>
                  <a:pt x="2784008" y="2787011"/>
                </a:cubicBezTo>
                <a:cubicBezTo>
                  <a:pt x="2790733" y="2777326"/>
                  <a:pt x="2794826" y="2766874"/>
                  <a:pt x="2796288" y="2755655"/>
                </a:cubicBezTo>
                <a:lnTo>
                  <a:pt x="2805059" y="2755655"/>
                </a:lnTo>
                <a:lnTo>
                  <a:pt x="2811921" y="2756191"/>
                </a:lnTo>
                <a:lnTo>
                  <a:pt x="2816333" y="2752882"/>
                </a:lnTo>
                <a:lnTo>
                  <a:pt x="2821596" y="2744111"/>
                </a:lnTo>
                <a:cubicBezTo>
                  <a:pt x="2821596" y="2741297"/>
                  <a:pt x="2822034" y="2738154"/>
                  <a:pt x="2822911" y="2734682"/>
                </a:cubicBezTo>
                <a:lnTo>
                  <a:pt x="2825109" y="2730163"/>
                </a:lnTo>
                <a:lnTo>
                  <a:pt x="2820846" y="2720571"/>
                </a:lnTo>
                <a:lnTo>
                  <a:pt x="2827863" y="2708292"/>
                </a:lnTo>
                <a:close/>
                <a:moveTo>
                  <a:pt x="1821206" y="2701664"/>
                </a:moveTo>
                <a:cubicBezTo>
                  <a:pt x="1821133" y="2702650"/>
                  <a:pt x="1821279" y="2703747"/>
                  <a:pt x="1821645" y="2704953"/>
                </a:cubicBezTo>
                <a:cubicBezTo>
                  <a:pt x="1822010" y="2706159"/>
                  <a:pt x="1823033" y="2706817"/>
                  <a:pt x="1824714" y="2706926"/>
                </a:cubicBezTo>
                <a:lnTo>
                  <a:pt x="1828223" y="2706926"/>
                </a:lnTo>
                <a:cubicBezTo>
                  <a:pt x="1828150" y="2705172"/>
                  <a:pt x="1827419" y="2703856"/>
                  <a:pt x="1826030" y="2702979"/>
                </a:cubicBezTo>
                <a:cubicBezTo>
                  <a:pt x="1824641" y="2702102"/>
                  <a:pt x="1823033" y="2701664"/>
                  <a:pt x="1821206" y="2701664"/>
                </a:cubicBezTo>
                <a:close/>
                <a:moveTo>
                  <a:pt x="3082970" y="2698502"/>
                </a:moveTo>
                <a:cubicBezTo>
                  <a:pt x="3077707" y="2698648"/>
                  <a:pt x="3073760" y="2700548"/>
                  <a:pt x="3071129" y="2704203"/>
                </a:cubicBezTo>
                <a:cubicBezTo>
                  <a:pt x="3068497" y="2707858"/>
                  <a:pt x="3067182" y="2712389"/>
                  <a:pt x="3067182" y="2717798"/>
                </a:cubicBezTo>
                <a:lnTo>
                  <a:pt x="3067182" y="2719552"/>
                </a:lnTo>
                <a:cubicBezTo>
                  <a:pt x="3066816" y="2719516"/>
                  <a:pt x="3065355" y="2719589"/>
                  <a:pt x="3062796" y="2719771"/>
                </a:cubicBezTo>
                <a:cubicBezTo>
                  <a:pt x="3060238" y="2719954"/>
                  <a:pt x="3058776" y="2720466"/>
                  <a:pt x="3058411" y="2721306"/>
                </a:cubicBezTo>
                <a:cubicBezTo>
                  <a:pt x="3058959" y="2722220"/>
                  <a:pt x="3061371" y="2723024"/>
                  <a:pt x="3065647" y="2723718"/>
                </a:cubicBezTo>
                <a:cubicBezTo>
                  <a:pt x="3069923" y="2724413"/>
                  <a:pt x="3072773" y="2724778"/>
                  <a:pt x="3074199" y="2724815"/>
                </a:cubicBezTo>
                <a:lnTo>
                  <a:pt x="3084724" y="2716044"/>
                </a:lnTo>
                <a:cubicBezTo>
                  <a:pt x="3082129" y="2715824"/>
                  <a:pt x="3080302" y="2714509"/>
                  <a:pt x="3079242" y="2712097"/>
                </a:cubicBezTo>
                <a:cubicBezTo>
                  <a:pt x="3078182" y="2709685"/>
                  <a:pt x="3077670" y="2707492"/>
                  <a:pt x="3077707" y="2705519"/>
                </a:cubicBezTo>
                <a:close/>
                <a:moveTo>
                  <a:pt x="2974210" y="2691485"/>
                </a:moveTo>
                <a:cubicBezTo>
                  <a:pt x="2973406" y="2691558"/>
                  <a:pt x="2972821" y="2691851"/>
                  <a:pt x="2972456" y="2692362"/>
                </a:cubicBezTo>
                <a:cubicBezTo>
                  <a:pt x="2972090" y="2692874"/>
                  <a:pt x="2971506" y="2693166"/>
                  <a:pt x="2970702" y="2693239"/>
                </a:cubicBezTo>
                <a:cubicBezTo>
                  <a:pt x="2970738" y="2694299"/>
                  <a:pt x="2971104" y="2695688"/>
                  <a:pt x="2971798" y="2697406"/>
                </a:cubicBezTo>
                <a:cubicBezTo>
                  <a:pt x="2972492" y="2699123"/>
                  <a:pt x="2973296" y="2700073"/>
                  <a:pt x="2974210" y="2700256"/>
                </a:cubicBezTo>
                <a:cubicBezTo>
                  <a:pt x="2975891" y="2700146"/>
                  <a:pt x="2976914" y="2699489"/>
                  <a:pt x="2977280" y="2698283"/>
                </a:cubicBezTo>
                <a:cubicBezTo>
                  <a:pt x="2977645" y="2697077"/>
                  <a:pt x="2977791" y="2695980"/>
                  <a:pt x="2977718" y="2694993"/>
                </a:cubicBezTo>
                <a:cubicBezTo>
                  <a:pt x="2977426" y="2692947"/>
                  <a:pt x="2976256" y="2691778"/>
                  <a:pt x="2974210" y="2691485"/>
                </a:cubicBezTo>
                <a:close/>
                <a:moveTo>
                  <a:pt x="3179450" y="2673943"/>
                </a:moveTo>
                <a:cubicBezTo>
                  <a:pt x="3173639" y="2674418"/>
                  <a:pt x="3170350" y="2677415"/>
                  <a:pt x="3169583" y="2682933"/>
                </a:cubicBezTo>
                <a:cubicBezTo>
                  <a:pt x="3168815" y="2688452"/>
                  <a:pt x="3168596" y="2693641"/>
                  <a:pt x="3168925" y="2698502"/>
                </a:cubicBezTo>
                <a:cubicBezTo>
                  <a:pt x="3166184" y="2698502"/>
                  <a:pt x="3163333" y="2698940"/>
                  <a:pt x="3160373" y="2699817"/>
                </a:cubicBezTo>
                <a:cubicBezTo>
                  <a:pt x="3157413" y="2700695"/>
                  <a:pt x="3155001" y="2702010"/>
                  <a:pt x="3153137" y="2703764"/>
                </a:cubicBezTo>
                <a:lnTo>
                  <a:pt x="3156645" y="2719552"/>
                </a:lnTo>
                <a:cubicBezTo>
                  <a:pt x="3157486" y="2714838"/>
                  <a:pt x="3159313" y="2710233"/>
                  <a:pt x="3162127" y="2705738"/>
                </a:cubicBezTo>
                <a:cubicBezTo>
                  <a:pt x="3164941" y="2701243"/>
                  <a:pt x="3168961" y="2698831"/>
                  <a:pt x="3174187" y="2698502"/>
                </a:cubicBezTo>
                <a:cubicBezTo>
                  <a:pt x="3174407" y="2694189"/>
                  <a:pt x="3175284" y="2690096"/>
                  <a:pt x="3176819" y="2686223"/>
                </a:cubicBezTo>
                <a:cubicBezTo>
                  <a:pt x="3178353" y="2682349"/>
                  <a:pt x="3179231" y="2678256"/>
                  <a:pt x="3179450" y="2673943"/>
                </a:cubicBezTo>
                <a:close/>
                <a:moveTo>
                  <a:pt x="2493026" y="2660177"/>
                </a:moveTo>
                <a:lnTo>
                  <a:pt x="2487891" y="2664773"/>
                </a:lnTo>
                <a:lnTo>
                  <a:pt x="2489069" y="2669353"/>
                </a:lnTo>
                <a:lnTo>
                  <a:pt x="2492813" y="2660929"/>
                </a:lnTo>
                <a:close/>
                <a:moveTo>
                  <a:pt x="2633148" y="2657420"/>
                </a:moveTo>
                <a:lnTo>
                  <a:pt x="2624377" y="2667945"/>
                </a:lnTo>
                <a:lnTo>
                  <a:pt x="2624377" y="2673208"/>
                </a:lnTo>
                <a:lnTo>
                  <a:pt x="2627886" y="2673208"/>
                </a:lnTo>
                <a:cubicBezTo>
                  <a:pt x="2631321" y="2673354"/>
                  <a:pt x="2633660" y="2673062"/>
                  <a:pt x="2634902" y="2672331"/>
                </a:cubicBezTo>
                <a:cubicBezTo>
                  <a:pt x="2636145" y="2671600"/>
                  <a:pt x="2636730" y="2669553"/>
                  <a:pt x="2636656" y="2666191"/>
                </a:cubicBezTo>
                <a:close/>
                <a:moveTo>
                  <a:pt x="2841897" y="2645141"/>
                </a:moveTo>
                <a:lnTo>
                  <a:pt x="2827863" y="2667945"/>
                </a:lnTo>
                <a:cubicBezTo>
                  <a:pt x="2831371" y="2673500"/>
                  <a:pt x="2833126" y="2679932"/>
                  <a:pt x="2833126" y="2687241"/>
                </a:cubicBezTo>
                <a:cubicBezTo>
                  <a:pt x="2832139" y="2687168"/>
                  <a:pt x="2831043" y="2687314"/>
                  <a:pt x="2829837" y="2687680"/>
                </a:cubicBezTo>
                <a:cubicBezTo>
                  <a:pt x="2828631" y="2688045"/>
                  <a:pt x="2827973" y="2689069"/>
                  <a:pt x="2827863" y="2690750"/>
                </a:cubicBezTo>
                <a:cubicBezTo>
                  <a:pt x="2827973" y="2692504"/>
                  <a:pt x="2828631" y="2694258"/>
                  <a:pt x="2829837" y="2696012"/>
                </a:cubicBezTo>
                <a:cubicBezTo>
                  <a:pt x="2831043" y="2697767"/>
                  <a:pt x="2832139" y="2699521"/>
                  <a:pt x="2833126" y="2701275"/>
                </a:cubicBezTo>
                <a:lnTo>
                  <a:pt x="2835209" y="2702168"/>
                </a:lnTo>
                <a:lnTo>
                  <a:pt x="2838420" y="2694104"/>
                </a:lnTo>
                <a:lnTo>
                  <a:pt x="2839923" y="2686803"/>
                </a:lnTo>
                <a:lnTo>
                  <a:pt x="2842084" y="2684901"/>
                </a:lnTo>
                <a:lnTo>
                  <a:pt x="2843304" y="2681837"/>
                </a:lnTo>
                <a:lnTo>
                  <a:pt x="2845442" y="2678893"/>
                </a:lnTo>
                <a:lnTo>
                  <a:pt x="2845624" y="2663560"/>
                </a:lnTo>
                <a:cubicBezTo>
                  <a:pt x="2845588" y="2657420"/>
                  <a:pt x="2844345" y="2651281"/>
                  <a:pt x="2841897" y="2645141"/>
                </a:cubicBezTo>
                <a:close/>
                <a:moveTo>
                  <a:pt x="3105774" y="2644122"/>
                </a:moveTo>
                <a:cubicBezTo>
                  <a:pt x="3104093" y="2644378"/>
                  <a:pt x="3103070" y="2645620"/>
                  <a:pt x="3102704" y="2647850"/>
                </a:cubicBezTo>
                <a:cubicBezTo>
                  <a:pt x="3102339" y="2650079"/>
                  <a:pt x="3102192" y="2651760"/>
                  <a:pt x="3102266" y="2652893"/>
                </a:cubicBezTo>
                <a:cubicBezTo>
                  <a:pt x="3102192" y="2657315"/>
                  <a:pt x="3101023" y="2661189"/>
                  <a:pt x="3098757" y="2664515"/>
                </a:cubicBezTo>
                <a:cubicBezTo>
                  <a:pt x="3096491" y="2667840"/>
                  <a:pt x="3093568" y="2670398"/>
                  <a:pt x="3089986" y="2672189"/>
                </a:cubicBezTo>
                <a:cubicBezTo>
                  <a:pt x="3089767" y="2676501"/>
                  <a:pt x="3088890" y="2680595"/>
                  <a:pt x="3087355" y="2684468"/>
                </a:cubicBezTo>
                <a:cubicBezTo>
                  <a:pt x="3085820" y="2688342"/>
                  <a:pt x="3084943" y="2692435"/>
                  <a:pt x="3084724" y="2696748"/>
                </a:cubicBezTo>
                <a:cubicBezTo>
                  <a:pt x="3089913" y="2690572"/>
                  <a:pt x="3094445" y="2684066"/>
                  <a:pt x="3098319" y="2677232"/>
                </a:cubicBezTo>
                <a:cubicBezTo>
                  <a:pt x="3102192" y="2670398"/>
                  <a:pt x="3105847" y="2663455"/>
                  <a:pt x="3109282" y="2656401"/>
                </a:cubicBezTo>
                <a:cubicBezTo>
                  <a:pt x="3109246" y="2655122"/>
                  <a:pt x="3108880" y="2652857"/>
                  <a:pt x="3108186" y="2649604"/>
                </a:cubicBezTo>
                <a:cubicBezTo>
                  <a:pt x="3107492" y="2646351"/>
                  <a:pt x="3106688" y="2644524"/>
                  <a:pt x="3105774" y="2644122"/>
                </a:cubicBezTo>
                <a:close/>
                <a:moveTo>
                  <a:pt x="2652444" y="2629353"/>
                </a:moveTo>
                <a:lnTo>
                  <a:pt x="2648936" y="2636370"/>
                </a:lnTo>
                <a:cubicBezTo>
                  <a:pt x="2650982" y="2634616"/>
                  <a:pt x="2652152" y="2632862"/>
                  <a:pt x="2652444" y="2631107"/>
                </a:cubicBezTo>
                <a:close/>
                <a:moveTo>
                  <a:pt x="2995260" y="2628334"/>
                </a:moveTo>
                <a:lnTo>
                  <a:pt x="2988243" y="2649385"/>
                </a:lnTo>
                <a:cubicBezTo>
                  <a:pt x="2987951" y="2649348"/>
                  <a:pt x="2986782" y="2649421"/>
                  <a:pt x="2984735" y="2649604"/>
                </a:cubicBezTo>
                <a:cubicBezTo>
                  <a:pt x="2982688" y="2649787"/>
                  <a:pt x="2981519" y="2650298"/>
                  <a:pt x="2981227" y="2651139"/>
                </a:cubicBezTo>
                <a:cubicBezTo>
                  <a:pt x="2981592" y="2653003"/>
                  <a:pt x="2983492" y="2654976"/>
                  <a:pt x="2986928" y="2657059"/>
                </a:cubicBezTo>
                <a:cubicBezTo>
                  <a:pt x="2990363" y="2659142"/>
                  <a:pt x="2993141" y="2660677"/>
                  <a:pt x="2995260" y="2661664"/>
                </a:cubicBezTo>
                <a:lnTo>
                  <a:pt x="3007539" y="2644122"/>
                </a:lnTo>
                <a:close/>
                <a:moveTo>
                  <a:pt x="1879094" y="2610446"/>
                </a:moveTo>
                <a:cubicBezTo>
                  <a:pt x="1873832" y="2610592"/>
                  <a:pt x="1869885" y="2612492"/>
                  <a:pt x="1867254" y="2616147"/>
                </a:cubicBezTo>
                <a:cubicBezTo>
                  <a:pt x="1864622" y="2619802"/>
                  <a:pt x="1863307" y="2624333"/>
                  <a:pt x="1863307" y="2629742"/>
                </a:cubicBezTo>
                <a:lnTo>
                  <a:pt x="1863307" y="2631496"/>
                </a:lnTo>
                <a:cubicBezTo>
                  <a:pt x="1862941" y="2631460"/>
                  <a:pt x="1861479" y="2631533"/>
                  <a:pt x="1858921" y="2631715"/>
                </a:cubicBezTo>
                <a:cubicBezTo>
                  <a:pt x="1856363" y="2631898"/>
                  <a:pt x="1854901" y="2632410"/>
                  <a:pt x="1854536" y="2633250"/>
                </a:cubicBezTo>
                <a:cubicBezTo>
                  <a:pt x="1855084" y="2634164"/>
                  <a:pt x="1857496" y="2634968"/>
                  <a:pt x="1861772" y="2635662"/>
                </a:cubicBezTo>
                <a:cubicBezTo>
                  <a:pt x="1866048" y="2636357"/>
                  <a:pt x="1868898" y="2636722"/>
                  <a:pt x="1870323" y="2636759"/>
                </a:cubicBezTo>
                <a:lnTo>
                  <a:pt x="1873056" y="2634482"/>
                </a:lnTo>
                <a:lnTo>
                  <a:pt x="1877714" y="2625730"/>
                </a:lnTo>
                <a:lnTo>
                  <a:pt x="1875367" y="2624041"/>
                </a:lnTo>
                <a:cubicBezTo>
                  <a:pt x="1874307" y="2621629"/>
                  <a:pt x="1873795" y="2619436"/>
                  <a:pt x="1873832" y="2617463"/>
                </a:cubicBezTo>
                <a:close/>
                <a:moveTo>
                  <a:pt x="2878735" y="2583744"/>
                </a:moveTo>
                <a:lnTo>
                  <a:pt x="2879529" y="2586127"/>
                </a:lnTo>
                <a:lnTo>
                  <a:pt x="2880489" y="2583858"/>
                </a:lnTo>
                <a:lnTo>
                  <a:pt x="2880489" y="2583744"/>
                </a:lnTo>
                <a:close/>
                <a:moveTo>
                  <a:pt x="3019819" y="2566938"/>
                </a:moveTo>
                <a:cubicBezTo>
                  <a:pt x="3012510" y="2580679"/>
                  <a:pt x="3006078" y="2595297"/>
                  <a:pt x="3000523" y="2610793"/>
                </a:cubicBezTo>
                <a:cubicBezTo>
                  <a:pt x="3001436" y="2614374"/>
                  <a:pt x="3003117" y="2617298"/>
                  <a:pt x="3005566" y="2619563"/>
                </a:cubicBezTo>
                <a:cubicBezTo>
                  <a:pt x="3008015" y="2621829"/>
                  <a:pt x="3011011" y="2622999"/>
                  <a:pt x="3014556" y="2623072"/>
                </a:cubicBezTo>
                <a:cubicBezTo>
                  <a:pt x="3016383" y="2617663"/>
                  <a:pt x="3018869" y="2609623"/>
                  <a:pt x="3022011" y="2598952"/>
                </a:cubicBezTo>
                <a:cubicBezTo>
                  <a:pt x="3025154" y="2588280"/>
                  <a:pt x="3028517" y="2581118"/>
                  <a:pt x="3032098" y="2577463"/>
                </a:cubicBezTo>
                <a:close/>
                <a:moveTo>
                  <a:pt x="1901899" y="2556066"/>
                </a:moveTo>
                <a:cubicBezTo>
                  <a:pt x="1900218" y="2556322"/>
                  <a:pt x="1899194" y="2557564"/>
                  <a:pt x="1898829" y="2559794"/>
                </a:cubicBezTo>
                <a:cubicBezTo>
                  <a:pt x="1898463" y="2562023"/>
                  <a:pt x="1898317" y="2563704"/>
                  <a:pt x="1898390" y="2564837"/>
                </a:cubicBezTo>
                <a:cubicBezTo>
                  <a:pt x="1898317" y="2569259"/>
                  <a:pt x="1897148" y="2573133"/>
                  <a:pt x="1894882" y="2576459"/>
                </a:cubicBezTo>
                <a:cubicBezTo>
                  <a:pt x="1892616" y="2579784"/>
                  <a:pt x="1889693" y="2582342"/>
                  <a:pt x="1886111" y="2584133"/>
                </a:cubicBezTo>
                <a:cubicBezTo>
                  <a:pt x="1885892" y="2588445"/>
                  <a:pt x="1885015" y="2592539"/>
                  <a:pt x="1883480" y="2596412"/>
                </a:cubicBezTo>
                <a:cubicBezTo>
                  <a:pt x="1881945" y="2600286"/>
                  <a:pt x="1881068" y="2604379"/>
                  <a:pt x="1880848" y="2608692"/>
                </a:cubicBezTo>
                <a:lnTo>
                  <a:pt x="1891624" y="2593223"/>
                </a:lnTo>
                <a:lnTo>
                  <a:pt x="1900323" y="2568261"/>
                </a:lnTo>
                <a:cubicBezTo>
                  <a:pt x="1901383" y="2567311"/>
                  <a:pt x="1902772" y="2566142"/>
                  <a:pt x="1904489" y="2564753"/>
                </a:cubicBezTo>
                <a:lnTo>
                  <a:pt x="1904772" y="2564405"/>
                </a:lnTo>
                <a:lnTo>
                  <a:pt x="1904311" y="2561548"/>
                </a:lnTo>
                <a:lnTo>
                  <a:pt x="1902668" y="2557815"/>
                </a:lnTo>
                <a:lnTo>
                  <a:pt x="1902077" y="2557736"/>
                </a:lnTo>
                <a:lnTo>
                  <a:pt x="1902317" y="2557017"/>
                </a:lnTo>
                <a:close/>
                <a:moveTo>
                  <a:pt x="673194" y="2551192"/>
                </a:moveTo>
                <a:cubicBezTo>
                  <a:pt x="673230" y="2552179"/>
                  <a:pt x="673596" y="2553275"/>
                  <a:pt x="674290" y="2554481"/>
                </a:cubicBezTo>
                <a:cubicBezTo>
                  <a:pt x="674985" y="2555687"/>
                  <a:pt x="675789" y="2556345"/>
                  <a:pt x="676702" y="2556455"/>
                </a:cubicBezTo>
                <a:cubicBezTo>
                  <a:pt x="678749" y="2556162"/>
                  <a:pt x="679918" y="2554993"/>
                  <a:pt x="680211" y="2552946"/>
                </a:cubicBezTo>
                <a:close/>
                <a:moveTo>
                  <a:pt x="3383958" y="2541458"/>
                </a:moveTo>
                <a:cubicBezTo>
                  <a:pt x="3383995" y="2542445"/>
                  <a:pt x="3384360" y="2543541"/>
                  <a:pt x="3385055" y="2544747"/>
                </a:cubicBezTo>
                <a:cubicBezTo>
                  <a:pt x="3385749" y="2545953"/>
                  <a:pt x="3386553" y="2546611"/>
                  <a:pt x="3387467" y="2546721"/>
                </a:cubicBezTo>
                <a:cubicBezTo>
                  <a:pt x="3389513" y="2546428"/>
                  <a:pt x="3390683" y="2545259"/>
                  <a:pt x="3390975" y="2543212"/>
                </a:cubicBezTo>
                <a:close/>
                <a:moveTo>
                  <a:pt x="680211" y="2537159"/>
                </a:moveTo>
                <a:cubicBezTo>
                  <a:pt x="680138" y="2538145"/>
                  <a:pt x="680284" y="2539242"/>
                  <a:pt x="680649" y="2540448"/>
                </a:cubicBezTo>
                <a:cubicBezTo>
                  <a:pt x="681015" y="2541654"/>
                  <a:pt x="682038" y="2542311"/>
                  <a:pt x="683719" y="2542421"/>
                </a:cubicBezTo>
                <a:lnTo>
                  <a:pt x="685473" y="2542421"/>
                </a:lnTo>
                <a:cubicBezTo>
                  <a:pt x="685473" y="2538913"/>
                  <a:pt x="683719" y="2537159"/>
                  <a:pt x="680211" y="2537159"/>
                </a:cubicBezTo>
                <a:close/>
                <a:moveTo>
                  <a:pt x="3390975" y="2527425"/>
                </a:moveTo>
                <a:cubicBezTo>
                  <a:pt x="3390902" y="2528411"/>
                  <a:pt x="3391048" y="2529508"/>
                  <a:pt x="3391413" y="2530714"/>
                </a:cubicBezTo>
                <a:cubicBezTo>
                  <a:pt x="3391779" y="2531920"/>
                  <a:pt x="3392802" y="2532577"/>
                  <a:pt x="3394483" y="2532687"/>
                </a:cubicBezTo>
                <a:lnTo>
                  <a:pt x="3396237" y="2532687"/>
                </a:lnTo>
                <a:cubicBezTo>
                  <a:pt x="3396237" y="2529179"/>
                  <a:pt x="3394483" y="2527425"/>
                  <a:pt x="3390975" y="2527425"/>
                </a:cubicBezTo>
                <a:close/>
                <a:moveTo>
                  <a:pt x="834579" y="2512600"/>
                </a:moveTo>
                <a:cubicBezTo>
                  <a:pt x="834543" y="2513587"/>
                  <a:pt x="834616" y="2514683"/>
                  <a:pt x="834798" y="2515889"/>
                </a:cubicBezTo>
                <a:cubicBezTo>
                  <a:pt x="834981" y="2517095"/>
                  <a:pt x="835493" y="2517753"/>
                  <a:pt x="836333" y="2517863"/>
                </a:cubicBezTo>
                <a:lnTo>
                  <a:pt x="841596" y="2516108"/>
                </a:lnTo>
                <a:close/>
                <a:moveTo>
                  <a:pt x="3053148" y="2505541"/>
                </a:moveTo>
                <a:lnTo>
                  <a:pt x="3044377" y="2516066"/>
                </a:lnTo>
                <a:lnTo>
                  <a:pt x="3044377" y="2521329"/>
                </a:lnTo>
                <a:lnTo>
                  <a:pt x="3047886" y="2521329"/>
                </a:lnTo>
                <a:cubicBezTo>
                  <a:pt x="3051321" y="2521475"/>
                  <a:pt x="3053660" y="2521183"/>
                  <a:pt x="3054903" y="2520452"/>
                </a:cubicBezTo>
                <a:cubicBezTo>
                  <a:pt x="3056145" y="2519721"/>
                  <a:pt x="3056730" y="2517674"/>
                  <a:pt x="3056657" y="2514312"/>
                </a:cubicBezTo>
                <a:close/>
                <a:moveTo>
                  <a:pt x="3545343" y="2502866"/>
                </a:moveTo>
                <a:cubicBezTo>
                  <a:pt x="3545307" y="2503853"/>
                  <a:pt x="3545380" y="2504949"/>
                  <a:pt x="3545563" y="2506155"/>
                </a:cubicBezTo>
                <a:cubicBezTo>
                  <a:pt x="3545745" y="2507361"/>
                  <a:pt x="3546257" y="2508019"/>
                  <a:pt x="3547098" y="2508129"/>
                </a:cubicBezTo>
                <a:lnTo>
                  <a:pt x="3552360" y="2506374"/>
                </a:lnTo>
                <a:close/>
                <a:moveTo>
                  <a:pt x="3678662" y="2495849"/>
                </a:moveTo>
                <a:lnTo>
                  <a:pt x="3685678" y="2508129"/>
                </a:lnTo>
                <a:lnTo>
                  <a:pt x="3683924" y="2522162"/>
                </a:lnTo>
                <a:cubicBezTo>
                  <a:pt x="3679575" y="2522674"/>
                  <a:pt x="3677309" y="2524720"/>
                  <a:pt x="3677127" y="2528302"/>
                </a:cubicBezTo>
                <a:cubicBezTo>
                  <a:pt x="3676944" y="2531883"/>
                  <a:pt x="3673363" y="2533930"/>
                  <a:pt x="3666382" y="2534441"/>
                </a:cubicBezTo>
                <a:cubicBezTo>
                  <a:pt x="3666894" y="2527571"/>
                  <a:pt x="3668941" y="2521139"/>
                  <a:pt x="3672522" y="2515145"/>
                </a:cubicBezTo>
                <a:cubicBezTo>
                  <a:pt x="3676103" y="2509152"/>
                  <a:pt x="3678150" y="2502720"/>
                  <a:pt x="3678662" y="2495849"/>
                </a:cubicBezTo>
                <a:close/>
                <a:moveTo>
                  <a:pt x="3261897" y="2493262"/>
                </a:moveTo>
                <a:lnTo>
                  <a:pt x="3247863" y="2516066"/>
                </a:lnTo>
                <a:cubicBezTo>
                  <a:pt x="3251371" y="2521621"/>
                  <a:pt x="3253126" y="2528053"/>
                  <a:pt x="3253126" y="2535362"/>
                </a:cubicBezTo>
                <a:cubicBezTo>
                  <a:pt x="3252139" y="2535289"/>
                  <a:pt x="3251043" y="2535435"/>
                  <a:pt x="3249837" y="2535801"/>
                </a:cubicBezTo>
                <a:cubicBezTo>
                  <a:pt x="3248631" y="2536166"/>
                  <a:pt x="3247973" y="2537190"/>
                  <a:pt x="3247863" y="2538871"/>
                </a:cubicBezTo>
                <a:cubicBezTo>
                  <a:pt x="3247973" y="2540625"/>
                  <a:pt x="3248631" y="2542379"/>
                  <a:pt x="3249837" y="2544133"/>
                </a:cubicBezTo>
                <a:cubicBezTo>
                  <a:pt x="3251043" y="2545888"/>
                  <a:pt x="3252139" y="2547642"/>
                  <a:pt x="3253126" y="2549396"/>
                </a:cubicBezTo>
                <a:lnTo>
                  <a:pt x="3265405" y="2554658"/>
                </a:lnTo>
                <a:lnTo>
                  <a:pt x="3267159" y="2549396"/>
                </a:lnTo>
                <a:lnTo>
                  <a:pt x="3258388" y="2542379"/>
                </a:lnTo>
                <a:cubicBezTo>
                  <a:pt x="3258352" y="2539675"/>
                  <a:pt x="3258863" y="2537190"/>
                  <a:pt x="3259923" y="2534924"/>
                </a:cubicBezTo>
                <a:cubicBezTo>
                  <a:pt x="3260983" y="2532658"/>
                  <a:pt x="3262810" y="2531050"/>
                  <a:pt x="3265405" y="2530100"/>
                </a:cubicBezTo>
                <a:cubicBezTo>
                  <a:pt x="3265588" y="2523960"/>
                  <a:pt x="3265661" y="2517821"/>
                  <a:pt x="3265624" y="2511681"/>
                </a:cubicBezTo>
                <a:cubicBezTo>
                  <a:pt x="3265588" y="2505541"/>
                  <a:pt x="3264345" y="2499402"/>
                  <a:pt x="3261897" y="2493262"/>
                </a:cubicBezTo>
                <a:close/>
                <a:moveTo>
                  <a:pt x="3072444" y="2477474"/>
                </a:moveTo>
                <a:lnTo>
                  <a:pt x="3068936" y="2484491"/>
                </a:lnTo>
                <a:cubicBezTo>
                  <a:pt x="3070983" y="2482737"/>
                  <a:pt x="3072152" y="2480983"/>
                  <a:pt x="3072444" y="2479228"/>
                </a:cubicBezTo>
                <a:close/>
                <a:moveTo>
                  <a:pt x="3582181" y="2451995"/>
                </a:moveTo>
                <a:cubicBezTo>
                  <a:pt x="3582108" y="2452981"/>
                  <a:pt x="3582254" y="2454078"/>
                  <a:pt x="3582620" y="2455284"/>
                </a:cubicBezTo>
                <a:cubicBezTo>
                  <a:pt x="3582985" y="2456490"/>
                  <a:pt x="3584009" y="2457148"/>
                  <a:pt x="3585690" y="2457257"/>
                </a:cubicBezTo>
                <a:lnTo>
                  <a:pt x="3589198" y="2457257"/>
                </a:lnTo>
                <a:cubicBezTo>
                  <a:pt x="3589125" y="2455503"/>
                  <a:pt x="3588394" y="2454187"/>
                  <a:pt x="3587005" y="2453310"/>
                </a:cubicBezTo>
                <a:cubicBezTo>
                  <a:pt x="3585617" y="2452433"/>
                  <a:pt x="3584009" y="2451995"/>
                  <a:pt x="3582181" y="2451995"/>
                </a:cubicBezTo>
                <a:close/>
                <a:moveTo>
                  <a:pt x="3298735" y="2431865"/>
                </a:moveTo>
                <a:cubicBezTo>
                  <a:pt x="3298442" y="2433620"/>
                  <a:pt x="3299027" y="2435374"/>
                  <a:pt x="3300489" y="2437128"/>
                </a:cubicBezTo>
                <a:lnTo>
                  <a:pt x="3300489" y="2431865"/>
                </a:lnTo>
                <a:close/>
                <a:moveTo>
                  <a:pt x="3319785" y="2412569"/>
                </a:moveTo>
                <a:cubicBezTo>
                  <a:pt x="3316569" y="2412569"/>
                  <a:pt x="3314230" y="2414324"/>
                  <a:pt x="3312768" y="2417832"/>
                </a:cubicBezTo>
                <a:lnTo>
                  <a:pt x="3318031" y="2417832"/>
                </a:lnTo>
                <a:cubicBezTo>
                  <a:pt x="3318104" y="2416955"/>
                  <a:pt x="3318396" y="2416078"/>
                  <a:pt x="3318908" y="2415201"/>
                </a:cubicBezTo>
                <a:cubicBezTo>
                  <a:pt x="3319419" y="2414324"/>
                  <a:pt x="3319712" y="2413446"/>
                  <a:pt x="3319785" y="2412569"/>
                </a:cubicBezTo>
                <a:close/>
                <a:moveTo>
                  <a:pt x="3696204" y="2394106"/>
                </a:moveTo>
                <a:cubicBezTo>
                  <a:pt x="3696240" y="2395166"/>
                  <a:pt x="3696606" y="2396555"/>
                  <a:pt x="3697300" y="2398273"/>
                </a:cubicBezTo>
                <a:cubicBezTo>
                  <a:pt x="3697994" y="2399990"/>
                  <a:pt x="3698798" y="2400941"/>
                  <a:pt x="3699712" y="2401123"/>
                </a:cubicBezTo>
                <a:cubicBezTo>
                  <a:pt x="3701393" y="2401013"/>
                  <a:pt x="3702416" y="2400356"/>
                  <a:pt x="3702782" y="2399150"/>
                </a:cubicBezTo>
                <a:cubicBezTo>
                  <a:pt x="3703147" y="2397944"/>
                  <a:pt x="3703293" y="2396847"/>
                  <a:pt x="3703220" y="2395861"/>
                </a:cubicBezTo>
                <a:close/>
                <a:moveTo>
                  <a:pt x="904846" y="2393280"/>
                </a:moveTo>
                <a:lnTo>
                  <a:pt x="904747" y="2393315"/>
                </a:lnTo>
                <a:lnTo>
                  <a:pt x="904815" y="2393338"/>
                </a:lnTo>
                <a:close/>
                <a:moveTo>
                  <a:pt x="3330310" y="2386257"/>
                </a:moveTo>
                <a:lnTo>
                  <a:pt x="3330310" y="2395027"/>
                </a:lnTo>
                <a:lnTo>
                  <a:pt x="3318031" y="2395027"/>
                </a:lnTo>
                <a:lnTo>
                  <a:pt x="3318031" y="2402044"/>
                </a:lnTo>
                <a:lnTo>
                  <a:pt x="3321539" y="2407307"/>
                </a:lnTo>
                <a:lnTo>
                  <a:pt x="3335572" y="2395027"/>
                </a:lnTo>
                <a:lnTo>
                  <a:pt x="3335572" y="2388011"/>
                </a:lnTo>
                <a:close/>
                <a:moveTo>
                  <a:pt x="803004" y="2382790"/>
                </a:moveTo>
                <a:lnTo>
                  <a:pt x="803004" y="2391561"/>
                </a:lnTo>
                <a:cubicBezTo>
                  <a:pt x="803077" y="2394083"/>
                  <a:pt x="803808" y="2395618"/>
                  <a:pt x="805197" y="2396166"/>
                </a:cubicBezTo>
                <a:cubicBezTo>
                  <a:pt x="806585" y="2396714"/>
                  <a:pt x="808193" y="2396933"/>
                  <a:pt x="810021" y="2396824"/>
                </a:cubicBezTo>
                <a:close/>
                <a:moveTo>
                  <a:pt x="3513768" y="2373056"/>
                </a:moveTo>
                <a:lnTo>
                  <a:pt x="3513768" y="2381827"/>
                </a:lnTo>
                <a:cubicBezTo>
                  <a:pt x="3513841" y="2384349"/>
                  <a:pt x="3514572" y="2385884"/>
                  <a:pt x="3515961" y="2386432"/>
                </a:cubicBezTo>
                <a:cubicBezTo>
                  <a:pt x="3517349" y="2386980"/>
                  <a:pt x="3518957" y="2387199"/>
                  <a:pt x="3520785" y="2387090"/>
                </a:cubicBezTo>
                <a:close/>
                <a:moveTo>
                  <a:pt x="2612438" y="2371823"/>
                </a:moveTo>
                <a:lnTo>
                  <a:pt x="2612438" y="2373279"/>
                </a:lnTo>
                <a:lnTo>
                  <a:pt x="2612536" y="2373023"/>
                </a:lnTo>
                <a:lnTo>
                  <a:pt x="2612814" y="2371823"/>
                </a:lnTo>
                <a:close/>
                <a:moveTo>
                  <a:pt x="3342589" y="2368715"/>
                </a:moveTo>
                <a:lnTo>
                  <a:pt x="3337327" y="2370469"/>
                </a:lnTo>
                <a:lnTo>
                  <a:pt x="3337327" y="2384502"/>
                </a:lnTo>
                <a:cubicBezTo>
                  <a:pt x="3339848" y="2382638"/>
                  <a:pt x="3341383" y="2380227"/>
                  <a:pt x="3341931" y="2377266"/>
                </a:cubicBezTo>
                <a:cubicBezTo>
                  <a:pt x="3342480" y="2374306"/>
                  <a:pt x="3342699" y="2371456"/>
                  <a:pt x="3342589" y="2368715"/>
                </a:cubicBezTo>
                <a:close/>
                <a:moveTo>
                  <a:pt x="820546" y="2363494"/>
                </a:moveTo>
                <a:cubicBezTo>
                  <a:pt x="819742" y="2363567"/>
                  <a:pt x="819157" y="2363860"/>
                  <a:pt x="818791" y="2364371"/>
                </a:cubicBezTo>
                <a:cubicBezTo>
                  <a:pt x="818426" y="2364883"/>
                  <a:pt x="817841" y="2365175"/>
                  <a:pt x="817037" y="2365248"/>
                </a:cubicBezTo>
                <a:cubicBezTo>
                  <a:pt x="817074" y="2366308"/>
                  <a:pt x="817439" y="2367697"/>
                  <a:pt x="818134" y="2369415"/>
                </a:cubicBezTo>
                <a:cubicBezTo>
                  <a:pt x="818828" y="2371132"/>
                  <a:pt x="819632" y="2372082"/>
                  <a:pt x="820546" y="2372265"/>
                </a:cubicBezTo>
                <a:cubicBezTo>
                  <a:pt x="822227" y="2372155"/>
                  <a:pt x="823250" y="2371498"/>
                  <a:pt x="823615" y="2370292"/>
                </a:cubicBezTo>
                <a:cubicBezTo>
                  <a:pt x="823981" y="2369086"/>
                  <a:pt x="824127" y="2367989"/>
                  <a:pt x="824054" y="2367002"/>
                </a:cubicBezTo>
                <a:cubicBezTo>
                  <a:pt x="823762" y="2364956"/>
                  <a:pt x="822592" y="2363787"/>
                  <a:pt x="820546" y="2363494"/>
                </a:cubicBezTo>
                <a:close/>
                <a:moveTo>
                  <a:pt x="3640070" y="2360777"/>
                </a:moveTo>
                <a:cubicBezTo>
                  <a:pt x="3634807" y="2360923"/>
                  <a:pt x="3630860" y="2362823"/>
                  <a:pt x="3628229" y="2366478"/>
                </a:cubicBezTo>
                <a:cubicBezTo>
                  <a:pt x="3625597" y="2370133"/>
                  <a:pt x="3624282" y="2374664"/>
                  <a:pt x="3624282" y="2380073"/>
                </a:cubicBezTo>
                <a:lnTo>
                  <a:pt x="3624282" y="2381827"/>
                </a:lnTo>
                <a:cubicBezTo>
                  <a:pt x="3623916" y="2381791"/>
                  <a:pt x="3622455" y="2381864"/>
                  <a:pt x="3619896" y="2382046"/>
                </a:cubicBezTo>
                <a:cubicBezTo>
                  <a:pt x="3617338" y="2382229"/>
                  <a:pt x="3615876" y="2382741"/>
                  <a:pt x="3615511" y="2383581"/>
                </a:cubicBezTo>
                <a:cubicBezTo>
                  <a:pt x="3616059" y="2384495"/>
                  <a:pt x="3618471" y="2385299"/>
                  <a:pt x="3622747" y="2385993"/>
                </a:cubicBezTo>
                <a:cubicBezTo>
                  <a:pt x="3627023" y="2386688"/>
                  <a:pt x="3629873" y="2387053"/>
                  <a:pt x="3631299" y="2387090"/>
                </a:cubicBezTo>
                <a:lnTo>
                  <a:pt x="3641824" y="2378319"/>
                </a:lnTo>
                <a:cubicBezTo>
                  <a:pt x="3639229" y="2378099"/>
                  <a:pt x="3637402" y="2376784"/>
                  <a:pt x="3636342" y="2374372"/>
                </a:cubicBezTo>
                <a:cubicBezTo>
                  <a:pt x="3635282" y="2371960"/>
                  <a:pt x="3634770" y="2369767"/>
                  <a:pt x="3634807" y="2367794"/>
                </a:cubicBezTo>
                <a:close/>
                <a:moveTo>
                  <a:pt x="3531310" y="2353760"/>
                </a:moveTo>
                <a:cubicBezTo>
                  <a:pt x="3530506" y="2353833"/>
                  <a:pt x="3529921" y="2354126"/>
                  <a:pt x="3529556" y="2354637"/>
                </a:cubicBezTo>
                <a:cubicBezTo>
                  <a:pt x="3529190" y="2355149"/>
                  <a:pt x="3528606" y="2355441"/>
                  <a:pt x="3527802" y="2355514"/>
                </a:cubicBezTo>
                <a:cubicBezTo>
                  <a:pt x="3527838" y="2356574"/>
                  <a:pt x="3528204" y="2357963"/>
                  <a:pt x="3528898" y="2359681"/>
                </a:cubicBezTo>
                <a:cubicBezTo>
                  <a:pt x="3529592" y="2361398"/>
                  <a:pt x="3530396" y="2362348"/>
                  <a:pt x="3531310" y="2362531"/>
                </a:cubicBezTo>
                <a:cubicBezTo>
                  <a:pt x="3532991" y="2362421"/>
                  <a:pt x="3534014" y="2361764"/>
                  <a:pt x="3534380" y="2360558"/>
                </a:cubicBezTo>
                <a:cubicBezTo>
                  <a:pt x="3534745" y="2359352"/>
                  <a:pt x="3534891" y="2358255"/>
                  <a:pt x="3534818" y="2357268"/>
                </a:cubicBezTo>
                <a:cubicBezTo>
                  <a:pt x="3534526" y="2355222"/>
                  <a:pt x="3533356" y="2354053"/>
                  <a:pt x="3531310" y="2353760"/>
                </a:cubicBezTo>
                <a:close/>
                <a:moveTo>
                  <a:pt x="3736550" y="2336218"/>
                </a:moveTo>
                <a:cubicBezTo>
                  <a:pt x="3730739" y="2336693"/>
                  <a:pt x="3727450" y="2339690"/>
                  <a:pt x="3726683" y="2345208"/>
                </a:cubicBezTo>
                <a:cubicBezTo>
                  <a:pt x="3725915" y="2350727"/>
                  <a:pt x="3725696" y="2355916"/>
                  <a:pt x="3726025" y="2360777"/>
                </a:cubicBezTo>
                <a:cubicBezTo>
                  <a:pt x="3723284" y="2360777"/>
                  <a:pt x="3720433" y="2361215"/>
                  <a:pt x="3717473" y="2362092"/>
                </a:cubicBezTo>
                <a:cubicBezTo>
                  <a:pt x="3714513" y="2362970"/>
                  <a:pt x="3712101" y="2364285"/>
                  <a:pt x="3710237" y="2366039"/>
                </a:cubicBezTo>
                <a:lnTo>
                  <a:pt x="3713745" y="2381827"/>
                </a:lnTo>
                <a:cubicBezTo>
                  <a:pt x="3714586" y="2377113"/>
                  <a:pt x="3716413" y="2372508"/>
                  <a:pt x="3719227" y="2368013"/>
                </a:cubicBezTo>
                <a:cubicBezTo>
                  <a:pt x="3722041" y="2363518"/>
                  <a:pt x="3726061" y="2361106"/>
                  <a:pt x="3731287" y="2360777"/>
                </a:cubicBezTo>
                <a:cubicBezTo>
                  <a:pt x="3731507" y="2356464"/>
                  <a:pt x="3732384" y="2352371"/>
                  <a:pt x="3733919" y="2348498"/>
                </a:cubicBezTo>
                <a:cubicBezTo>
                  <a:pt x="3735453" y="2344624"/>
                  <a:pt x="3736331" y="2340531"/>
                  <a:pt x="3736550" y="2336218"/>
                </a:cubicBezTo>
                <a:close/>
                <a:moveTo>
                  <a:pt x="3356623" y="2326614"/>
                </a:moveTo>
                <a:cubicBezTo>
                  <a:pt x="3354942" y="2332169"/>
                  <a:pt x="3353041" y="2337285"/>
                  <a:pt x="3350922" y="2341963"/>
                </a:cubicBezTo>
                <a:cubicBezTo>
                  <a:pt x="3348802" y="2346641"/>
                  <a:pt x="3346025" y="2349126"/>
                  <a:pt x="3342589" y="2349419"/>
                </a:cubicBezTo>
                <a:cubicBezTo>
                  <a:pt x="3342699" y="2350771"/>
                  <a:pt x="3343357" y="2353329"/>
                  <a:pt x="3344563" y="2357093"/>
                </a:cubicBezTo>
                <a:cubicBezTo>
                  <a:pt x="3345769" y="2360857"/>
                  <a:pt x="3346865" y="2362977"/>
                  <a:pt x="3347852" y="2363452"/>
                </a:cubicBezTo>
                <a:cubicBezTo>
                  <a:pt x="3348692" y="2363342"/>
                  <a:pt x="3349204" y="2362685"/>
                  <a:pt x="3349387" y="2361479"/>
                </a:cubicBezTo>
                <a:cubicBezTo>
                  <a:pt x="3349569" y="2360273"/>
                  <a:pt x="3349643" y="2359176"/>
                  <a:pt x="3349606" y="2358189"/>
                </a:cubicBezTo>
                <a:cubicBezTo>
                  <a:pt x="3352493" y="2354352"/>
                  <a:pt x="3355490" y="2349309"/>
                  <a:pt x="3358596" y="2343060"/>
                </a:cubicBezTo>
                <a:cubicBezTo>
                  <a:pt x="3361703" y="2336810"/>
                  <a:pt x="3363384" y="2331328"/>
                  <a:pt x="3363639" y="2326614"/>
                </a:cubicBezTo>
                <a:close/>
                <a:moveTo>
                  <a:pt x="3662874" y="2306397"/>
                </a:moveTo>
                <a:cubicBezTo>
                  <a:pt x="3661193" y="2306653"/>
                  <a:pt x="3660170" y="2307895"/>
                  <a:pt x="3659804" y="2310125"/>
                </a:cubicBezTo>
                <a:cubicBezTo>
                  <a:pt x="3659439" y="2312354"/>
                  <a:pt x="3659292" y="2314035"/>
                  <a:pt x="3659366" y="2315168"/>
                </a:cubicBezTo>
                <a:cubicBezTo>
                  <a:pt x="3659292" y="2319590"/>
                  <a:pt x="3658123" y="2323464"/>
                  <a:pt x="3655857" y="2326790"/>
                </a:cubicBezTo>
                <a:cubicBezTo>
                  <a:pt x="3653591" y="2330115"/>
                  <a:pt x="3650668" y="2332673"/>
                  <a:pt x="3647086" y="2334464"/>
                </a:cubicBezTo>
                <a:cubicBezTo>
                  <a:pt x="3646867" y="2338776"/>
                  <a:pt x="3645990" y="2342870"/>
                  <a:pt x="3644455" y="2346743"/>
                </a:cubicBezTo>
                <a:cubicBezTo>
                  <a:pt x="3642920" y="2350617"/>
                  <a:pt x="3642043" y="2354710"/>
                  <a:pt x="3641824" y="2359023"/>
                </a:cubicBezTo>
                <a:cubicBezTo>
                  <a:pt x="3647013" y="2352847"/>
                  <a:pt x="3651545" y="2346341"/>
                  <a:pt x="3655419" y="2339507"/>
                </a:cubicBezTo>
                <a:cubicBezTo>
                  <a:pt x="3659292" y="2332673"/>
                  <a:pt x="3662947" y="2325730"/>
                  <a:pt x="3666382" y="2318676"/>
                </a:cubicBezTo>
                <a:cubicBezTo>
                  <a:pt x="3666346" y="2317397"/>
                  <a:pt x="3665980" y="2315132"/>
                  <a:pt x="3665286" y="2311879"/>
                </a:cubicBezTo>
                <a:cubicBezTo>
                  <a:pt x="3664592" y="2308626"/>
                  <a:pt x="3663788" y="2306799"/>
                  <a:pt x="3662874" y="2306397"/>
                </a:cubicBezTo>
                <a:close/>
                <a:moveTo>
                  <a:pt x="841596" y="2300343"/>
                </a:moveTo>
                <a:lnTo>
                  <a:pt x="834579" y="2321394"/>
                </a:lnTo>
                <a:cubicBezTo>
                  <a:pt x="834287" y="2321357"/>
                  <a:pt x="833117" y="2321430"/>
                  <a:pt x="831071" y="2321613"/>
                </a:cubicBezTo>
                <a:cubicBezTo>
                  <a:pt x="829024" y="2321796"/>
                  <a:pt x="827855" y="2322307"/>
                  <a:pt x="827562" y="2323148"/>
                </a:cubicBezTo>
                <a:cubicBezTo>
                  <a:pt x="827928" y="2325012"/>
                  <a:pt x="829828" y="2326985"/>
                  <a:pt x="833264" y="2329068"/>
                </a:cubicBezTo>
                <a:cubicBezTo>
                  <a:pt x="836699" y="2331151"/>
                  <a:pt x="839476" y="2332686"/>
                  <a:pt x="841596" y="2333673"/>
                </a:cubicBezTo>
                <a:lnTo>
                  <a:pt x="853875" y="2316131"/>
                </a:lnTo>
                <a:close/>
                <a:moveTo>
                  <a:pt x="3552360" y="2290609"/>
                </a:moveTo>
                <a:lnTo>
                  <a:pt x="3545343" y="2311660"/>
                </a:lnTo>
                <a:cubicBezTo>
                  <a:pt x="3545051" y="2311623"/>
                  <a:pt x="3543882" y="2311696"/>
                  <a:pt x="3541835" y="2311879"/>
                </a:cubicBezTo>
                <a:cubicBezTo>
                  <a:pt x="3539788" y="2312062"/>
                  <a:pt x="3538619" y="2312573"/>
                  <a:pt x="3538327" y="2313414"/>
                </a:cubicBezTo>
                <a:cubicBezTo>
                  <a:pt x="3538692" y="2315278"/>
                  <a:pt x="3540592" y="2317251"/>
                  <a:pt x="3544028" y="2319334"/>
                </a:cubicBezTo>
                <a:cubicBezTo>
                  <a:pt x="3547463" y="2321417"/>
                  <a:pt x="3550241" y="2322952"/>
                  <a:pt x="3552360" y="2323939"/>
                </a:cubicBezTo>
                <a:lnTo>
                  <a:pt x="3564639" y="2306397"/>
                </a:lnTo>
                <a:close/>
                <a:moveTo>
                  <a:pt x="3427421" y="2273912"/>
                </a:moveTo>
                <a:lnTo>
                  <a:pt x="3426132" y="2278593"/>
                </a:lnTo>
                <a:cubicBezTo>
                  <a:pt x="3423538" y="2285281"/>
                  <a:pt x="3420833" y="2289009"/>
                  <a:pt x="3418019" y="2289776"/>
                </a:cubicBezTo>
                <a:cubicBezTo>
                  <a:pt x="3417179" y="2289557"/>
                  <a:pt x="3416667" y="2288680"/>
                  <a:pt x="3416484" y="2287145"/>
                </a:cubicBezTo>
                <a:cubicBezTo>
                  <a:pt x="3416302" y="2285610"/>
                  <a:pt x="3416229" y="2284733"/>
                  <a:pt x="3416265" y="2284514"/>
                </a:cubicBezTo>
                <a:lnTo>
                  <a:pt x="3409248" y="2282759"/>
                </a:lnTo>
                <a:lnTo>
                  <a:pt x="3403986" y="2289776"/>
                </a:lnTo>
                <a:lnTo>
                  <a:pt x="3416265" y="2302056"/>
                </a:lnTo>
                <a:cubicBezTo>
                  <a:pt x="3416119" y="2311594"/>
                  <a:pt x="3414219" y="2320146"/>
                  <a:pt x="3410564" y="2327711"/>
                </a:cubicBezTo>
                <a:cubicBezTo>
                  <a:pt x="3406909" y="2335275"/>
                  <a:pt x="3402378" y="2342512"/>
                  <a:pt x="3396969" y="2349419"/>
                </a:cubicBezTo>
                <a:lnTo>
                  <a:pt x="3397537" y="2351312"/>
                </a:lnTo>
                <a:lnTo>
                  <a:pt x="3400404" y="2344112"/>
                </a:lnTo>
                <a:cubicBezTo>
                  <a:pt x="3406068" y="2333148"/>
                  <a:pt x="3410527" y="2327009"/>
                  <a:pt x="3413779" y="2325693"/>
                </a:cubicBezTo>
                <a:lnTo>
                  <a:pt x="3419042" y="2313414"/>
                </a:lnTo>
                <a:cubicBezTo>
                  <a:pt x="3419554" y="2302450"/>
                  <a:pt x="3421600" y="2292802"/>
                  <a:pt x="3425182" y="2284470"/>
                </a:cubicBezTo>
                <a:close/>
                <a:moveTo>
                  <a:pt x="3414511" y="2270480"/>
                </a:moveTo>
                <a:cubicBezTo>
                  <a:pt x="3413670" y="2272161"/>
                  <a:pt x="3413159" y="2273623"/>
                  <a:pt x="3412976" y="2274866"/>
                </a:cubicBezTo>
                <a:cubicBezTo>
                  <a:pt x="3412793" y="2276108"/>
                  <a:pt x="3412720" y="2277570"/>
                  <a:pt x="3412757" y="2279251"/>
                </a:cubicBezTo>
                <a:cubicBezTo>
                  <a:pt x="3414803" y="2277204"/>
                  <a:pt x="3415973" y="2274281"/>
                  <a:pt x="3416265" y="2270480"/>
                </a:cubicBezTo>
                <a:close/>
                <a:moveTo>
                  <a:pt x="866155" y="2238947"/>
                </a:moveTo>
                <a:cubicBezTo>
                  <a:pt x="858845" y="2252688"/>
                  <a:pt x="852413" y="2267306"/>
                  <a:pt x="846858" y="2282802"/>
                </a:cubicBezTo>
                <a:cubicBezTo>
                  <a:pt x="847772" y="2286383"/>
                  <a:pt x="849453" y="2289307"/>
                  <a:pt x="851902" y="2291572"/>
                </a:cubicBezTo>
                <a:cubicBezTo>
                  <a:pt x="854350" y="2293838"/>
                  <a:pt x="857347" y="2295008"/>
                  <a:pt x="860892" y="2295081"/>
                </a:cubicBezTo>
                <a:cubicBezTo>
                  <a:pt x="862719" y="2289672"/>
                  <a:pt x="865204" y="2281632"/>
                  <a:pt x="868347" y="2270961"/>
                </a:cubicBezTo>
                <a:cubicBezTo>
                  <a:pt x="871490" y="2260289"/>
                  <a:pt x="874852" y="2253127"/>
                  <a:pt x="878434" y="2249472"/>
                </a:cubicBezTo>
                <a:close/>
                <a:moveTo>
                  <a:pt x="3403986" y="2235396"/>
                </a:moveTo>
                <a:cubicBezTo>
                  <a:pt x="3403401" y="2242121"/>
                  <a:pt x="3401062" y="2247968"/>
                  <a:pt x="3396969" y="2252938"/>
                </a:cubicBezTo>
                <a:cubicBezTo>
                  <a:pt x="3392876" y="2257908"/>
                  <a:pt x="3390537" y="2263756"/>
                  <a:pt x="3389952" y="2270480"/>
                </a:cubicBezTo>
                <a:lnTo>
                  <a:pt x="3379427" y="2284514"/>
                </a:lnTo>
                <a:cubicBezTo>
                  <a:pt x="3378696" y="2285500"/>
                  <a:pt x="3378842" y="2286597"/>
                  <a:pt x="3379866" y="2287803"/>
                </a:cubicBezTo>
                <a:cubicBezTo>
                  <a:pt x="3380889" y="2289009"/>
                  <a:pt x="3381912" y="2289667"/>
                  <a:pt x="3382936" y="2289776"/>
                </a:cubicBezTo>
                <a:lnTo>
                  <a:pt x="3393461" y="2288022"/>
                </a:lnTo>
                <a:cubicBezTo>
                  <a:pt x="3395361" y="2283600"/>
                  <a:pt x="3397261" y="2278849"/>
                  <a:pt x="3399162" y="2273769"/>
                </a:cubicBezTo>
                <a:cubicBezTo>
                  <a:pt x="3401062" y="2268689"/>
                  <a:pt x="3402085" y="2263500"/>
                  <a:pt x="3402232" y="2258201"/>
                </a:cubicBezTo>
                <a:cubicBezTo>
                  <a:pt x="3403949" y="2254510"/>
                  <a:pt x="3405777" y="2250490"/>
                  <a:pt x="3407713" y="2246141"/>
                </a:cubicBezTo>
                <a:cubicBezTo>
                  <a:pt x="3409650" y="2241792"/>
                  <a:pt x="3411916" y="2238210"/>
                  <a:pt x="3414511" y="2235396"/>
                </a:cubicBezTo>
                <a:close/>
                <a:moveTo>
                  <a:pt x="3576919" y="2229213"/>
                </a:moveTo>
                <a:cubicBezTo>
                  <a:pt x="3569610" y="2242954"/>
                  <a:pt x="3563178" y="2257572"/>
                  <a:pt x="3557623" y="2273068"/>
                </a:cubicBezTo>
                <a:cubicBezTo>
                  <a:pt x="3558536" y="2276649"/>
                  <a:pt x="3560217" y="2279573"/>
                  <a:pt x="3562666" y="2281838"/>
                </a:cubicBezTo>
                <a:cubicBezTo>
                  <a:pt x="3565115" y="2284104"/>
                  <a:pt x="3568111" y="2285274"/>
                  <a:pt x="3571656" y="2285347"/>
                </a:cubicBezTo>
                <a:cubicBezTo>
                  <a:pt x="3573483" y="2279938"/>
                  <a:pt x="3575969" y="2271898"/>
                  <a:pt x="3579111" y="2261227"/>
                </a:cubicBezTo>
                <a:cubicBezTo>
                  <a:pt x="3582254" y="2250555"/>
                  <a:pt x="3585617" y="2243393"/>
                  <a:pt x="3589198" y="2239738"/>
                </a:cubicBezTo>
                <a:close/>
                <a:moveTo>
                  <a:pt x="3435561" y="2212592"/>
                </a:moveTo>
                <a:lnTo>
                  <a:pt x="3425036" y="2223117"/>
                </a:lnTo>
                <a:cubicBezTo>
                  <a:pt x="3425438" y="2220486"/>
                  <a:pt x="3424195" y="2219170"/>
                  <a:pt x="3421308" y="2219170"/>
                </a:cubicBezTo>
                <a:cubicBezTo>
                  <a:pt x="3418421" y="2219170"/>
                  <a:pt x="3416740" y="2220486"/>
                  <a:pt x="3416265" y="2223117"/>
                </a:cubicBezTo>
                <a:lnTo>
                  <a:pt x="3428544" y="2238905"/>
                </a:lnTo>
                <a:lnTo>
                  <a:pt x="3435561" y="2238905"/>
                </a:lnTo>
                <a:lnTo>
                  <a:pt x="3437315" y="2223117"/>
                </a:lnTo>
                <a:close/>
                <a:moveTo>
                  <a:pt x="3454857" y="2181017"/>
                </a:moveTo>
                <a:lnTo>
                  <a:pt x="3446086" y="2195050"/>
                </a:lnTo>
                <a:lnTo>
                  <a:pt x="3451349" y="2195050"/>
                </a:lnTo>
                <a:cubicBezTo>
                  <a:pt x="3453395" y="2191249"/>
                  <a:pt x="3454565" y="2186571"/>
                  <a:pt x="3454857" y="2181017"/>
                </a:cubicBezTo>
                <a:close/>
                <a:moveTo>
                  <a:pt x="899484" y="2177550"/>
                </a:moveTo>
                <a:lnTo>
                  <a:pt x="890713" y="2188075"/>
                </a:lnTo>
                <a:lnTo>
                  <a:pt x="890713" y="2193338"/>
                </a:lnTo>
                <a:lnTo>
                  <a:pt x="894222" y="2193338"/>
                </a:lnTo>
                <a:cubicBezTo>
                  <a:pt x="897657" y="2193484"/>
                  <a:pt x="899996" y="2193192"/>
                  <a:pt x="901238" y="2192461"/>
                </a:cubicBezTo>
                <a:cubicBezTo>
                  <a:pt x="902481" y="2191730"/>
                  <a:pt x="903066" y="2189683"/>
                  <a:pt x="902992" y="2186321"/>
                </a:cubicBezTo>
                <a:close/>
                <a:moveTo>
                  <a:pt x="3418019" y="2175754"/>
                </a:moveTo>
                <a:cubicBezTo>
                  <a:pt x="3417946" y="2176558"/>
                  <a:pt x="3417654" y="2177143"/>
                  <a:pt x="3417142" y="2177508"/>
                </a:cubicBezTo>
                <a:cubicBezTo>
                  <a:pt x="3416631" y="2177874"/>
                  <a:pt x="3416338" y="2178458"/>
                  <a:pt x="3416265" y="2179262"/>
                </a:cubicBezTo>
                <a:lnTo>
                  <a:pt x="3416265" y="2188033"/>
                </a:lnTo>
                <a:cubicBezTo>
                  <a:pt x="3416265" y="2191651"/>
                  <a:pt x="3416704" y="2195379"/>
                  <a:pt x="3417581" y="2199216"/>
                </a:cubicBezTo>
                <a:cubicBezTo>
                  <a:pt x="3418458" y="2203054"/>
                  <a:pt x="3419773" y="2206343"/>
                  <a:pt x="3421528" y="2209084"/>
                </a:cubicBezTo>
                <a:lnTo>
                  <a:pt x="3426790" y="2177508"/>
                </a:lnTo>
                <a:close/>
                <a:moveTo>
                  <a:pt x="3610248" y="2167816"/>
                </a:moveTo>
                <a:lnTo>
                  <a:pt x="3601477" y="2178341"/>
                </a:lnTo>
                <a:lnTo>
                  <a:pt x="3601477" y="2183604"/>
                </a:lnTo>
                <a:lnTo>
                  <a:pt x="3604986" y="2183604"/>
                </a:lnTo>
                <a:cubicBezTo>
                  <a:pt x="3608421" y="2183750"/>
                  <a:pt x="3610760" y="2183458"/>
                  <a:pt x="3612003" y="2182727"/>
                </a:cubicBezTo>
                <a:cubicBezTo>
                  <a:pt x="3613245" y="2181996"/>
                  <a:pt x="3613830" y="2179949"/>
                  <a:pt x="3613757" y="2176587"/>
                </a:cubicBezTo>
                <a:close/>
                <a:moveTo>
                  <a:pt x="3458366" y="2165229"/>
                </a:moveTo>
                <a:cubicBezTo>
                  <a:pt x="3458658" y="2168737"/>
                  <a:pt x="3458073" y="2172246"/>
                  <a:pt x="3456611" y="2175754"/>
                </a:cubicBezTo>
                <a:lnTo>
                  <a:pt x="3463122" y="2186605"/>
                </a:lnTo>
                <a:lnTo>
                  <a:pt x="3467734" y="2176227"/>
                </a:lnTo>
                <a:close/>
                <a:moveTo>
                  <a:pt x="3818997" y="2155537"/>
                </a:moveTo>
                <a:lnTo>
                  <a:pt x="3804963" y="2178341"/>
                </a:lnTo>
                <a:cubicBezTo>
                  <a:pt x="3808471" y="2183896"/>
                  <a:pt x="3810226" y="2190328"/>
                  <a:pt x="3810226" y="2197637"/>
                </a:cubicBezTo>
                <a:cubicBezTo>
                  <a:pt x="3809239" y="2197564"/>
                  <a:pt x="3808143" y="2197710"/>
                  <a:pt x="3806937" y="2198076"/>
                </a:cubicBezTo>
                <a:cubicBezTo>
                  <a:pt x="3805731" y="2198441"/>
                  <a:pt x="3805073" y="2199465"/>
                  <a:pt x="3804963" y="2201146"/>
                </a:cubicBezTo>
                <a:cubicBezTo>
                  <a:pt x="3805073" y="2202900"/>
                  <a:pt x="3805731" y="2204654"/>
                  <a:pt x="3806937" y="2206408"/>
                </a:cubicBezTo>
                <a:cubicBezTo>
                  <a:pt x="3808143" y="2208163"/>
                  <a:pt x="3809239" y="2209917"/>
                  <a:pt x="3810226" y="2211671"/>
                </a:cubicBezTo>
                <a:lnTo>
                  <a:pt x="3822505" y="2216933"/>
                </a:lnTo>
                <a:lnTo>
                  <a:pt x="3824259" y="2211671"/>
                </a:lnTo>
                <a:lnTo>
                  <a:pt x="3815488" y="2204654"/>
                </a:lnTo>
                <a:cubicBezTo>
                  <a:pt x="3815452" y="2201950"/>
                  <a:pt x="3815963" y="2199465"/>
                  <a:pt x="3817023" y="2197199"/>
                </a:cubicBezTo>
                <a:cubicBezTo>
                  <a:pt x="3818083" y="2194933"/>
                  <a:pt x="3819910" y="2193325"/>
                  <a:pt x="3822505" y="2192375"/>
                </a:cubicBezTo>
                <a:cubicBezTo>
                  <a:pt x="3822688" y="2186235"/>
                  <a:pt x="3822761" y="2180096"/>
                  <a:pt x="3822724" y="2173956"/>
                </a:cubicBezTo>
                <a:cubicBezTo>
                  <a:pt x="3822688" y="2167816"/>
                  <a:pt x="3821445" y="2161677"/>
                  <a:pt x="3818997" y="2155537"/>
                </a:cubicBezTo>
                <a:close/>
                <a:moveTo>
                  <a:pt x="918780" y="2149483"/>
                </a:moveTo>
                <a:lnTo>
                  <a:pt x="915272" y="2156500"/>
                </a:lnTo>
                <a:cubicBezTo>
                  <a:pt x="917318" y="2154746"/>
                  <a:pt x="918488" y="2152992"/>
                  <a:pt x="918780" y="2151237"/>
                </a:cubicBezTo>
                <a:close/>
                <a:moveTo>
                  <a:pt x="3437315" y="2149441"/>
                </a:moveTo>
                <a:lnTo>
                  <a:pt x="3430299" y="2152950"/>
                </a:lnTo>
                <a:lnTo>
                  <a:pt x="3423282" y="2165229"/>
                </a:lnTo>
                <a:lnTo>
                  <a:pt x="3432053" y="2161721"/>
                </a:lnTo>
                <a:lnTo>
                  <a:pt x="3437315" y="2152950"/>
                </a:lnTo>
                <a:close/>
                <a:moveTo>
                  <a:pt x="3629544" y="2139749"/>
                </a:moveTo>
                <a:lnTo>
                  <a:pt x="3626036" y="2146766"/>
                </a:lnTo>
                <a:cubicBezTo>
                  <a:pt x="3628083" y="2145012"/>
                  <a:pt x="3629252" y="2143258"/>
                  <a:pt x="3629544" y="2141503"/>
                </a:cubicBezTo>
                <a:close/>
                <a:moveTo>
                  <a:pt x="3855835" y="2094140"/>
                </a:moveTo>
                <a:cubicBezTo>
                  <a:pt x="3855542" y="2095895"/>
                  <a:pt x="3856127" y="2097649"/>
                  <a:pt x="3857589" y="2099403"/>
                </a:cubicBezTo>
                <a:lnTo>
                  <a:pt x="3857589" y="2094140"/>
                </a:lnTo>
                <a:close/>
                <a:moveTo>
                  <a:pt x="3460120" y="2079274"/>
                </a:moveTo>
                <a:cubicBezTo>
                  <a:pt x="3460266" y="2084829"/>
                  <a:pt x="3460412" y="2091261"/>
                  <a:pt x="3460558" y="2098570"/>
                </a:cubicBezTo>
                <a:cubicBezTo>
                  <a:pt x="3460705" y="2105879"/>
                  <a:pt x="3459974" y="2112311"/>
                  <a:pt x="3458366" y="2117866"/>
                </a:cubicBezTo>
                <a:cubicBezTo>
                  <a:pt x="3461874" y="2114357"/>
                  <a:pt x="3463628" y="2109095"/>
                  <a:pt x="3463628" y="2102078"/>
                </a:cubicBezTo>
                <a:lnTo>
                  <a:pt x="3472399" y="2084536"/>
                </a:lnTo>
                <a:close/>
                <a:moveTo>
                  <a:pt x="3876885" y="2074844"/>
                </a:moveTo>
                <a:cubicBezTo>
                  <a:pt x="3873669" y="2074844"/>
                  <a:pt x="3871330" y="2076599"/>
                  <a:pt x="3869868" y="2080107"/>
                </a:cubicBezTo>
                <a:lnTo>
                  <a:pt x="3875131" y="2080107"/>
                </a:lnTo>
                <a:cubicBezTo>
                  <a:pt x="3875204" y="2079230"/>
                  <a:pt x="3875496" y="2078353"/>
                  <a:pt x="3876008" y="2077476"/>
                </a:cubicBezTo>
                <a:cubicBezTo>
                  <a:pt x="3876519" y="2076599"/>
                  <a:pt x="3876812" y="2075721"/>
                  <a:pt x="3876885" y="2074844"/>
                </a:cubicBezTo>
                <a:close/>
                <a:moveTo>
                  <a:pt x="3887410" y="2048532"/>
                </a:moveTo>
                <a:lnTo>
                  <a:pt x="3887410" y="2057302"/>
                </a:lnTo>
                <a:lnTo>
                  <a:pt x="3875131" y="2057302"/>
                </a:lnTo>
                <a:lnTo>
                  <a:pt x="3875131" y="2064319"/>
                </a:lnTo>
                <a:lnTo>
                  <a:pt x="3878639" y="2069582"/>
                </a:lnTo>
                <a:lnTo>
                  <a:pt x="3892672" y="2057302"/>
                </a:lnTo>
                <a:lnTo>
                  <a:pt x="3892672" y="2050286"/>
                </a:lnTo>
                <a:close/>
                <a:moveTo>
                  <a:pt x="3493179" y="2046658"/>
                </a:moveTo>
                <a:lnTo>
                  <a:pt x="3487920" y="2048704"/>
                </a:lnTo>
                <a:cubicBezTo>
                  <a:pt x="3483315" y="2052285"/>
                  <a:pt x="3478052" y="2054332"/>
                  <a:pt x="3472132" y="2054843"/>
                </a:cubicBezTo>
                <a:lnTo>
                  <a:pt x="3472132" y="2070747"/>
                </a:lnTo>
                <a:lnTo>
                  <a:pt x="3475907" y="2072257"/>
                </a:lnTo>
                <a:cubicBezTo>
                  <a:pt x="3475103" y="2071307"/>
                  <a:pt x="3474957" y="2070576"/>
                  <a:pt x="3475469" y="2070064"/>
                </a:cubicBezTo>
                <a:cubicBezTo>
                  <a:pt x="3475981" y="2069553"/>
                  <a:pt x="3476711" y="2069699"/>
                  <a:pt x="3477662" y="2070503"/>
                </a:cubicBezTo>
                <a:lnTo>
                  <a:pt x="3481170" y="2063486"/>
                </a:lnTo>
                <a:cubicBezTo>
                  <a:pt x="3482157" y="2064034"/>
                  <a:pt x="3483253" y="2063376"/>
                  <a:pt x="3484459" y="2061513"/>
                </a:cubicBezTo>
                <a:cubicBezTo>
                  <a:pt x="3485665" y="2059649"/>
                  <a:pt x="3486323" y="2058552"/>
                  <a:pt x="3486433" y="2058223"/>
                </a:cubicBezTo>
                <a:close/>
                <a:moveTo>
                  <a:pt x="3899689" y="2030990"/>
                </a:moveTo>
                <a:lnTo>
                  <a:pt x="3894427" y="2032744"/>
                </a:lnTo>
                <a:lnTo>
                  <a:pt x="3894427" y="2046777"/>
                </a:lnTo>
                <a:cubicBezTo>
                  <a:pt x="3896948" y="2044913"/>
                  <a:pt x="3898483" y="2042502"/>
                  <a:pt x="3899031" y="2039541"/>
                </a:cubicBezTo>
                <a:cubicBezTo>
                  <a:pt x="3899580" y="2036581"/>
                  <a:pt x="3899799" y="2033731"/>
                  <a:pt x="3899689" y="2030990"/>
                </a:cubicBezTo>
                <a:close/>
                <a:moveTo>
                  <a:pt x="3528267" y="2027179"/>
                </a:moveTo>
                <a:lnTo>
                  <a:pt x="3516254" y="2051207"/>
                </a:lnTo>
                <a:lnTo>
                  <a:pt x="3514500" y="2051207"/>
                </a:lnTo>
                <a:lnTo>
                  <a:pt x="3503447" y="2076075"/>
                </a:lnTo>
                <a:lnTo>
                  <a:pt x="3504997" y="2074844"/>
                </a:lnTo>
                <a:cubicBezTo>
                  <a:pt x="3510223" y="2062528"/>
                  <a:pt x="3516874" y="2049884"/>
                  <a:pt x="3524951" y="2036910"/>
                </a:cubicBezTo>
                <a:close/>
                <a:moveTo>
                  <a:pt x="3537260" y="2000790"/>
                </a:moveTo>
                <a:lnTo>
                  <a:pt x="3533796" y="2002089"/>
                </a:lnTo>
                <a:lnTo>
                  <a:pt x="3532540" y="2014640"/>
                </a:lnTo>
                <a:close/>
                <a:moveTo>
                  <a:pt x="3525009" y="1990494"/>
                </a:moveTo>
                <a:lnTo>
                  <a:pt x="3521463" y="1995742"/>
                </a:lnTo>
                <a:lnTo>
                  <a:pt x="3523271" y="1996827"/>
                </a:lnTo>
                <a:close/>
                <a:moveTo>
                  <a:pt x="3913723" y="1988889"/>
                </a:moveTo>
                <a:cubicBezTo>
                  <a:pt x="3912042" y="1994444"/>
                  <a:pt x="3910141" y="1999560"/>
                  <a:pt x="3908022" y="2004238"/>
                </a:cubicBezTo>
                <a:cubicBezTo>
                  <a:pt x="3905902" y="2008916"/>
                  <a:pt x="3903125" y="2011401"/>
                  <a:pt x="3899689" y="2011694"/>
                </a:cubicBezTo>
                <a:cubicBezTo>
                  <a:pt x="3899799" y="2013046"/>
                  <a:pt x="3900457" y="2015604"/>
                  <a:pt x="3901663" y="2019368"/>
                </a:cubicBezTo>
                <a:cubicBezTo>
                  <a:pt x="3902869" y="2023132"/>
                  <a:pt x="3903965" y="2025252"/>
                  <a:pt x="3904952" y="2025727"/>
                </a:cubicBezTo>
                <a:cubicBezTo>
                  <a:pt x="3905792" y="2025617"/>
                  <a:pt x="3906304" y="2024960"/>
                  <a:pt x="3906487" y="2023754"/>
                </a:cubicBezTo>
                <a:cubicBezTo>
                  <a:pt x="3906669" y="2022548"/>
                  <a:pt x="3906743" y="2021451"/>
                  <a:pt x="3906706" y="2020464"/>
                </a:cubicBezTo>
                <a:cubicBezTo>
                  <a:pt x="3909593" y="2016627"/>
                  <a:pt x="3912590" y="2011584"/>
                  <a:pt x="3915696" y="2005335"/>
                </a:cubicBezTo>
                <a:cubicBezTo>
                  <a:pt x="3918803" y="1999085"/>
                  <a:pt x="3920484" y="1993603"/>
                  <a:pt x="3920739" y="1988889"/>
                </a:cubicBezTo>
                <a:close/>
                <a:moveTo>
                  <a:pt x="3546079" y="1952977"/>
                </a:moveTo>
                <a:lnTo>
                  <a:pt x="3544054" y="1954855"/>
                </a:lnTo>
                <a:lnTo>
                  <a:pt x="3544054" y="1971319"/>
                </a:lnTo>
                <a:lnTo>
                  <a:pt x="3547391" y="1965252"/>
                </a:lnTo>
                <a:cubicBezTo>
                  <a:pt x="3548779" y="1962109"/>
                  <a:pt x="3549510" y="1959185"/>
                  <a:pt x="3549583" y="1956481"/>
                </a:cubicBezTo>
                <a:close/>
                <a:moveTo>
                  <a:pt x="3971611" y="1932755"/>
                </a:moveTo>
                <a:cubicBezTo>
                  <a:pt x="3970770" y="1934436"/>
                  <a:pt x="3970259" y="1935898"/>
                  <a:pt x="3970076" y="1937141"/>
                </a:cubicBezTo>
                <a:cubicBezTo>
                  <a:pt x="3969893" y="1938383"/>
                  <a:pt x="3969820" y="1939845"/>
                  <a:pt x="3969857" y="1941526"/>
                </a:cubicBezTo>
                <a:cubicBezTo>
                  <a:pt x="3971903" y="1939479"/>
                  <a:pt x="3973073" y="1936556"/>
                  <a:pt x="3973365" y="1932755"/>
                </a:cubicBezTo>
                <a:close/>
                <a:moveTo>
                  <a:pt x="3961086" y="1897671"/>
                </a:moveTo>
                <a:cubicBezTo>
                  <a:pt x="3960501" y="1904396"/>
                  <a:pt x="3958162" y="1910243"/>
                  <a:pt x="3954069" y="1915213"/>
                </a:cubicBezTo>
                <a:cubicBezTo>
                  <a:pt x="3949976" y="1920183"/>
                  <a:pt x="3947637" y="1926031"/>
                  <a:pt x="3947052" y="1932755"/>
                </a:cubicBezTo>
                <a:lnTo>
                  <a:pt x="3936527" y="1946789"/>
                </a:lnTo>
                <a:cubicBezTo>
                  <a:pt x="3935796" y="1947775"/>
                  <a:pt x="3935942" y="1948872"/>
                  <a:pt x="3936966" y="1950078"/>
                </a:cubicBezTo>
                <a:cubicBezTo>
                  <a:pt x="3937989" y="1951284"/>
                  <a:pt x="3939012" y="1951942"/>
                  <a:pt x="3940036" y="1952051"/>
                </a:cubicBezTo>
                <a:lnTo>
                  <a:pt x="3950561" y="1950297"/>
                </a:lnTo>
                <a:cubicBezTo>
                  <a:pt x="3952461" y="1945875"/>
                  <a:pt x="3954361" y="1941124"/>
                  <a:pt x="3956262" y="1936044"/>
                </a:cubicBezTo>
                <a:cubicBezTo>
                  <a:pt x="3958162" y="1930964"/>
                  <a:pt x="3959185" y="1925775"/>
                  <a:pt x="3959332" y="1920476"/>
                </a:cubicBezTo>
                <a:cubicBezTo>
                  <a:pt x="3961049" y="1916785"/>
                  <a:pt x="3962877" y="1912765"/>
                  <a:pt x="3964813" y="1908416"/>
                </a:cubicBezTo>
                <a:cubicBezTo>
                  <a:pt x="3966750" y="1904067"/>
                  <a:pt x="3969016" y="1900485"/>
                  <a:pt x="3971611" y="1897671"/>
                </a:cubicBezTo>
                <a:close/>
                <a:moveTo>
                  <a:pt x="3579292" y="1897315"/>
                </a:moveTo>
                <a:lnTo>
                  <a:pt x="3576335" y="1909775"/>
                </a:lnTo>
                <a:lnTo>
                  <a:pt x="3571284" y="1910117"/>
                </a:lnTo>
                <a:lnTo>
                  <a:pt x="3569709" y="1912754"/>
                </a:lnTo>
                <a:lnTo>
                  <a:pt x="3563418" y="1924995"/>
                </a:lnTo>
                <a:lnTo>
                  <a:pt x="3563617" y="1925344"/>
                </a:lnTo>
                <a:lnTo>
                  <a:pt x="3562559" y="1926666"/>
                </a:lnTo>
                <a:lnTo>
                  <a:pt x="3561595" y="1928542"/>
                </a:lnTo>
                <a:lnTo>
                  <a:pt x="3556640" y="1942219"/>
                </a:lnTo>
                <a:lnTo>
                  <a:pt x="3562919" y="1945807"/>
                </a:lnTo>
                <a:lnTo>
                  <a:pt x="3568148" y="1929247"/>
                </a:lnTo>
                <a:cubicBezTo>
                  <a:pt x="3567198" y="1925592"/>
                  <a:pt x="3567344" y="1922376"/>
                  <a:pt x="3568586" y="1919599"/>
                </a:cubicBezTo>
                <a:cubicBezTo>
                  <a:pt x="3569829" y="1916821"/>
                  <a:pt x="3572606" y="1915359"/>
                  <a:pt x="3576919" y="1915213"/>
                </a:cubicBezTo>
                <a:lnTo>
                  <a:pt x="3581989" y="1903382"/>
                </a:lnTo>
                <a:close/>
                <a:moveTo>
                  <a:pt x="3992661" y="1874867"/>
                </a:moveTo>
                <a:lnTo>
                  <a:pt x="3982136" y="1885392"/>
                </a:lnTo>
                <a:cubicBezTo>
                  <a:pt x="3982538" y="1882761"/>
                  <a:pt x="3981295" y="1881445"/>
                  <a:pt x="3978408" y="1881445"/>
                </a:cubicBezTo>
                <a:cubicBezTo>
                  <a:pt x="3975521" y="1881445"/>
                  <a:pt x="3973840" y="1882761"/>
                  <a:pt x="3973365" y="1885392"/>
                </a:cubicBezTo>
                <a:lnTo>
                  <a:pt x="3985644" y="1901180"/>
                </a:lnTo>
                <a:lnTo>
                  <a:pt x="3992661" y="1901180"/>
                </a:lnTo>
                <a:lnTo>
                  <a:pt x="3994415" y="1885392"/>
                </a:lnTo>
                <a:close/>
                <a:moveTo>
                  <a:pt x="3594925" y="1856620"/>
                </a:moveTo>
                <a:lnTo>
                  <a:pt x="3594925" y="1861660"/>
                </a:lnTo>
                <a:lnTo>
                  <a:pt x="3596185" y="1859140"/>
                </a:lnTo>
                <a:close/>
                <a:moveTo>
                  <a:pt x="4011957" y="1843292"/>
                </a:moveTo>
                <a:lnTo>
                  <a:pt x="4003186" y="1857325"/>
                </a:lnTo>
                <a:lnTo>
                  <a:pt x="4008449" y="1857325"/>
                </a:lnTo>
                <a:cubicBezTo>
                  <a:pt x="4010495" y="1853524"/>
                  <a:pt x="4011665" y="1848846"/>
                  <a:pt x="4011957" y="1843292"/>
                </a:cubicBezTo>
                <a:close/>
                <a:moveTo>
                  <a:pt x="3975119" y="1838029"/>
                </a:moveTo>
                <a:cubicBezTo>
                  <a:pt x="3975046" y="1838833"/>
                  <a:pt x="3974754" y="1839418"/>
                  <a:pt x="3974242" y="1839783"/>
                </a:cubicBezTo>
                <a:cubicBezTo>
                  <a:pt x="3973731" y="1840149"/>
                  <a:pt x="3973438" y="1840733"/>
                  <a:pt x="3973365" y="1841537"/>
                </a:cubicBezTo>
                <a:lnTo>
                  <a:pt x="3973365" y="1850308"/>
                </a:lnTo>
                <a:cubicBezTo>
                  <a:pt x="3973365" y="1853926"/>
                  <a:pt x="3973804" y="1857654"/>
                  <a:pt x="3974681" y="1861491"/>
                </a:cubicBezTo>
                <a:cubicBezTo>
                  <a:pt x="3975558" y="1865329"/>
                  <a:pt x="3976873" y="1868618"/>
                  <a:pt x="3978628" y="1871359"/>
                </a:cubicBezTo>
                <a:lnTo>
                  <a:pt x="3983890" y="1839783"/>
                </a:lnTo>
                <a:close/>
                <a:moveTo>
                  <a:pt x="3994415" y="1811716"/>
                </a:moveTo>
                <a:lnTo>
                  <a:pt x="3987399" y="1815225"/>
                </a:lnTo>
                <a:lnTo>
                  <a:pt x="3980382" y="1827504"/>
                </a:lnTo>
                <a:lnTo>
                  <a:pt x="3989153" y="1823996"/>
                </a:lnTo>
                <a:lnTo>
                  <a:pt x="3994415" y="1815225"/>
                </a:lnTo>
                <a:close/>
                <a:moveTo>
                  <a:pt x="3626395" y="1795230"/>
                </a:moveTo>
                <a:lnTo>
                  <a:pt x="3622992" y="1795443"/>
                </a:lnTo>
                <a:cubicBezTo>
                  <a:pt x="3620945" y="1795626"/>
                  <a:pt x="3619776" y="1796137"/>
                  <a:pt x="3619484" y="1796978"/>
                </a:cubicBezTo>
                <a:lnTo>
                  <a:pt x="3623458" y="1801104"/>
                </a:lnTo>
                <a:lnTo>
                  <a:pt x="3624356" y="1800358"/>
                </a:lnTo>
                <a:close/>
                <a:moveTo>
                  <a:pt x="3633517" y="1774173"/>
                </a:moveTo>
                <a:lnTo>
                  <a:pt x="3627029" y="1793637"/>
                </a:lnTo>
                <a:lnTo>
                  <a:pt x="3632030" y="1781062"/>
                </a:lnTo>
                <a:lnTo>
                  <a:pt x="3633162" y="1780959"/>
                </a:lnTo>
                <a:lnTo>
                  <a:pt x="3635116" y="1776229"/>
                </a:lnTo>
                <a:close/>
                <a:moveTo>
                  <a:pt x="3639693" y="1754557"/>
                </a:moveTo>
                <a:lnTo>
                  <a:pt x="3638780" y="1756632"/>
                </a:lnTo>
                <a:lnTo>
                  <a:pt x="3639844" y="1758482"/>
                </a:lnTo>
                <a:close/>
                <a:moveTo>
                  <a:pt x="4017220" y="1741549"/>
                </a:moveTo>
                <a:cubicBezTo>
                  <a:pt x="4017366" y="1747104"/>
                  <a:pt x="4017512" y="1753536"/>
                  <a:pt x="4017658" y="1760845"/>
                </a:cubicBezTo>
                <a:cubicBezTo>
                  <a:pt x="4017805" y="1768154"/>
                  <a:pt x="4017074" y="1774586"/>
                  <a:pt x="4015466" y="1780141"/>
                </a:cubicBezTo>
                <a:cubicBezTo>
                  <a:pt x="4018974" y="1776632"/>
                  <a:pt x="4020728" y="1771370"/>
                  <a:pt x="4020728" y="1764353"/>
                </a:cubicBezTo>
                <a:lnTo>
                  <a:pt x="4029499" y="1746811"/>
                </a:lnTo>
                <a:close/>
                <a:moveTo>
                  <a:pt x="3658076" y="1712777"/>
                </a:moveTo>
                <a:lnTo>
                  <a:pt x="3640836" y="1751958"/>
                </a:lnTo>
                <a:lnTo>
                  <a:pt x="3647086" y="1746811"/>
                </a:lnTo>
                <a:lnTo>
                  <a:pt x="3662969" y="1716971"/>
                </a:lnTo>
                <a:close/>
                <a:moveTo>
                  <a:pt x="3689614" y="1653530"/>
                </a:moveTo>
                <a:lnTo>
                  <a:pt x="3682634" y="1661905"/>
                </a:lnTo>
                <a:lnTo>
                  <a:pt x="3682634" y="1666312"/>
                </a:lnTo>
                <a:lnTo>
                  <a:pt x="3683924" y="1662610"/>
                </a:lnTo>
                <a:cubicBezTo>
                  <a:pt x="3684984" y="1661660"/>
                  <a:pt x="3686373" y="1660491"/>
                  <a:pt x="3688090" y="1659102"/>
                </a:cubicBezTo>
                <a:cubicBezTo>
                  <a:pt x="3689808" y="1657713"/>
                  <a:pt x="3690758" y="1656544"/>
                  <a:pt x="3690941" y="1655593"/>
                </a:cubicBezTo>
                <a:close/>
                <a:moveTo>
                  <a:pt x="4073354" y="1631035"/>
                </a:moveTo>
                <a:lnTo>
                  <a:pt x="4071600" y="1643314"/>
                </a:lnTo>
                <a:cubicBezTo>
                  <a:pt x="4068932" y="1646055"/>
                  <a:pt x="4066374" y="1649344"/>
                  <a:pt x="4063925" y="1653182"/>
                </a:cubicBezTo>
                <a:cubicBezTo>
                  <a:pt x="4061477" y="1657019"/>
                  <a:pt x="4059357" y="1660746"/>
                  <a:pt x="4057566" y="1664364"/>
                </a:cubicBezTo>
                <a:cubicBezTo>
                  <a:pt x="4057858" y="1671674"/>
                  <a:pt x="4055520" y="1678106"/>
                  <a:pt x="4050549" y="1683660"/>
                </a:cubicBezTo>
                <a:cubicBezTo>
                  <a:pt x="4048503" y="1682235"/>
                  <a:pt x="4046456" y="1682454"/>
                  <a:pt x="4044410" y="1684318"/>
                </a:cubicBezTo>
                <a:cubicBezTo>
                  <a:pt x="4042363" y="1686182"/>
                  <a:pt x="4042071" y="1687717"/>
                  <a:pt x="4043533" y="1688923"/>
                </a:cubicBezTo>
                <a:lnTo>
                  <a:pt x="4033007" y="1701202"/>
                </a:lnTo>
                <a:lnTo>
                  <a:pt x="4027745" y="1718744"/>
                </a:lnTo>
                <a:lnTo>
                  <a:pt x="4024237" y="1718744"/>
                </a:lnTo>
                <a:lnTo>
                  <a:pt x="4024237" y="1731024"/>
                </a:lnTo>
                <a:lnTo>
                  <a:pt x="4033007" y="1734532"/>
                </a:lnTo>
                <a:cubicBezTo>
                  <a:pt x="4032203" y="1733582"/>
                  <a:pt x="4032057" y="1732851"/>
                  <a:pt x="4032569" y="1732339"/>
                </a:cubicBezTo>
                <a:cubicBezTo>
                  <a:pt x="4033081" y="1731828"/>
                  <a:pt x="4033811" y="1731974"/>
                  <a:pt x="4034762" y="1732778"/>
                </a:cubicBezTo>
                <a:lnTo>
                  <a:pt x="4038270" y="1725761"/>
                </a:lnTo>
                <a:cubicBezTo>
                  <a:pt x="4039257" y="1726309"/>
                  <a:pt x="4040353" y="1725651"/>
                  <a:pt x="4041559" y="1723788"/>
                </a:cubicBezTo>
                <a:cubicBezTo>
                  <a:pt x="4042765" y="1721924"/>
                  <a:pt x="4043423" y="1720827"/>
                  <a:pt x="4043533" y="1720498"/>
                </a:cubicBezTo>
                <a:lnTo>
                  <a:pt x="4055812" y="1699448"/>
                </a:lnTo>
                <a:cubicBezTo>
                  <a:pt x="4056141" y="1694697"/>
                  <a:pt x="4058114" y="1686657"/>
                  <a:pt x="4061732" y="1675328"/>
                </a:cubicBezTo>
                <a:cubicBezTo>
                  <a:pt x="4065350" y="1663999"/>
                  <a:pt x="4068639" y="1656836"/>
                  <a:pt x="4071600" y="1653839"/>
                </a:cubicBezTo>
                <a:lnTo>
                  <a:pt x="4080371" y="1659102"/>
                </a:lnTo>
                <a:cubicBezTo>
                  <a:pt x="4081175" y="1655484"/>
                  <a:pt x="4082198" y="1651756"/>
                  <a:pt x="4083440" y="1647919"/>
                </a:cubicBezTo>
                <a:cubicBezTo>
                  <a:pt x="4084683" y="1644082"/>
                  <a:pt x="4086583" y="1640793"/>
                  <a:pt x="4089141" y="1638052"/>
                </a:cubicBezTo>
                <a:lnTo>
                  <a:pt x="4080371" y="1636297"/>
                </a:lnTo>
                <a:close/>
                <a:moveTo>
                  <a:pt x="4101421" y="1613493"/>
                </a:moveTo>
                <a:cubicBezTo>
                  <a:pt x="4101713" y="1615540"/>
                  <a:pt x="4101128" y="1616709"/>
                  <a:pt x="4099667" y="1617001"/>
                </a:cubicBezTo>
                <a:lnTo>
                  <a:pt x="4097912" y="1631035"/>
                </a:lnTo>
                <a:lnTo>
                  <a:pt x="4099667" y="1636297"/>
                </a:lnTo>
                <a:cubicBezTo>
                  <a:pt x="4101494" y="1633593"/>
                  <a:pt x="4103102" y="1630670"/>
                  <a:pt x="4104491" y="1627527"/>
                </a:cubicBezTo>
                <a:cubicBezTo>
                  <a:pt x="4105879" y="1624384"/>
                  <a:pt x="4106610" y="1621460"/>
                  <a:pt x="4106683" y="1618756"/>
                </a:cubicBezTo>
                <a:cubicBezTo>
                  <a:pt x="4106683" y="1615247"/>
                  <a:pt x="4104929" y="1613493"/>
                  <a:pt x="4101421" y="1613493"/>
                </a:cubicBezTo>
                <a:close/>
                <a:moveTo>
                  <a:pt x="4085633" y="1608230"/>
                </a:moveTo>
                <a:lnTo>
                  <a:pt x="4085633" y="1615247"/>
                </a:lnTo>
                <a:cubicBezTo>
                  <a:pt x="4086547" y="1614297"/>
                  <a:pt x="4087351" y="1613128"/>
                  <a:pt x="4088045" y="1611739"/>
                </a:cubicBezTo>
                <a:cubicBezTo>
                  <a:pt x="4088740" y="1610350"/>
                  <a:pt x="4089105" y="1609181"/>
                  <a:pt x="4089141" y="1608230"/>
                </a:cubicBezTo>
                <a:close/>
                <a:moveTo>
                  <a:pt x="4113700" y="1546834"/>
                </a:moveTo>
                <a:cubicBezTo>
                  <a:pt x="4112567" y="1546834"/>
                  <a:pt x="4110886" y="1547272"/>
                  <a:pt x="4108657" y="1548150"/>
                </a:cubicBezTo>
                <a:cubicBezTo>
                  <a:pt x="4106428" y="1549027"/>
                  <a:pt x="4105185" y="1550342"/>
                  <a:pt x="4104929" y="1552096"/>
                </a:cubicBezTo>
                <a:cubicBezTo>
                  <a:pt x="4105039" y="1552937"/>
                  <a:pt x="4105697" y="1553449"/>
                  <a:pt x="4106903" y="1553631"/>
                </a:cubicBezTo>
                <a:cubicBezTo>
                  <a:pt x="4108109" y="1553814"/>
                  <a:pt x="4109205" y="1553887"/>
                  <a:pt x="4110192" y="1553851"/>
                </a:cubicBezTo>
                <a:close/>
                <a:moveTo>
                  <a:pt x="1801035" y="1466472"/>
                </a:moveTo>
                <a:cubicBezTo>
                  <a:pt x="1801327" y="1468519"/>
                  <a:pt x="1800742" y="1469688"/>
                  <a:pt x="1799280" y="1469980"/>
                </a:cubicBezTo>
                <a:lnTo>
                  <a:pt x="1797687" y="1482730"/>
                </a:lnTo>
                <a:lnTo>
                  <a:pt x="1797947" y="1482808"/>
                </a:lnTo>
                <a:lnTo>
                  <a:pt x="1799906" y="1488140"/>
                </a:lnTo>
                <a:lnTo>
                  <a:pt x="1804104" y="1480506"/>
                </a:lnTo>
                <a:cubicBezTo>
                  <a:pt x="1805493" y="1477363"/>
                  <a:pt x="1806224" y="1474439"/>
                  <a:pt x="1806297" y="1471735"/>
                </a:cubicBezTo>
                <a:cubicBezTo>
                  <a:pt x="1806297" y="1468226"/>
                  <a:pt x="1804543" y="1466472"/>
                  <a:pt x="1801035" y="1466472"/>
                </a:cubicBezTo>
                <a:close/>
                <a:moveTo>
                  <a:pt x="1785247" y="1461209"/>
                </a:moveTo>
                <a:lnTo>
                  <a:pt x="1785247" y="1468226"/>
                </a:lnTo>
                <a:cubicBezTo>
                  <a:pt x="1786161" y="1467276"/>
                  <a:pt x="1786965" y="1466107"/>
                  <a:pt x="1787659" y="1464718"/>
                </a:cubicBezTo>
                <a:cubicBezTo>
                  <a:pt x="1788353" y="1463329"/>
                  <a:pt x="1788719" y="1462160"/>
                  <a:pt x="1788755" y="1461209"/>
                </a:cubicBezTo>
                <a:close/>
                <a:moveTo>
                  <a:pt x="1813314" y="1399813"/>
                </a:moveTo>
                <a:cubicBezTo>
                  <a:pt x="1812181" y="1399813"/>
                  <a:pt x="1810500" y="1400251"/>
                  <a:pt x="1808271" y="1401129"/>
                </a:cubicBezTo>
                <a:cubicBezTo>
                  <a:pt x="1806041" y="1402006"/>
                  <a:pt x="1804799" y="1403321"/>
                  <a:pt x="1804543" y="1405075"/>
                </a:cubicBezTo>
                <a:cubicBezTo>
                  <a:pt x="1804653" y="1405916"/>
                  <a:pt x="1805310" y="1406428"/>
                  <a:pt x="1806516" y="1406610"/>
                </a:cubicBezTo>
                <a:cubicBezTo>
                  <a:pt x="1807722" y="1406793"/>
                  <a:pt x="1808819" y="1406866"/>
                  <a:pt x="1809805" y="1406830"/>
                </a:cubicBezTo>
                <a:close/>
                <a:moveTo>
                  <a:pt x="4187376" y="1395974"/>
                </a:moveTo>
                <a:lnTo>
                  <a:pt x="4187376" y="1402991"/>
                </a:lnTo>
                <a:lnTo>
                  <a:pt x="4189130" y="1397728"/>
                </a:lnTo>
                <a:close/>
                <a:moveTo>
                  <a:pt x="4196147" y="1348611"/>
                </a:moveTo>
                <a:lnTo>
                  <a:pt x="4196147" y="1350365"/>
                </a:lnTo>
                <a:cubicBezTo>
                  <a:pt x="4195855" y="1355920"/>
                  <a:pt x="4198193" y="1358843"/>
                  <a:pt x="4203164" y="1359136"/>
                </a:cubicBezTo>
                <a:close/>
                <a:moveTo>
                  <a:pt x="1857169" y="1340171"/>
                </a:moveTo>
                <a:lnTo>
                  <a:pt x="1850152" y="1352450"/>
                </a:lnTo>
                <a:cubicBezTo>
                  <a:pt x="1848032" y="1359540"/>
                  <a:pt x="1845255" y="1369480"/>
                  <a:pt x="1841819" y="1382271"/>
                </a:cubicBezTo>
                <a:cubicBezTo>
                  <a:pt x="1838384" y="1395062"/>
                  <a:pt x="1836484" y="1405002"/>
                  <a:pt x="1836118" y="1412092"/>
                </a:cubicBezTo>
                <a:cubicBezTo>
                  <a:pt x="1836411" y="1419584"/>
                  <a:pt x="1835387" y="1423896"/>
                  <a:pt x="1833048" y="1425029"/>
                </a:cubicBezTo>
                <a:cubicBezTo>
                  <a:pt x="1830710" y="1426162"/>
                  <a:pt x="1825301" y="1426528"/>
                  <a:pt x="1816822" y="1426126"/>
                </a:cubicBezTo>
                <a:lnTo>
                  <a:pt x="1815068" y="1431388"/>
                </a:lnTo>
                <a:cubicBezTo>
                  <a:pt x="1817261" y="1433581"/>
                  <a:pt x="1819015" y="1436651"/>
                  <a:pt x="1820331" y="1440598"/>
                </a:cubicBezTo>
                <a:cubicBezTo>
                  <a:pt x="1821646" y="1444545"/>
                  <a:pt x="1819892" y="1446737"/>
                  <a:pt x="1815068" y="1447176"/>
                </a:cubicBezTo>
                <a:cubicBezTo>
                  <a:pt x="1813862" y="1447213"/>
                  <a:pt x="1811889" y="1447578"/>
                  <a:pt x="1809148" y="1448272"/>
                </a:cubicBezTo>
                <a:cubicBezTo>
                  <a:pt x="1806407" y="1448967"/>
                  <a:pt x="1804872" y="1449771"/>
                  <a:pt x="1804543" y="1450684"/>
                </a:cubicBezTo>
                <a:lnTo>
                  <a:pt x="1804543" y="1452439"/>
                </a:lnTo>
                <a:lnTo>
                  <a:pt x="1829102" y="1466472"/>
                </a:lnTo>
                <a:lnTo>
                  <a:pt x="1831424" y="1462476"/>
                </a:lnTo>
                <a:lnTo>
                  <a:pt x="1829522" y="1460003"/>
                </a:lnTo>
                <a:lnTo>
                  <a:pt x="1834302" y="1454029"/>
                </a:lnTo>
                <a:lnTo>
                  <a:pt x="1836668" y="1443819"/>
                </a:lnTo>
                <a:lnTo>
                  <a:pt x="1840637" y="1436310"/>
                </a:lnTo>
                <a:lnTo>
                  <a:pt x="1841381" y="1431388"/>
                </a:lnTo>
                <a:cubicBezTo>
                  <a:pt x="1846351" y="1426418"/>
                  <a:pt x="1848690" y="1420571"/>
                  <a:pt x="1848398" y="1413846"/>
                </a:cubicBezTo>
                <a:lnTo>
                  <a:pt x="1852193" y="1405307"/>
                </a:lnTo>
                <a:lnTo>
                  <a:pt x="1855306" y="1395579"/>
                </a:lnTo>
                <a:lnTo>
                  <a:pt x="1855625" y="1394064"/>
                </a:lnTo>
                <a:lnTo>
                  <a:pt x="1855634" y="1393893"/>
                </a:lnTo>
                <a:lnTo>
                  <a:pt x="1855678" y="1393810"/>
                </a:lnTo>
                <a:lnTo>
                  <a:pt x="1860568" y="1370582"/>
                </a:lnTo>
                <a:cubicBezTo>
                  <a:pt x="1862323" y="1372044"/>
                  <a:pt x="1864077" y="1372628"/>
                  <a:pt x="1865831" y="1372336"/>
                </a:cubicBezTo>
                <a:lnTo>
                  <a:pt x="1866693" y="1371689"/>
                </a:lnTo>
                <a:lnTo>
                  <a:pt x="1867694" y="1343679"/>
                </a:lnTo>
                <a:close/>
                <a:moveTo>
                  <a:pt x="4255789" y="1299493"/>
                </a:moveTo>
                <a:lnTo>
                  <a:pt x="4250527" y="1304756"/>
                </a:lnTo>
                <a:cubicBezTo>
                  <a:pt x="4251477" y="1305560"/>
                  <a:pt x="4252208" y="1306145"/>
                  <a:pt x="4252719" y="1306510"/>
                </a:cubicBezTo>
                <a:cubicBezTo>
                  <a:pt x="4253231" y="1306876"/>
                  <a:pt x="4253085" y="1307460"/>
                  <a:pt x="4252281" y="1308264"/>
                </a:cubicBezTo>
                <a:cubicBezTo>
                  <a:pt x="4251989" y="1310019"/>
                  <a:pt x="4250819" y="1311773"/>
                  <a:pt x="4248773" y="1313527"/>
                </a:cubicBezTo>
                <a:lnTo>
                  <a:pt x="4240002" y="1318789"/>
                </a:lnTo>
                <a:lnTo>
                  <a:pt x="4236493" y="1315281"/>
                </a:lnTo>
                <a:cubicBezTo>
                  <a:pt x="4234447" y="1320544"/>
                  <a:pt x="4233277" y="1324052"/>
                  <a:pt x="4232985" y="1325806"/>
                </a:cubicBezTo>
                <a:cubicBezTo>
                  <a:pt x="4229184" y="1330923"/>
                  <a:pt x="4225383" y="1336039"/>
                  <a:pt x="4221583" y="1341155"/>
                </a:cubicBezTo>
                <a:cubicBezTo>
                  <a:pt x="4217782" y="1346272"/>
                  <a:pt x="4215735" y="1352265"/>
                  <a:pt x="4215443" y="1359136"/>
                </a:cubicBezTo>
                <a:lnTo>
                  <a:pt x="4208426" y="1374923"/>
                </a:lnTo>
                <a:cubicBezTo>
                  <a:pt x="4205905" y="1376787"/>
                  <a:pt x="4204370" y="1379199"/>
                  <a:pt x="4203822" y="1382160"/>
                </a:cubicBezTo>
                <a:cubicBezTo>
                  <a:pt x="4203273" y="1385120"/>
                  <a:pt x="4203054" y="1387970"/>
                  <a:pt x="4203164" y="1390711"/>
                </a:cubicBezTo>
                <a:cubicBezTo>
                  <a:pt x="4202287" y="1398605"/>
                  <a:pt x="4198778" y="1406499"/>
                  <a:pt x="4192639" y="1414393"/>
                </a:cubicBezTo>
                <a:cubicBezTo>
                  <a:pt x="4186499" y="1422287"/>
                  <a:pt x="4182991" y="1430180"/>
                  <a:pt x="4182113" y="1438074"/>
                </a:cubicBezTo>
                <a:lnTo>
                  <a:pt x="4175097" y="1443337"/>
                </a:lnTo>
                <a:cubicBezTo>
                  <a:pt x="4174110" y="1446845"/>
                  <a:pt x="4172575" y="1450354"/>
                  <a:pt x="4170492" y="1453862"/>
                </a:cubicBezTo>
                <a:cubicBezTo>
                  <a:pt x="4168409" y="1457370"/>
                  <a:pt x="4166435" y="1460879"/>
                  <a:pt x="4164572" y="1464387"/>
                </a:cubicBezTo>
                <a:lnTo>
                  <a:pt x="4164572" y="1476666"/>
                </a:lnTo>
                <a:cubicBezTo>
                  <a:pt x="4170967" y="1474401"/>
                  <a:pt x="4176595" y="1469723"/>
                  <a:pt x="4181456" y="1462633"/>
                </a:cubicBezTo>
                <a:cubicBezTo>
                  <a:pt x="4186316" y="1455543"/>
                  <a:pt x="4188874" y="1449111"/>
                  <a:pt x="4189130" y="1443337"/>
                </a:cubicBezTo>
                <a:cubicBezTo>
                  <a:pt x="4190957" y="1443410"/>
                  <a:pt x="4192566" y="1443264"/>
                  <a:pt x="4193954" y="1442898"/>
                </a:cubicBezTo>
                <a:cubicBezTo>
                  <a:pt x="4195343" y="1442533"/>
                  <a:pt x="4196074" y="1441510"/>
                  <a:pt x="4196147" y="1439828"/>
                </a:cubicBezTo>
                <a:cubicBezTo>
                  <a:pt x="4195928" y="1437088"/>
                  <a:pt x="4195928" y="1434675"/>
                  <a:pt x="4196147" y="1432592"/>
                </a:cubicBezTo>
                <a:cubicBezTo>
                  <a:pt x="4196366" y="1430509"/>
                  <a:pt x="4198120" y="1429413"/>
                  <a:pt x="4201410" y="1429303"/>
                </a:cubicBezTo>
                <a:lnTo>
                  <a:pt x="4222460" y="1373169"/>
                </a:lnTo>
                <a:cubicBezTo>
                  <a:pt x="4228015" y="1373169"/>
                  <a:pt x="4230938" y="1371415"/>
                  <a:pt x="4231231" y="1367907"/>
                </a:cubicBezTo>
                <a:cubicBezTo>
                  <a:pt x="4231085" y="1364472"/>
                  <a:pt x="4231377" y="1362133"/>
                  <a:pt x="4232108" y="1360890"/>
                </a:cubicBezTo>
                <a:cubicBezTo>
                  <a:pt x="4232839" y="1359648"/>
                  <a:pt x="4234885" y="1359063"/>
                  <a:pt x="4238247" y="1359136"/>
                </a:cubicBezTo>
                <a:lnTo>
                  <a:pt x="4247018" y="1341594"/>
                </a:lnTo>
                <a:cubicBezTo>
                  <a:pt x="4247018" y="1338780"/>
                  <a:pt x="4247457" y="1334321"/>
                  <a:pt x="4248334" y="1328218"/>
                </a:cubicBezTo>
                <a:cubicBezTo>
                  <a:pt x="4249211" y="1322115"/>
                  <a:pt x="4250527" y="1315464"/>
                  <a:pt x="4252281" y="1308264"/>
                </a:cubicBezTo>
                <a:cubicBezTo>
                  <a:pt x="4254327" y="1304464"/>
                  <a:pt x="4255497" y="1301540"/>
                  <a:pt x="4255789" y="1299493"/>
                </a:cubicBezTo>
                <a:close/>
                <a:moveTo>
                  <a:pt x="4255789" y="1276689"/>
                </a:moveTo>
                <a:lnTo>
                  <a:pt x="4254964" y="1278134"/>
                </a:lnTo>
                <a:lnTo>
                  <a:pt x="4259298" y="1276689"/>
                </a:lnTo>
                <a:close/>
                <a:moveTo>
                  <a:pt x="2219212" y="1273921"/>
                </a:moveTo>
                <a:lnTo>
                  <a:pt x="2217765" y="1276733"/>
                </a:lnTo>
                <a:lnTo>
                  <a:pt x="2215560" y="1281902"/>
                </a:lnTo>
                <a:lnTo>
                  <a:pt x="2219407" y="1279017"/>
                </a:lnTo>
                <a:cubicBezTo>
                  <a:pt x="2220320" y="1278067"/>
                  <a:pt x="2220686" y="1276898"/>
                  <a:pt x="2220503" y="1275509"/>
                </a:cubicBezTo>
                <a:close/>
                <a:moveTo>
                  <a:pt x="4279909" y="1267480"/>
                </a:moveTo>
                <a:cubicBezTo>
                  <a:pt x="4277497" y="1267626"/>
                  <a:pt x="4275305" y="1267772"/>
                  <a:pt x="4273331" y="1267918"/>
                </a:cubicBezTo>
                <a:cubicBezTo>
                  <a:pt x="4271687" y="1271427"/>
                  <a:pt x="4270152" y="1274935"/>
                  <a:pt x="4268726" y="1278443"/>
                </a:cubicBezTo>
                <a:cubicBezTo>
                  <a:pt x="4267301" y="1281952"/>
                  <a:pt x="4265328" y="1285460"/>
                  <a:pt x="4262806" y="1288968"/>
                </a:cubicBezTo>
                <a:cubicBezTo>
                  <a:pt x="4266314" y="1288968"/>
                  <a:pt x="4269823" y="1290723"/>
                  <a:pt x="4273331" y="1294231"/>
                </a:cubicBezTo>
                <a:lnTo>
                  <a:pt x="4278594" y="1276689"/>
                </a:lnTo>
                <a:cubicBezTo>
                  <a:pt x="4279581" y="1275739"/>
                  <a:pt x="4280677" y="1274569"/>
                  <a:pt x="4281883" y="1273181"/>
                </a:cubicBezTo>
                <a:cubicBezTo>
                  <a:pt x="4283089" y="1271792"/>
                  <a:pt x="4283747" y="1270622"/>
                  <a:pt x="4283856" y="1269672"/>
                </a:cubicBezTo>
                <a:cubicBezTo>
                  <a:pt x="4283637" y="1268064"/>
                  <a:pt x="4282321" y="1267333"/>
                  <a:pt x="4279909" y="1267480"/>
                </a:cubicBezTo>
                <a:close/>
                <a:moveTo>
                  <a:pt x="1886990" y="1248953"/>
                </a:moveTo>
                <a:lnTo>
                  <a:pt x="1886990" y="1255970"/>
                </a:lnTo>
                <a:lnTo>
                  <a:pt x="1888744" y="1250707"/>
                </a:lnTo>
                <a:close/>
                <a:moveTo>
                  <a:pt x="4280348" y="1218801"/>
                </a:moveTo>
                <a:lnTo>
                  <a:pt x="4273331" y="1222309"/>
                </a:lnTo>
                <a:cubicBezTo>
                  <a:pt x="4273039" y="1229034"/>
                  <a:pt x="4271869" y="1234881"/>
                  <a:pt x="4269823" y="1239851"/>
                </a:cubicBezTo>
                <a:cubicBezTo>
                  <a:pt x="4272344" y="1236343"/>
                  <a:pt x="4274318" y="1232834"/>
                  <a:pt x="4275743" y="1229326"/>
                </a:cubicBezTo>
                <a:cubicBezTo>
                  <a:pt x="4277169" y="1225818"/>
                  <a:pt x="4278703" y="1222309"/>
                  <a:pt x="4280348" y="1218801"/>
                </a:cubicBezTo>
                <a:close/>
                <a:moveTo>
                  <a:pt x="1895761" y="1201590"/>
                </a:moveTo>
                <a:lnTo>
                  <a:pt x="1895761" y="1203344"/>
                </a:lnTo>
                <a:cubicBezTo>
                  <a:pt x="1895468" y="1208899"/>
                  <a:pt x="1897807" y="1211822"/>
                  <a:pt x="1902778" y="1212115"/>
                </a:cubicBezTo>
                <a:close/>
                <a:moveTo>
                  <a:pt x="4292627" y="1201259"/>
                </a:moveTo>
                <a:cubicBezTo>
                  <a:pt x="4292335" y="1204475"/>
                  <a:pt x="4292920" y="1206814"/>
                  <a:pt x="4294381" y="1208276"/>
                </a:cubicBezTo>
                <a:lnTo>
                  <a:pt x="4297890" y="1208276"/>
                </a:lnTo>
                <a:cubicBezTo>
                  <a:pt x="4299352" y="1207983"/>
                  <a:pt x="4299936" y="1206814"/>
                  <a:pt x="4299644" y="1204767"/>
                </a:cubicBezTo>
                <a:cubicBezTo>
                  <a:pt x="4299644" y="1203086"/>
                  <a:pt x="4299205" y="1202063"/>
                  <a:pt x="4298328" y="1201698"/>
                </a:cubicBezTo>
                <a:cubicBezTo>
                  <a:pt x="4297451" y="1201332"/>
                  <a:pt x="4296136" y="1201186"/>
                  <a:pt x="4294381" y="1201259"/>
                </a:cubicBezTo>
                <a:close/>
                <a:moveTo>
                  <a:pt x="2266385" y="1179630"/>
                </a:moveTo>
                <a:lnTo>
                  <a:pt x="2262045" y="1187182"/>
                </a:lnTo>
                <a:lnTo>
                  <a:pt x="2263261" y="1186046"/>
                </a:lnTo>
                <a:cubicBezTo>
                  <a:pt x="2265746" y="1184291"/>
                  <a:pt x="2266916" y="1182537"/>
                  <a:pt x="2266770" y="1180783"/>
                </a:cubicBezTo>
                <a:close/>
                <a:moveTo>
                  <a:pt x="2093875" y="1174113"/>
                </a:moveTo>
                <a:lnTo>
                  <a:pt x="2074579" y="1191655"/>
                </a:lnTo>
                <a:cubicBezTo>
                  <a:pt x="2069244" y="1197283"/>
                  <a:pt x="2067197" y="1203130"/>
                  <a:pt x="2068440" y="1209197"/>
                </a:cubicBezTo>
                <a:cubicBezTo>
                  <a:pt x="2069682" y="1215263"/>
                  <a:pt x="2069390" y="1219356"/>
                  <a:pt x="2067562" y="1221476"/>
                </a:cubicBezTo>
                <a:lnTo>
                  <a:pt x="2079842" y="1219722"/>
                </a:lnTo>
                <a:lnTo>
                  <a:pt x="2081596" y="1219722"/>
                </a:lnTo>
                <a:lnTo>
                  <a:pt x="2079842" y="1202180"/>
                </a:lnTo>
                <a:lnTo>
                  <a:pt x="2095630" y="1189901"/>
                </a:lnTo>
                <a:lnTo>
                  <a:pt x="2100892" y="1175867"/>
                </a:lnTo>
                <a:close/>
                <a:moveTo>
                  <a:pt x="3757700" y="1167353"/>
                </a:moveTo>
                <a:lnTo>
                  <a:pt x="3752761" y="1167882"/>
                </a:lnTo>
                <a:cubicBezTo>
                  <a:pt x="3750714" y="1169746"/>
                  <a:pt x="3750422" y="1171281"/>
                  <a:pt x="3751884" y="1172487"/>
                </a:cubicBezTo>
                <a:lnTo>
                  <a:pt x="3750254" y="1174389"/>
                </a:lnTo>
                <a:lnTo>
                  <a:pt x="3757078" y="1169140"/>
                </a:lnTo>
                <a:close/>
                <a:moveTo>
                  <a:pt x="4306661" y="1159158"/>
                </a:moveTo>
                <a:lnTo>
                  <a:pt x="4306661" y="1171438"/>
                </a:lnTo>
                <a:cubicBezTo>
                  <a:pt x="4304834" y="1171438"/>
                  <a:pt x="4303225" y="1171876"/>
                  <a:pt x="4301837" y="1172753"/>
                </a:cubicBezTo>
                <a:cubicBezTo>
                  <a:pt x="4300448" y="1173631"/>
                  <a:pt x="4299717" y="1174946"/>
                  <a:pt x="4299644" y="1176700"/>
                </a:cubicBezTo>
                <a:cubicBezTo>
                  <a:pt x="4299644" y="1178601"/>
                  <a:pt x="4300083" y="1180501"/>
                  <a:pt x="4300960" y="1182401"/>
                </a:cubicBezTo>
                <a:cubicBezTo>
                  <a:pt x="4301837" y="1184302"/>
                  <a:pt x="4303152" y="1185325"/>
                  <a:pt x="4304907" y="1185471"/>
                </a:cubicBezTo>
                <a:cubicBezTo>
                  <a:pt x="4305747" y="1185325"/>
                  <a:pt x="4306259" y="1184740"/>
                  <a:pt x="4306441" y="1183717"/>
                </a:cubicBezTo>
                <a:cubicBezTo>
                  <a:pt x="4306624" y="1182694"/>
                  <a:pt x="4306697" y="1182109"/>
                  <a:pt x="4306661" y="1181963"/>
                </a:cubicBezTo>
                <a:lnTo>
                  <a:pt x="4315432" y="1166175"/>
                </a:lnTo>
                <a:close/>
                <a:moveTo>
                  <a:pt x="1955403" y="1152472"/>
                </a:moveTo>
                <a:lnTo>
                  <a:pt x="1950141" y="1157735"/>
                </a:lnTo>
                <a:cubicBezTo>
                  <a:pt x="1951091" y="1158539"/>
                  <a:pt x="1951822" y="1159124"/>
                  <a:pt x="1952333" y="1159489"/>
                </a:cubicBezTo>
                <a:cubicBezTo>
                  <a:pt x="1952845" y="1159855"/>
                  <a:pt x="1952699" y="1160439"/>
                  <a:pt x="1951895" y="1161243"/>
                </a:cubicBezTo>
                <a:cubicBezTo>
                  <a:pt x="1951602" y="1162998"/>
                  <a:pt x="1950433" y="1164752"/>
                  <a:pt x="1948386" y="1166506"/>
                </a:cubicBezTo>
                <a:lnTo>
                  <a:pt x="1939615" y="1171768"/>
                </a:lnTo>
                <a:lnTo>
                  <a:pt x="1936107" y="1168260"/>
                </a:lnTo>
                <a:cubicBezTo>
                  <a:pt x="1934060" y="1173523"/>
                  <a:pt x="1932891" y="1177031"/>
                  <a:pt x="1932599" y="1178785"/>
                </a:cubicBezTo>
                <a:cubicBezTo>
                  <a:pt x="1928798" y="1183902"/>
                  <a:pt x="1924997" y="1189018"/>
                  <a:pt x="1921196" y="1194134"/>
                </a:cubicBezTo>
                <a:cubicBezTo>
                  <a:pt x="1917396" y="1199251"/>
                  <a:pt x="1915349" y="1205244"/>
                  <a:pt x="1915057" y="1212115"/>
                </a:cubicBezTo>
                <a:lnTo>
                  <a:pt x="1908040" y="1227902"/>
                </a:lnTo>
                <a:cubicBezTo>
                  <a:pt x="1905518" y="1229766"/>
                  <a:pt x="1903983" y="1232178"/>
                  <a:pt x="1903435" y="1235139"/>
                </a:cubicBezTo>
                <a:cubicBezTo>
                  <a:pt x="1902887" y="1238099"/>
                  <a:pt x="1902668" y="1240949"/>
                  <a:pt x="1902778" y="1243690"/>
                </a:cubicBezTo>
                <a:cubicBezTo>
                  <a:pt x="1901900" y="1251584"/>
                  <a:pt x="1898392" y="1259478"/>
                  <a:pt x="1892252" y="1267372"/>
                </a:cubicBezTo>
                <a:cubicBezTo>
                  <a:pt x="1886113" y="1275266"/>
                  <a:pt x="1882604" y="1283159"/>
                  <a:pt x="1881727" y="1291053"/>
                </a:cubicBezTo>
                <a:lnTo>
                  <a:pt x="1874710" y="1296316"/>
                </a:lnTo>
                <a:cubicBezTo>
                  <a:pt x="1873724" y="1299824"/>
                  <a:pt x="1872189" y="1303333"/>
                  <a:pt x="1870106" y="1306841"/>
                </a:cubicBezTo>
                <a:cubicBezTo>
                  <a:pt x="1868023" y="1310349"/>
                  <a:pt x="1866049" y="1313858"/>
                  <a:pt x="1864185" y="1317366"/>
                </a:cubicBezTo>
                <a:lnTo>
                  <a:pt x="1864185" y="1329645"/>
                </a:lnTo>
                <a:cubicBezTo>
                  <a:pt x="1870581" y="1327380"/>
                  <a:pt x="1876209" y="1322702"/>
                  <a:pt x="1881069" y="1315612"/>
                </a:cubicBezTo>
                <a:cubicBezTo>
                  <a:pt x="1885930" y="1308522"/>
                  <a:pt x="1888488" y="1302090"/>
                  <a:pt x="1888744" y="1296316"/>
                </a:cubicBezTo>
                <a:cubicBezTo>
                  <a:pt x="1890571" y="1296389"/>
                  <a:pt x="1892179" y="1296243"/>
                  <a:pt x="1893568" y="1295877"/>
                </a:cubicBezTo>
                <a:cubicBezTo>
                  <a:pt x="1894957" y="1295512"/>
                  <a:pt x="1895688" y="1294489"/>
                  <a:pt x="1895761" y="1292807"/>
                </a:cubicBezTo>
                <a:cubicBezTo>
                  <a:pt x="1895541" y="1290067"/>
                  <a:pt x="1895541" y="1287654"/>
                  <a:pt x="1895761" y="1285571"/>
                </a:cubicBezTo>
                <a:cubicBezTo>
                  <a:pt x="1895980" y="1283488"/>
                  <a:pt x="1897734" y="1282392"/>
                  <a:pt x="1901023" y="1282282"/>
                </a:cubicBezTo>
                <a:lnTo>
                  <a:pt x="1922074" y="1226148"/>
                </a:lnTo>
                <a:cubicBezTo>
                  <a:pt x="1927628" y="1226148"/>
                  <a:pt x="1930552" y="1224394"/>
                  <a:pt x="1930844" y="1220886"/>
                </a:cubicBezTo>
                <a:cubicBezTo>
                  <a:pt x="1930698" y="1217451"/>
                  <a:pt x="1930991" y="1215112"/>
                  <a:pt x="1931722" y="1213869"/>
                </a:cubicBezTo>
                <a:cubicBezTo>
                  <a:pt x="1932452" y="1212627"/>
                  <a:pt x="1934499" y="1212042"/>
                  <a:pt x="1937861" y="1212115"/>
                </a:cubicBezTo>
                <a:lnTo>
                  <a:pt x="1946632" y="1194573"/>
                </a:lnTo>
                <a:cubicBezTo>
                  <a:pt x="1946632" y="1191759"/>
                  <a:pt x="1947071" y="1187300"/>
                  <a:pt x="1947948" y="1181197"/>
                </a:cubicBezTo>
                <a:cubicBezTo>
                  <a:pt x="1948825" y="1175094"/>
                  <a:pt x="1950141" y="1168443"/>
                  <a:pt x="1951895" y="1161243"/>
                </a:cubicBezTo>
                <a:cubicBezTo>
                  <a:pt x="1953941" y="1157443"/>
                  <a:pt x="1955111" y="1154519"/>
                  <a:pt x="1955403" y="1152472"/>
                </a:cubicBezTo>
                <a:close/>
                <a:moveTo>
                  <a:pt x="3771465" y="1138172"/>
                </a:moveTo>
                <a:lnTo>
                  <a:pt x="3768600" y="1143211"/>
                </a:lnTo>
                <a:lnTo>
                  <a:pt x="3769247" y="1142666"/>
                </a:lnTo>
                <a:cubicBezTo>
                  <a:pt x="3770965" y="1141277"/>
                  <a:pt x="3771915" y="1140108"/>
                  <a:pt x="3772098" y="1139157"/>
                </a:cubicBezTo>
                <a:close/>
                <a:moveTo>
                  <a:pt x="4313678" y="1136354"/>
                </a:moveTo>
                <a:lnTo>
                  <a:pt x="4313678" y="1141617"/>
                </a:lnTo>
                <a:lnTo>
                  <a:pt x="4306661" y="1150388"/>
                </a:lnTo>
                <a:lnTo>
                  <a:pt x="4306661" y="1153896"/>
                </a:lnTo>
                <a:lnTo>
                  <a:pt x="4315432" y="1146879"/>
                </a:lnTo>
                <a:lnTo>
                  <a:pt x="4315432" y="1141617"/>
                </a:lnTo>
                <a:cubicBezTo>
                  <a:pt x="4315468" y="1141397"/>
                  <a:pt x="4315395" y="1140520"/>
                  <a:pt x="4315212" y="1138985"/>
                </a:cubicBezTo>
                <a:cubicBezTo>
                  <a:pt x="4315030" y="1137450"/>
                  <a:pt x="4314518" y="1136573"/>
                  <a:pt x="4313678" y="1136354"/>
                </a:cubicBezTo>
                <a:close/>
                <a:moveTo>
                  <a:pt x="1955403" y="1129668"/>
                </a:moveTo>
                <a:lnTo>
                  <a:pt x="1954578" y="1131113"/>
                </a:lnTo>
                <a:lnTo>
                  <a:pt x="1958912" y="1129668"/>
                </a:lnTo>
                <a:close/>
                <a:moveTo>
                  <a:pt x="2621893" y="1126306"/>
                </a:moveTo>
                <a:lnTo>
                  <a:pt x="2619361" y="1131666"/>
                </a:lnTo>
                <a:lnTo>
                  <a:pt x="2620050" y="1132182"/>
                </a:lnTo>
                <a:close/>
                <a:moveTo>
                  <a:pt x="1979523" y="1120459"/>
                </a:moveTo>
                <a:cubicBezTo>
                  <a:pt x="1977111" y="1120605"/>
                  <a:pt x="1974918" y="1120751"/>
                  <a:pt x="1972945" y="1120897"/>
                </a:cubicBezTo>
                <a:cubicBezTo>
                  <a:pt x="1971300" y="1124406"/>
                  <a:pt x="1969765" y="1127914"/>
                  <a:pt x="1968340" y="1131422"/>
                </a:cubicBezTo>
                <a:cubicBezTo>
                  <a:pt x="1966915" y="1134931"/>
                  <a:pt x="1964942" y="1138439"/>
                  <a:pt x="1962420" y="1141947"/>
                </a:cubicBezTo>
                <a:cubicBezTo>
                  <a:pt x="1965928" y="1141947"/>
                  <a:pt x="1969437" y="1143702"/>
                  <a:pt x="1972945" y="1147210"/>
                </a:cubicBezTo>
                <a:lnTo>
                  <a:pt x="1978208" y="1129668"/>
                </a:lnTo>
                <a:cubicBezTo>
                  <a:pt x="1979194" y="1128718"/>
                  <a:pt x="1980291" y="1127548"/>
                  <a:pt x="1981497" y="1126160"/>
                </a:cubicBezTo>
                <a:cubicBezTo>
                  <a:pt x="1982703" y="1124771"/>
                  <a:pt x="1983360" y="1123601"/>
                  <a:pt x="1983470" y="1122651"/>
                </a:cubicBezTo>
                <a:cubicBezTo>
                  <a:pt x="1983251" y="1121043"/>
                  <a:pt x="1981935" y="1120312"/>
                  <a:pt x="1979523" y="1120459"/>
                </a:cubicBezTo>
                <a:close/>
                <a:moveTo>
                  <a:pt x="2440434" y="1086057"/>
                </a:moveTo>
                <a:lnTo>
                  <a:pt x="2421138" y="1103599"/>
                </a:lnTo>
                <a:cubicBezTo>
                  <a:pt x="2415803" y="1109227"/>
                  <a:pt x="2413756" y="1115074"/>
                  <a:pt x="2414999" y="1121141"/>
                </a:cubicBezTo>
                <a:cubicBezTo>
                  <a:pt x="2416241" y="1127207"/>
                  <a:pt x="2415949" y="1131300"/>
                  <a:pt x="2414121" y="1133420"/>
                </a:cubicBezTo>
                <a:lnTo>
                  <a:pt x="2426401" y="1131666"/>
                </a:lnTo>
                <a:lnTo>
                  <a:pt x="2428155" y="1131666"/>
                </a:lnTo>
                <a:lnTo>
                  <a:pt x="2426401" y="1114124"/>
                </a:lnTo>
                <a:lnTo>
                  <a:pt x="2442189" y="1101845"/>
                </a:lnTo>
                <a:lnTo>
                  <a:pt x="2447451" y="1087811"/>
                </a:lnTo>
                <a:close/>
                <a:moveTo>
                  <a:pt x="1979962" y="1071780"/>
                </a:moveTo>
                <a:lnTo>
                  <a:pt x="1972945" y="1075288"/>
                </a:lnTo>
                <a:cubicBezTo>
                  <a:pt x="1972653" y="1082013"/>
                  <a:pt x="1971483" y="1087860"/>
                  <a:pt x="1969437" y="1092830"/>
                </a:cubicBezTo>
                <a:cubicBezTo>
                  <a:pt x="1971958" y="1089322"/>
                  <a:pt x="1973932" y="1085813"/>
                  <a:pt x="1975357" y="1082305"/>
                </a:cubicBezTo>
                <a:cubicBezTo>
                  <a:pt x="1976782" y="1078797"/>
                  <a:pt x="1978317" y="1075288"/>
                  <a:pt x="1979962" y="1071780"/>
                </a:cubicBezTo>
                <a:close/>
                <a:moveTo>
                  <a:pt x="1992241" y="1054238"/>
                </a:moveTo>
                <a:cubicBezTo>
                  <a:pt x="1991949" y="1057454"/>
                  <a:pt x="1992533" y="1059793"/>
                  <a:pt x="1993995" y="1061255"/>
                </a:cubicBezTo>
                <a:lnTo>
                  <a:pt x="1997504" y="1061255"/>
                </a:lnTo>
                <a:cubicBezTo>
                  <a:pt x="1998965" y="1060962"/>
                  <a:pt x="1999550" y="1059793"/>
                  <a:pt x="1999258" y="1057746"/>
                </a:cubicBezTo>
                <a:cubicBezTo>
                  <a:pt x="1999258" y="1056065"/>
                  <a:pt x="1998819" y="1055042"/>
                  <a:pt x="1997942" y="1054677"/>
                </a:cubicBezTo>
                <a:cubicBezTo>
                  <a:pt x="1997065" y="1054311"/>
                  <a:pt x="1995749" y="1054165"/>
                  <a:pt x="1993995" y="1054238"/>
                </a:cubicBezTo>
                <a:close/>
                <a:moveTo>
                  <a:pt x="3816024" y="1032755"/>
                </a:moveTo>
                <a:lnTo>
                  <a:pt x="3813280" y="1035660"/>
                </a:lnTo>
                <a:lnTo>
                  <a:pt x="3814604" y="1036690"/>
                </a:lnTo>
                <a:close/>
                <a:moveTo>
                  <a:pt x="2006275" y="1012137"/>
                </a:moveTo>
                <a:lnTo>
                  <a:pt x="2006275" y="1024417"/>
                </a:lnTo>
                <a:cubicBezTo>
                  <a:pt x="2004447" y="1024417"/>
                  <a:pt x="2002839" y="1024855"/>
                  <a:pt x="2001451" y="1025732"/>
                </a:cubicBezTo>
                <a:cubicBezTo>
                  <a:pt x="2000062" y="1026610"/>
                  <a:pt x="1999331" y="1027925"/>
                  <a:pt x="1999258" y="1029679"/>
                </a:cubicBezTo>
                <a:cubicBezTo>
                  <a:pt x="1999258" y="1031580"/>
                  <a:pt x="1999696" y="1033480"/>
                  <a:pt x="2000573" y="1035380"/>
                </a:cubicBezTo>
                <a:cubicBezTo>
                  <a:pt x="2001451" y="1037281"/>
                  <a:pt x="2002766" y="1038304"/>
                  <a:pt x="2004520" y="1038450"/>
                </a:cubicBezTo>
                <a:cubicBezTo>
                  <a:pt x="2005361" y="1038304"/>
                  <a:pt x="2005873" y="1037719"/>
                  <a:pt x="2006055" y="1036696"/>
                </a:cubicBezTo>
                <a:cubicBezTo>
                  <a:pt x="2006238" y="1035673"/>
                  <a:pt x="2006311" y="1035088"/>
                  <a:pt x="2006275" y="1034942"/>
                </a:cubicBezTo>
                <a:lnTo>
                  <a:pt x="2015046" y="1019154"/>
                </a:lnTo>
                <a:close/>
                <a:moveTo>
                  <a:pt x="2013291" y="989333"/>
                </a:moveTo>
                <a:lnTo>
                  <a:pt x="2013291" y="994596"/>
                </a:lnTo>
                <a:lnTo>
                  <a:pt x="2006275" y="1003367"/>
                </a:lnTo>
                <a:lnTo>
                  <a:pt x="2006275" y="1006875"/>
                </a:lnTo>
                <a:lnTo>
                  <a:pt x="2015046" y="999858"/>
                </a:lnTo>
                <a:lnTo>
                  <a:pt x="2015046" y="994596"/>
                </a:lnTo>
                <a:cubicBezTo>
                  <a:pt x="2015082" y="994376"/>
                  <a:pt x="2015009" y="993499"/>
                  <a:pt x="2014826" y="991964"/>
                </a:cubicBezTo>
                <a:cubicBezTo>
                  <a:pt x="2014644" y="990429"/>
                  <a:pt x="2014132" y="989552"/>
                  <a:pt x="2013291" y="989333"/>
                </a:cubicBezTo>
                <a:close/>
                <a:moveTo>
                  <a:pt x="2826488" y="974754"/>
                </a:moveTo>
                <a:lnTo>
                  <a:pt x="2807191" y="992296"/>
                </a:lnTo>
                <a:cubicBezTo>
                  <a:pt x="2801856" y="997924"/>
                  <a:pt x="2799809" y="1003771"/>
                  <a:pt x="2801052" y="1009838"/>
                </a:cubicBezTo>
                <a:cubicBezTo>
                  <a:pt x="2802294" y="1015904"/>
                  <a:pt x="2802002" y="1019997"/>
                  <a:pt x="2800175" y="1022117"/>
                </a:cubicBezTo>
                <a:lnTo>
                  <a:pt x="2812454" y="1020363"/>
                </a:lnTo>
                <a:lnTo>
                  <a:pt x="2814208" y="1020363"/>
                </a:lnTo>
                <a:lnTo>
                  <a:pt x="2812454" y="1002821"/>
                </a:lnTo>
                <a:lnTo>
                  <a:pt x="2828242" y="990542"/>
                </a:lnTo>
                <a:lnTo>
                  <a:pt x="2833504" y="976508"/>
                </a:lnTo>
                <a:close/>
                <a:moveTo>
                  <a:pt x="1490645" y="846122"/>
                </a:moveTo>
                <a:lnTo>
                  <a:pt x="1471349" y="863664"/>
                </a:lnTo>
                <a:cubicBezTo>
                  <a:pt x="1466014" y="869292"/>
                  <a:pt x="1463967" y="875139"/>
                  <a:pt x="1465210" y="881206"/>
                </a:cubicBezTo>
                <a:cubicBezTo>
                  <a:pt x="1466452" y="887272"/>
                  <a:pt x="1466160" y="891365"/>
                  <a:pt x="1464332" y="893485"/>
                </a:cubicBezTo>
                <a:lnTo>
                  <a:pt x="1476612" y="891731"/>
                </a:lnTo>
                <a:lnTo>
                  <a:pt x="1478366" y="891731"/>
                </a:lnTo>
                <a:lnTo>
                  <a:pt x="1476612" y="874189"/>
                </a:lnTo>
                <a:lnTo>
                  <a:pt x="1492400" y="861910"/>
                </a:lnTo>
                <a:lnTo>
                  <a:pt x="1497662" y="847876"/>
                </a:lnTo>
                <a:close/>
                <a:moveTo>
                  <a:pt x="3904498" y="832175"/>
                </a:moveTo>
                <a:lnTo>
                  <a:pt x="3904498" y="833929"/>
                </a:lnTo>
                <a:lnTo>
                  <a:pt x="3906154" y="835998"/>
                </a:lnTo>
                <a:lnTo>
                  <a:pt x="3906474" y="835138"/>
                </a:lnTo>
                <a:close/>
                <a:moveTo>
                  <a:pt x="4331530" y="794691"/>
                </a:moveTo>
                <a:lnTo>
                  <a:pt x="4329930" y="797091"/>
                </a:lnTo>
                <a:lnTo>
                  <a:pt x="4321159" y="802353"/>
                </a:lnTo>
                <a:lnTo>
                  <a:pt x="4317650" y="798845"/>
                </a:lnTo>
                <a:cubicBezTo>
                  <a:pt x="4315604" y="804108"/>
                  <a:pt x="4314434" y="807616"/>
                  <a:pt x="4314142" y="809370"/>
                </a:cubicBezTo>
                <a:cubicBezTo>
                  <a:pt x="4310341" y="814487"/>
                  <a:pt x="4306540" y="819603"/>
                  <a:pt x="4302740" y="824719"/>
                </a:cubicBezTo>
                <a:lnTo>
                  <a:pt x="4302598" y="825134"/>
                </a:lnTo>
                <a:lnTo>
                  <a:pt x="4303591" y="827836"/>
                </a:lnTo>
                <a:cubicBezTo>
                  <a:pt x="4303591" y="831308"/>
                  <a:pt x="4302275" y="833574"/>
                  <a:pt x="4299644" y="834634"/>
                </a:cubicBezTo>
                <a:cubicBezTo>
                  <a:pt x="4299461" y="835657"/>
                  <a:pt x="4298950" y="837119"/>
                  <a:pt x="4298109" y="839019"/>
                </a:cubicBezTo>
                <a:cubicBezTo>
                  <a:pt x="4297269" y="840920"/>
                  <a:pt x="4297195" y="842381"/>
                  <a:pt x="4297890" y="843405"/>
                </a:cubicBezTo>
                <a:lnTo>
                  <a:pt x="4303152" y="839896"/>
                </a:lnTo>
                <a:lnTo>
                  <a:pt x="4325957" y="822354"/>
                </a:lnTo>
                <a:lnTo>
                  <a:pt x="4329465" y="810075"/>
                </a:lnTo>
                <a:cubicBezTo>
                  <a:pt x="4327857" y="807627"/>
                  <a:pt x="4327565" y="805945"/>
                  <a:pt x="4328588" y="805032"/>
                </a:cubicBezTo>
                <a:lnTo>
                  <a:pt x="4331279" y="802745"/>
                </a:lnTo>
                <a:lnTo>
                  <a:pt x="4332597" y="796079"/>
                </a:lnTo>
                <a:close/>
                <a:moveTo>
                  <a:pt x="4336946" y="783057"/>
                </a:moveTo>
                <a:lnTo>
                  <a:pt x="4331684" y="788320"/>
                </a:lnTo>
                <a:cubicBezTo>
                  <a:pt x="4332634" y="789124"/>
                  <a:pt x="4333365" y="789709"/>
                  <a:pt x="4333877" y="790074"/>
                </a:cubicBezTo>
                <a:lnTo>
                  <a:pt x="4333553" y="791371"/>
                </a:lnTo>
                <a:lnTo>
                  <a:pt x="4333690" y="791199"/>
                </a:lnTo>
                <a:close/>
                <a:moveTo>
                  <a:pt x="4336946" y="760253"/>
                </a:moveTo>
                <a:lnTo>
                  <a:pt x="4336121" y="761698"/>
                </a:lnTo>
                <a:lnTo>
                  <a:pt x="4340455" y="760253"/>
                </a:lnTo>
                <a:close/>
                <a:moveTo>
                  <a:pt x="4361066" y="751044"/>
                </a:moveTo>
                <a:cubicBezTo>
                  <a:pt x="4358654" y="751190"/>
                  <a:pt x="4356462" y="751336"/>
                  <a:pt x="4354488" y="751482"/>
                </a:cubicBezTo>
                <a:cubicBezTo>
                  <a:pt x="4352844" y="754991"/>
                  <a:pt x="4351309" y="758499"/>
                  <a:pt x="4349883" y="762007"/>
                </a:cubicBezTo>
                <a:cubicBezTo>
                  <a:pt x="4348458" y="765516"/>
                  <a:pt x="4346485" y="769024"/>
                  <a:pt x="4343963" y="772532"/>
                </a:cubicBezTo>
                <a:lnTo>
                  <a:pt x="4347292" y="774197"/>
                </a:lnTo>
                <a:lnTo>
                  <a:pt x="4359286" y="759205"/>
                </a:lnTo>
                <a:lnTo>
                  <a:pt x="4362560" y="751874"/>
                </a:lnTo>
                <a:close/>
                <a:moveTo>
                  <a:pt x="4386171" y="706840"/>
                </a:moveTo>
                <a:lnTo>
                  <a:pt x="4380801" y="711136"/>
                </a:lnTo>
                <a:cubicBezTo>
                  <a:pt x="4380509" y="717202"/>
                  <a:pt x="4379339" y="723050"/>
                  <a:pt x="4377293" y="728678"/>
                </a:cubicBezTo>
                <a:lnTo>
                  <a:pt x="4377076" y="729762"/>
                </a:lnTo>
                <a:lnTo>
                  <a:pt x="4387353" y="720612"/>
                </a:lnTo>
                <a:lnTo>
                  <a:pt x="4385599" y="711842"/>
                </a:lnTo>
                <a:close/>
                <a:moveTo>
                  <a:pt x="4361505" y="702365"/>
                </a:moveTo>
                <a:lnTo>
                  <a:pt x="4354488" y="705873"/>
                </a:lnTo>
                <a:cubicBezTo>
                  <a:pt x="4354196" y="712598"/>
                  <a:pt x="4353026" y="718445"/>
                  <a:pt x="4350980" y="723415"/>
                </a:cubicBezTo>
                <a:cubicBezTo>
                  <a:pt x="4353501" y="719907"/>
                  <a:pt x="4355475" y="716398"/>
                  <a:pt x="4356900" y="712890"/>
                </a:cubicBezTo>
                <a:cubicBezTo>
                  <a:pt x="4358325" y="709382"/>
                  <a:pt x="4359860" y="705873"/>
                  <a:pt x="4361505" y="702365"/>
                </a:cubicBezTo>
                <a:close/>
                <a:moveTo>
                  <a:pt x="1901023" y="689368"/>
                </a:moveTo>
                <a:lnTo>
                  <a:pt x="1881727" y="706910"/>
                </a:lnTo>
                <a:cubicBezTo>
                  <a:pt x="1876392" y="712538"/>
                  <a:pt x="1874345" y="718385"/>
                  <a:pt x="1875588" y="724452"/>
                </a:cubicBezTo>
                <a:cubicBezTo>
                  <a:pt x="1876830" y="730518"/>
                  <a:pt x="1876538" y="734611"/>
                  <a:pt x="1874710" y="736731"/>
                </a:cubicBezTo>
                <a:lnTo>
                  <a:pt x="1886990" y="734977"/>
                </a:lnTo>
                <a:lnTo>
                  <a:pt x="1888744" y="734977"/>
                </a:lnTo>
                <a:lnTo>
                  <a:pt x="1886990" y="717435"/>
                </a:lnTo>
                <a:lnTo>
                  <a:pt x="1902778" y="705155"/>
                </a:lnTo>
                <a:lnTo>
                  <a:pt x="1908040" y="691122"/>
                </a:lnTo>
                <a:close/>
                <a:moveTo>
                  <a:pt x="4373784" y="684823"/>
                </a:moveTo>
                <a:cubicBezTo>
                  <a:pt x="4373492" y="688039"/>
                  <a:pt x="4374077" y="690378"/>
                  <a:pt x="4375539" y="691840"/>
                </a:cubicBezTo>
                <a:lnTo>
                  <a:pt x="4379047" y="691840"/>
                </a:lnTo>
                <a:cubicBezTo>
                  <a:pt x="4380509" y="691547"/>
                  <a:pt x="4381093" y="690378"/>
                  <a:pt x="4380801" y="688331"/>
                </a:cubicBezTo>
                <a:cubicBezTo>
                  <a:pt x="4380801" y="686650"/>
                  <a:pt x="4380362" y="685627"/>
                  <a:pt x="4379485" y="685262"/>
                </a:cubicBezTo>
                <a:cubicBezTo>
                  <a:pt x="4378608" y="684896"/>
                  <a:pt x="4377293" y="684750"/>
                  <a:pt x="4375539" y="684823"/>
                </a:cubicBezTo>
                <a:close/>
                <a:moveTo>
                  <a:pt x="4387818" y="642722"/>
                </a:moveTo>
                <a:lnTo>
                  <a:pt x="4387818" y="655002"/>
                </a:lnTo>
                <a:cubicBezTo>
                  <a:pt x="4385991" y="655002"/>
                  <a:pt x="4384383" y="655440"/>
                  <a:pt x="4382994" y="656317"/>
                </a:cubicBezTo>
                <a:cubicBezTo>
                  <a:pt x="4381605" y="657195"/>
                  <a:pt x="4380874" y="658510"/>
                  <a:pt x="4380801" y="660264"/>
                </a:cubicBezTo>
                <a:cubicBezTo>
                  <a:pt x="4380801" y="662165"/>
                  <a:pt x="4381240" y="664065"/>
                  <a:pt x="4382117" y="665965"/>
                </a:cubicBezTo>
                <a:cubicBezTo>
                  <a:pt x="4382994" y="667866"/>
                  <a:pt x="4384309" y="668889"/>
                  <a:pt x="4386064" y="669035"/>
                </a:cubicBezTo>
                <a:cubicBezTo>
                  <a:pt x="4386904" y="668889"/>
                  <a:pt x="4387416" y="668304"/>
                  <a:pt x="4387599" y="667281"/>
                </a:cubicBezTo>
                <a:cubicBezTo>
                  <a:pt x="4387781" y="666258"/>
                  <a:pt x="4387854" y="665673"/>
                  <a:pt x="4387818" y="665527"/>
                </a:cubicBezTo>
                <a:lnTo>
                  <a:pt x="4396589" y="649739"/>
                </a:lnTo>
                <a:close/>
                <a:moveTo>
                  <a:pt x="4394835" y="619918"/>
                </a:moveTo>
                <a:lnTo>
                  <a:pt x="4394835" y="625181"/>
                </a:lnTo>
                <a:lnTo>
                  <a:pt x="4387818" y="633952"/>
                </a:lnTo>
                <a:lnTo>
                  <a:pt x="4387818" y="637460"/>
                </a:lnTo>
                <a:lnTo>
                  <a:pt x="4396589" y="630443"/>
                </a:lnTo>
                <a:lnTo>
                  <a:pt x="4396589" y="625181"/>
                </a:lnTo>
                <a:cubicBezTo>
                  <a:pt x="4396625" y="624961"/>
                  <a:pt x="4396552" y="624084"/>
                  <a:pt x="4396369" y="622549"/>
                </a:cubicBezTo>
                <a:cubicBezTo>
                  <a:pt x="4396187" y="621014"/>
                  <a:pt x="4395675" y="620137"/>
                  <a:pt x="4394835" y="619918"/>
                </a:cubicBezTo>
                <a:close/>
                <a:moveTo>
                  <a:pt x="3213767" y="575355"/>
                </a:moveTo>
                <a:lnTo>
                  <a:pt x="3194471" y="592897"/>
                </a:lnTo>
                <a:cubicBezTo>
                  <a:pt x="3189135" y="598525"/>
                  <a:pt x="3187088" y="604372"/>
                  <a:pt x="3188331" y="610439"/>
                </a:cubicBezTo>
                <a:cubicBezTo>
                  <a:pt x="3189573" y="616506"/>
                  <a:pt x="3189281" y="620599"/>
                  <a:pt x="3187454" y="622718"/>
                </a:cubicBezTo>
                <a:lnTo>
                  <a:pt x="3199733" y="620964"/>
                </a:lnTo>
                <a:lnTo>
                  <a:pt x="3201487" y="620964"/>
                </a:lnTo>
                <a:lnTo>
                  <a:pt x="3199733" y="603422"/>
                </a:lnTo>
                <a:lnTo>
                  <a:pt x="3215521" y="591143"/>
                </a:lnTo>
                <a:lnTo>
                  <a:pt x="3220783" y="577109"/>
                </a:lnTo>
                <a:close/>
                <a:moveTo>
                  <a:pt x="3675648" y="520248"/>
                </a:moveTo>
                <a:lnTo>
                  <a:pt x="3666965" y="538131"/>
                </a:lnTo>
                <a:cubicBezTo>
                  <a:pt x="3658450" y="556477"/>
                  <a:pt x="3655307" y="568464"/>
                  <a:pt x="3657536" y="574092"/>
                </a:cubicBezTo>
                <a:lnTo>
                  <a:pt x="3643503" y="586372"/>
                </a:lnTo>
                <a:cubicBezTo>
                  <a:pt x="3640835" y="591561"/>
                  <a:pt x="3638277" y="596531"/>
                  <a:pt x="3635828" y="601282"/>
                </a:cubicBezTo>
                <a:cubicBezTo>
                  <a:pt x="3633379" y="606033"/>
                  <a:pt x="3631260" y="611003"/>
                  <a:pt x="3629469" y="616193"/>
                </a:cubicBezTo>
                <a:lnTo>
                  <a:pt x="3631223" y="621455"/>
                </a:lnTo>
                <a:cubicBezTo>
                  <a:pt x="3636815" y="620213"/>
                  <a:pt x="3640981" y="615242"/>
                  <a:pt x="3643722" y="606545"/>
                </a:cubicBezTo>
                <a:lnTo>
                  <a:pt x="3650281" y="599465"/>
                </a:lnTo>
                <a:lnTo>
                  <a:pt x="3652553" y="589659"/>
                </a:lnTo>
                <a:cubicBezTo>
                  <a:pt x="3654490" y="583884"/>
                  <a:pt x="3657194" y="578768"/>
                  <a:pt x="3660666" y="574309"/>
                </a:cubicBezTo>
                <a:cubicBezTo>
                  <a:pt x="3665051" y="562688"/>
                  <a:pt x="3668560" y="551724"/>
                  <a:pt x="3671191" y="541418"/>
                </a:cubicBezTo>
                <a:close/>
                <a:moveTo>
                  <a:pt x="3511939" y="498662"/>
                </a:moveTo>
                <a:lnTo>
                  <a:pt x="3492643" y="516204"/>
                </a:lnTo>
                <a:cubicBezTo>
                  <a:pt x="3487307" y="521832"/>
                  <a:pt x="3485260" y="527679"/>
                  <a:pt x="3486503" y="533746"/>
                </a:cubicBezTo>
                <a:cubicBezTo>
                  <a:pt x="3487745" y="539813"/>
                  <a:pt x="3487453" y="543906"/>
                  <a:pt x="3485626" y="546025"/>
                </a:cubicBezTo>
                <a:lnTo>
                  <a:pt x="3497905" y="544271"/>
                </a:lnTo>
                <a:lnTo>
                  <a:pt x="3499659" y="544271"/>
                </a:lnTo>
                <a:lnTo>
                  <a:pt x="3497905" y="526729"/>
                </a:lnTo>
                <a:lnTo>
                  <a:pt x="3513693" y="514450"/>
                </a:lnTo>
                <a:lnTo>
                  <a:pt x="3518955" y="500416"/>
                </a:lnTo>
                <a:close/>
                <a:moveTo>
                  <a:pt x="3909761" y="319952"/>
                </a:moveTo>
                <a:lnTo>
                  <a:pt x="3890465" y="337494"/>
                </a:lnTo>
                <a:cubicBezTo>
                  <a:pt x="3885129" y="343122"/>
                  <a:pt x="3883082" y="348969"/>
                  <a:pt x="3884325" y="355036"/>
                </a:cubicBezTo>
                <a:cubicBezTo>
                  <a:pt x="3885567" y="361102"/>
                  <a:pt x="3885275" y="365195"/>
                  <a:pt x="3883448" y="367315"/>
                </a:cubicBezTo>
                <a:lnTo>
                  <a:pt x="3895727" y="365561"/>
                </a:lnTo>
                <a:lnTo>
                  <a:pt x="3897481" y="365561"/>
                </a:lnTo>
                <a:lnTo>
                  <a:pt x="3895727" y="348019"/>
                </a:lnTo>
                <a:lnTo>
                  <a:pt x="3911515" y="335740"/>
                </a:lnTo>
                <a:lnTo>
                  <a:pt x="3916777" y="321706"/>
                </a:lnTo>
                <a:close/>
                <a:moveTo>
                  <a:pt x="4282567" y="319952"/>
                </a:moveTo>
                <a:lnTo>
                  <a:pt x="4263271" y="337494"/>
                </a:lnTo>
                <a:cubicBezTo>
                  <a:pt x="4257935" y="343122"/>
                  <a:pt x="4255888" y="348969"/>
                  <a:pt x="4257131" y="355036"/>
                </a:cubicBezTo>
                <a:cubicBezTo>
                  <a:pt x="4258373" y="361102"/>
                  <a:pt x="4258081" y="365195"/>
                  <a:pt x="4256254" y="367315"/>
                </a:cubicBezTo>
                <a:lnTo>
                  <a:pt x="4268533" y="365561"/>
                </a:lnTo>
                <a:lnTo>
                  <a:pt x="4270287" y="365561"/>
                </a:lnTo>
                <a:lnTo>
                  <a:pt x="4268533" y="348019"/>
                </a:lnTo>
                <a:lnTo>
                  <a:pt x="4284321" y="335739"/>
                </a:lnTo>
                <a:lnTo>
                  <a:pt x="4289583" y="321706"/>
                </a:lnTo>
                <a:close/>
                <a:moveTo>
                  <a:pt x="4333438" y="470"/>
                </a:moveTo>
                <a:cubicBezTo>
                  <a:pt x="4336215" y="-224"/>
                  <a:pt x="4338554" y="-151"/>
                  <a:pt x="4340455" y="690"/>
                </a:cubicBezTo>
                <a:cubicBezTo>
                  <a:pt x="4341332" y="4965"/>
                  <a:pt x="4338262" y="14394"/>
                  <a:pt x="4331245" y="28976"/>
                </a:cubicBezTo>
                <a:cubicBezTo>
                  <a:pt x="4324228" y="43557"/>
                  <a:pt x="4318527" y="53425"/>
                  <a:pt x="4314142" y="58578"/>
                </a:cubicBezTo>
                <a:lnTo>
                  <a:pt x="4315896" y="58578"/>
                </a:lnTo>
                <a:cubicBezTo>
                  <a:pt x="4318491" y="61136"/>
                  <a:pt x="4319880" y="63475"/>
                  <a:pt x="4320062" y="65594"/>
                </a:cubicBezTo>
                <a:cubicBezTo>
                  <a:pt x="4320245" y="67714"/>
                  <a:pt x="4319441" y="70053"/>
                  <a:pt x="4317650" y="72611"/>
                </a:cubicBezTo>
                <a:cubicBezTo>
                  <a:pt x="4315458" y="85914"/>
                  <a:pt x="4311511" y="99655"/>
                  <a:pt x="4305810" y="113835"/>
                </a:cubicBezTo>
                <a:cubicBezTo>
                  <a:pt x="4300108" y="128014"/>
                  <a:pt x="4295284" y="141756"/>
                  <a:pt x="4291337" y="155058"/>
                </a:cubicBezTo>
                <a:cubicBezTo>
                  <a:pt x="4292982" y="157507"/>
                  <a:pt x="4293201" y="159188"/>
                  <a:pt x="4291995" y="160101"/>
                </a:cubicBezTo>
                <a:cubicBezTo>
                  <a:pt x="4290789" y="161015"/>
                  <a:pt x="4288816" y="162258"/>
                  <a:pt x="4286075" y="163829"/>
                </a:cubicBezTo>
                <a:cubicBezTo>
                  <a:pt x="4285929" y="165656"/>
                  <a:pt x="4285783" y="167264"/>
                  <a:pt x="4285636" y="168653"/>
                </a:cubicBezTo>
                <a:cubicBezTo>
                  <a:pt x="4285490" y="170042"/>
                  <a:pt x="4286221" y="170773"/>
                  <a:pt x="4287829" y="170846"/>
                </a:cubicBezTo>
                <a:cubicBezTo>
                  <a:pt x="4286550" y="173733"/>
                  <a:pt x="4284723" y="177168"/>
                  <a:pt x="4282347" y="181152"/>
                </a:cubicBezTo>
                <a:cubicBezTo>
                  <a:pt x="4279972" y="185135"/>
                  <a:pt x="4279460" y="188132"/>
                  <a:pt x="4280812" y="190142"/>
                </a:cubicBezTo>
                <a:lnTo>
                  <a:pt x="4291337" y="179617"/>
                </a:lnTo>
                <a:cubicBezTo>
                  <a:pt x="4293165" y="177862"/>
                  <a:pt x="4294334" y="176108"/>
                  <a:pt x="4294846" y="174354"/>
                </a:cubicBezTo>
                <a:cubicBezTo>
                  <a:pt x="4295357" y="172600"/>
                  <a:pt x="4294773" y="170846"/>
                  <a:pt x="4293092" y="169092"/>
                </a:cubicBezTo>
                <a:cubicBezTo>
                  <a:pt x="4294955" y="167228"/>
                  <a:pt x="4296929" y="164816"/>
                  <a:pt x="4299012" y="161855"/>
                </a:cubicBezTo>
                <a:cubicBezTo>
                  <a:pt x="4301095" y="158895"/>
                  <a:pt x="4302630" y="156045"/>
                  <a:pt x="4303617" y="153304"/>
                </a:cubicBezTo>
                <a:lnTo>
                  <a:pt x="4317650" y="121729"/>
                </a:lnTo>
                <a:lnTo>
                  <a:pt x="4328175" y="112958"/>
                </a:lnTo>
                <a:cubicBezTo>
                  <a:pt x="4330076" y="111130"/>
                  <a:pt x="4331538" y="109084"/>
                  <a:pt x="4332561" y="106818"/>
                </a:cubicBezTo>
                <a:cubicBezTo>
                  <a:pt x="4333584" y="104552"/>
                  <a:pt x="4333292" y="102506"/>
                  <a:pt x="4331684" y="100678"/>
                </a:cubicBezTo>
                <a:lnTo>
                  <a:pt x="4338701" y="86645"/>
                </a:lnTo>
                <a:cubicBezTo>
                  <a:pt x="4337823" y="80798"/>
                  <a:pt x="4339578" y="75827"/>
                  <a:pt x="4343963" y="71734"/>
                </a:cubicBezTo>
                <a:cubicBezTo>
                  <a:pt x="4348349" y="67641"/>
                  <a:pt x="4350103" y="62671"/>
                  <a:pt x="4349226" y="56824"/>
                </a:cubicBezTo>
                <a:lnTo>
                  <a:pt x="4372030" y="37527"/>
                </a:lnTo>
                <a:cubicBezTo>
                  <a:pt x="4376416" y="42425"/>
                  <a:pt x="4378608" y="45787"/>
                  <a:pt x="4378608" y="47614"/>
                </a:cubicBezTo>
                <a:cubicBezTo>
                  <a:pt x="4378608" y="49442"/>
                  <a:pt x="4376416" y="51927"/>
                  <a:pt x="4372030" y="55070"/>
                </a:cubicBezTo>
                <a:cubicBezTo>
                  <a:pt x="4375356" y="60003"/>
                  <a:pt x="4375283" y="63731"/>
                  <a:pt x="4371811" y="66252"/>
                </a:cubicBezTo>
                <a:cubicBezTo>
                  <a:pt x="4368339" y="68774"/>
                  <a:pt x="4367827" y="72063"/>
                  <a:pt x="4370276" y="76120"/>
                </a:cubicBezTo>
                <a:cubicBezTo>
                  <a:pt x="4367169" y="80688"/>
                  <a:pt x="4363734" y="88216"/>
                  <a:pt x="4359970" y="98705"/>
                </a:cubicBezTo>
                <a:cubicBezTo>
                  <a:pt x="4356206" y="109193"/>
                  <a:pt x="4354963" y="116283"/>
                  <a:pt x="4356242" y="119974"/>
                </a:cubicBezTo>
                <a:lnTo>
                  <a:pt x="4342209" y="153304"/>
                </a:lnTo>
                <a:cubicBezTo>
                  <a:pt x="4345863" y="157762"/>
                  <a:pt x="4347764" y="162440"/>
                  <a:pt x="4347910" y="167338"/>
                </a:cubicBezTo>
                <a:cubicBezTo>
                  <a:pt x="4348056" y="172235"/>
                  <a:pt x="4345571" y="176912"/>
                  <a:pt x="4340455" y="181371"/>
                </a:cubicBezTo>
                <a:cubicBezTo>
                  <a:pt x="4338701" y="188607"/>
                  <a:pt x="4336069" y="196062"/>
                  <a:pt x="4332561" y="203737"/>
                </a:cubicBezTo>
                <a:cubicBezTo>
                  <a:pt x="4329053" y="211411"/>
                  <a:pt x="4324667" y="217990"/>
                  <a:pt x="4319405" y="223471"/>
                </a:cubicBezTo>
                <a:lnTo>
                  <a:pt x="4324667" y="237505"/>
                </a:lnTo>
                <a:lnTo>
                  <a:pt x="4312388" y="246276"/>
                </a:lnTo>
                <a:lnTo>
                  <a:pt x="4312388" y="265572"/>
                </a:lnTo>
                <a:cubicBezTo>
                  <a:pt x="4310085" y="269153"/>
                  <a:pt x="4308550" y="272515"/>
                  <a:pt x="4307783" y="275658"/>
                </a:cubicBezTo>
                <a:cubicBezTo>
                  <a:pt x="4307015" y="278802"/>
                  <a:pt x="4305042" y="281287"/>
                  <a:pt x="4301863" y="283114"/>
                </a:cubicBezTo>
                <a:cubicBezTo>
                  <a:pt x="4301059" y="285124"/>
                  <a:pt x="4300912" y="287682"/>
                  <a:pt x="4301424" y="290788"/>
                </a:cubicBezTo>
                <a:cubicBezTo>
                  <a:pt x="4301936" y="293895"/>
                  <a:pt x="4302667" y="296014"/>
                  <a:pt x="4303617" y="297147"/>
                </a:cubicBezTo>
                <a:cubicBezTo>
                  <a:pt x="4304603" y="298792"/>
                  <a:pt x="4305700" y="299450"/>
                  <a:pt x="4306906" y="299121"/>
                </a:cubicBezTo>
                <a:cubicBezTo>
                  <a:pt x="4308112" y="298792"/>
                  <a:pt x="4308770" y="298134"/>
                  <a:pt x="4308879" y="297147"/>
                </a:cubicBezTo>
                <a:cubicBezTo>
                  <a:pt x="4305298" y="291885"/>
                  <a:pt x="4305883" y="287499"/>
                  <a:pt x="4310633" y="283991"/>
                </a:cubicBezTo>
                <a:cubicBezTo>
                  <a:pt x="4315384" y="280483"/>
                  <a:pt x="4319477" y="277851"/>
                  <a:pt x="4322913" y="276097"/>
                </a:cubicBezTo>
                <a:lnTo>
                  <a:pt x="4322913" y="249784"/>
                </a:lnTo>
                <a:lnTo>
                  <a:pt x="4324667" y="249784"/>
                </a:lnTo>
                <a:cubicBezTo>
                  <a:pt x="4325654" y="247957"/>
                  <a:pt x="4326312" y="245910"/>
                  <a:pt x="4326640" y="243645"/>
                </a:cubicBezTo>
                <a:cubicBezTo>
                  <a:pt x="4326969" y="241379"/>
                  <a:pt x="4326312" y="239332"/>
                  <a:pt x="4324667" y="237505"/>
                </a:cubicBezTo>
                <a:cubicBezTo>
                  <a:pt x="4329564" y="232937"/>
                  <a:pt x="4333365" y="228040"/>
                  <a:pt x="4336069" y="222814"/>
                </a:cubicBezTo>
                <a:cubicBezTo>
                  <a:pt x="4338774" y="217588"/>
                  <a:pt x="4342574" y="213129"/>
                  <a:pt x="4347471" y="209438"/>
                </a:cubicBezTo>
                <a:cubicBezTo>
                  <a:pt x="4341697" y="203773"/>
                  <a:pt x="4340089" y="199753"/>
                  <a:pt x="4342647" y="197378"/>
                </a:cubicBezTo>
                <a:cubicBezTo>
                  <a:pt x="4345206" y="195002"/>
                  <a:pt x="4349737" y="191421"/>
                  <a:pt x="4356242" y="186634"/>
                </a:cubicBezTo>
                <a:cubicBezTo>
                  <a:pt x="4360226" y="181919"/>
                  <a:pt x="4363223" y="173368"/>
                  <a:pt x="4365233" y="160978"/>
                </a:cubicBezTo>
                <a:cubicBezTo>
                  <a:pt x="4367243" y="148590"/>
                  <a:pt x="4370678" y="139599"/>
                  <a:pt x="4375539" y="134008"/>
                </a:cubicBezTo>
                <a:cubicBezTo>
                  <a:pt x="4377329" y="133204"/>
                  <a:pt x="4379010" y="133058"/>
                  <a:pt x="4380582" y="133569"/>
                </a:cubicBezTo>
                <a:cubicBezTo>
                  <a:pt x="4382153" y="134081"/>
                  <a:pt x="4383396" y="134812"/>
                  <a:pt x="4384309" y="135762"/>
                </a:cubicBezTo>
                <a:cubicBezTo>
                  <a:pt x="4388293" y="140586"/>
                  <a:pt x="4389097" y="146287"/>
                  <a:pt x="4386721" y="152865"/>
                </a:cubicBezTo>
                <a:cubicBezTo>
                  <a:pt x="4384346" y="159444"/>
                  <a:pt x="4381203" y="164268"/>
                  <a:pt x="4377293" y="167338"/>
                </a:cubicBezTo>
                <a:cubicBezTo>
                  <a:pt x="4373126" y="178630"/>
                  <a:pt x="4369618" y="189374"/>
                  <a:pt x="4366767" y="199571"/>
                </a:cubicBezTo>
                <a:cubicBezTo>
                  <a:pt x="4363917" y="209767"/>
                  <a:pt x="4360409" y="220073"/>
                  <a:pt x="4356242" y="230488"/>
                </a:cubicBezTo>
                <a:cubicBezTo>
                  <a:pt x="4357850" y="232169"/>
                  <a:pt x="4358143" y="233631"/>
                  <a:pt x="4357119" y="234874"/>
                </a:cubicBezTo>
                <a:cubicBezTo>
                  <a:pt x="4356096" y="236116"/>
                  <a:pt x="4354634" y="237578"/>
                  <a:pt x="4352734" y="239259"/>
                </a:cubicBezTo>
                <a:cubicBezTo>
                  <a:pt x="4351053" y="241050"/>
                  <a:pt x="4350468" y="242731"/>
                  <a:pt x="4350980" y="244302"/>
                </a:cubicBezTo>
                <a:cubicBezTo>
                  <a:pt x="4351491" y="245874"/>
                  <a:pt x="4352661" y="247116"/>
                  <a:pt x="4354488" y="248030"/>
                </a:cubicBezTo>
                <a:cubicBezTo>
                  <a:pt x="4351747" y="250734"/>
                  <a:pt x="4349335" y="253658"/>
                  <a:pt x="4347252" y="256801"/>
                </a:cubicBezTo>
                <a:cubicBezTo>
                  <a:pt x="4345169" y="259944"/>
                  <a:pt x="4344073" y="262868"/>
                  <a:pt x="4343963" y="265572"/>
                </a:cubicBezTo>
                <a:lnTo>
                  <a:pt x="4336946" y="277851"/>
                </a:lnTo>
                <a:cubicBezTo>
                  <a:pt x="4339505" y="281433"/>
                  <a:pt x="4340528" y="284795"/>
                  <a:pt x="4340016" y="287938"/>
                </a:cubicBezTo>
                <a:cubicBezTo>
                  <a:pt x="4339505" y="291081"/>
                  <a:pt x="4337897" y="293566"/>
                  <a:pt x="4335192" y="295393"/>
                </a:cubicBezTo>
                <a:cubicBezTo>
                  <a:pt x="4341149" y="294955"/>
                  <a:pt x="4348970" y="294516"/>
                  <a:pt x="4358654" y="294077"/>
                </a:cubicBezTo>
                <a:cubicBezTo>
                  <a:pt x="4368339" y="293639"/>
                  <a:pt x="4375721" y="295832"/>
                  <a:pt x="4380801" y="300656"/>
                </a:cubicBezTo>
                <a:cubicBezTo>
                  <a:pt x="4383432" y="304347"/>
                  <a:pt x="4384748" y="307928"/>
                  <a:pt x="4384748" y="311400"/>
                </a:cubicBezTo>
                <a:cubicBezTo>
                  <a:pt x="4384748" y="314872"/>
                  <a:pt x="4383432" y="317138"/>
                  <a:pt x="4380801" y="318198"/>
                </a:cubicBezTo>
                <a:cubicBezTo>
                  <a:pt x="4380618" y="319221"/>
                  <a:pt x="4380107" y="320683"/>
                  <a:pt x="4379266" y="322583"/>
                </a:cubicBezTo>
                <a:cubicBezTo>
                  <a:pt x="4378426" y="324483"/>
                  <a:pt x="4378352" y="325945"/>
                  <a:pt x="4379047" y="326969"/>
                </a:cubicBezTo>
                <a:lnTo>
                  <a:pt x="4384309" y="323460"/>
                </a:lnTo>
                <a:lnTo>
                  <a:pt x="4407114" y="305918"/>
                </a:lnTo>
                <a:lnTo>
                  <a:pt x="4410622" y="293639"/>
                </a:lnTo>
                <a:cubicBezTo>
                  <a:pt x="4409014" y="291190"/>
                  <a:pt x="4408722" y="289509"/>
                  <a:pt x="4409745" y="288596"/>
                </a:cubicBezTo>
                <a:cubicBezTo>
                  <a:pt x="4410768" y="287682"/>
                  <a:pt x="4412230" y="286439"/>
                  <a:pt x="4414131" y="284868"/>
                </a:cubicBezTo>
                <a:cubicBezTo>
                  <a:pt x="4414935" y="283150"/>
                  <a:pt x="4415081" y="281762"/>
                  <a:pt x="4414569" y="280702"/>
                </a:cubicBezTo>
                <a:cubicBezTo>
                  <a:pt x="4414057" y="279642"/>
                  <a:pt x="4413327" y="278692"/>
                  <a:pt x="4412376" y="277851"/>
                </a:cubicBezTo>
                <a:cubicBezTo>
                  <a:pt x="4417493" y="272442"/>
                  <a:pt x="4422171" y="266595"/>
                  <a:pt x="4426410" y="260309"/>
                </a:cubicBezTo>
                <a:cubicBezTo>
                  <a:pt x="4430649" y="254024"/>
                  <a:pt x="4435327" y="248176"/>
                  <a:pt x="4440443" y="242768"/>
                </a:cubicBezTo>
                <a:cubicBezTo>
                  <a:pt x="4442271" y="234691"/>
                  <a:pt x="4445633" y="227163"/>
                  <a:pt x="4450530" y="220182"/>
                </a:cubicBezTo>
                <a:cubicBezTo>
                  <a:pt x="4455427" y="213202"/>
                  <a:pt x="4461421" y="207866"/>
                  <a:pt x="4468510" y="204175"/>
                </a:cubicBezTo>
                <a:lnTo>
                  <a:pt x="4466756" y="195405"/>
                </a:lnTo>
                <a:cubicBezTo>
                  <a:pt x="4465952" y="192737"/>
                  <a:pt x="4466245" y="190178"/>
                  <a:pt x="4467633" y="187730"/>
                </a:cubicBezTo>
                <a:cubicBezTo>
                  <a:pt x="4469022" y="185281"/>
                  <a:pt x="4471069" y="183162"/>
                  <a:pt x="4473773" y="181371"/>
                </a:cubicBezTo>
                <a:cubicBezTo>
                  <a:pt x="4477281" y="174062"/>
                  <a:pt x="4480790" y="172892"/>
                  <a:pt x="4484298" y="177862"/>
                </a:cubicBezTo>
                <a:cubicBezTo>
                  <a:pt x="4487989" y="181261"/>
                  <a:pt x="4490255" y="184550"/>
                  <a:pt x="4491096" y="187730"/>
                </a:cubicBezTo>
                <a:cubicBezTo>
                  <a:pt x="4491936" y="190909"/>
                  <a:pt x="4490255" y="194637"/>
                  <a:pt x="4486052" y="198913"/>
                </a:cubicBezTo>
                <a:cubicBezTo>
                  <a:pt x="4482654" y="202092"/>
                  <a:pt x="4478487" y="207574"/>
                  <a:pt x="4473554" y="215358"/>
                </a:cubicBezTo>
                <a:cubicBezTo>
                  <a:pt x="4468620" y="223143"/>
                  <a:pt x="4467524" y="229940"/>
                  <a:pt x="4470265" y="235751"/>
                </a:cubicBezTo>
                <a:cubicBezTo>
                  <a:pt x="4469278" y="241050"/>
                  <a:pt x="4466866" y="249309"/>
                  <a:pt x="4463029" y="260529"/>
                </a:cubicBezTo>
                <a:cubicBezTo>
                  <a:pt x="4459191" y="271748"/>
                  <a:pt x="4454587" y="280446"/>
                  <a:pt x="4449214" y="286622"/>
                </a:cubicBezTo>
                <a:cubicBezTo>
                  <a:pt x="4451663" y="289253"/>
                  <a:pt x="4452467" y="291446"/>
                  <a:pt x="4451626" y="293200"/>
                </a:cubicBezTo>
                <a:cubicBezTo>
                  <a:pt x="4450786" y="294955"/>
                  <a:pt x="4449397" y="296270"/>
                  <a:pt x="4447460" y="297147"/>
                </a:cubicBezTo>
                <a:cubicBezTo>
                  <a:pt x="4444646" y="300327"/>
                  <a:pt x="4445012" y="304932"/>
                  <a:pt x="4448557" y="310962"/>
                </a:cubicBezTo>
                <a:cubicBezTo>
                  <a:pt x="4452101" y="316992"/>
                  <a:pt x="4454660" y="321158"/>
                  <a:pt x="4456231" y="323460"/>
                </a:cubicBezTo>
                <a:cubicBezTo>
                  <a:pt x="4452321" y="329088"/>
                  <a:pt x="4446108" y="341075"/>
                  <a:pt x="4437593" y="359421"/>
                </a:cubicBezTo>
                <a:cubicBezTo>
                  <a:pt x="4429078" y="377767"/>
                  <a:pt x="4425935" y="389754"/>
                  <a:pt x="4428164" y="395382"/>
                </a:cubicBezTo>
                <a:lnTo>
                  <a:pt x="4414131" y="407661"/>
                </a:lnTo>
                <a:cubicBezTo>
                  <a:pt x="4411463" y="412851"/>
                  <a:pt x="4408905" y="417821"/>
                  <a:pt x="4406456" y="422572"/>
                </a:cubicBezTo>
                <a:cubicBezTo>
                  <a:pt x="4404007" y="427323"/>
                  <a:pt x="4401888" y="432293"/>
                  <a:pt x="4400097" y="437482"/>
                </a:cubicBezTo>
                <a:lnTo>
                  <a:pt x="4401851" y="442745"/>
                </a:lnTo>
                <a:cubicBezTo>
                  <a:pt x="4407443" y="441503"/>
                  <a:pt x="4411609" y="436532"/>
                  <a:pt x="4414350" y="427834"/>
                </a:cubicBezTo>
                <a:cubicBezTo>
                  <a:pt x="4417091" y="419137"/>
                  <a:pt x="4421695" y="414166"/>
                  <a:pt x="4428164" y="412924"/>
                </a:cubicBezTo>
                <a:cubicBezTo>
                  <a:pt x="4431380" y="412631"/>
                  <a:pt x="4435473" y="411462"/>
                  <a:pt x="4440443" y="409415"/>
                </a:cubicBezTo>
                <a:lnTo>
                  <a:pt x="4428164" y="404153"/>
                </a:lnTo>
                <a:lnTo>
                  <a:pt x="4433427" y="400645"/>
                </a:lnTo>
                <a:cubicBezTo>
                  <a:pt x="4436021" y="399036"/>
                  <a:pt x="4438287" y="398744"/>
                  <a:pt x="4440224" y="399767"/>
                </a:cubicBezTo>
                <a:cubicBezTo>
                  <a:pt x="4442161" y="400791"/>
                  <a:pt x="4443988" y="402253"/>
                  <a:pt x="4445706" y="404153"/>
                </a:cubicBezTo>
                <a:cubicBezTo>
                  <a:pt x="4447533" y="401595"/>
                  <a:pt x="4449141" y="399255"/>
                  <a:pt x="4450530" y="397136"/>
                </a:cubicBezTo>
                <a:cubicBezTo>
                  <a:pt x="4451919" y="395017"/>
                  <a:pt x="4452650" y="392677"/>
                  <a:pt x="4452723" y="390119"/>
                </a:cubicBezTo>
                <a:cubicBezTo>
                  <a:pt x="4454367" y="388219"/>
                  <a:pt x="4455464" y="385441"/>
                  <a:pt x="4456012" y="381787"/>
                </a:cubicBezTo>
                <a:cubicBezTo>
                  <a:pt x="4456560" y="378132"/>
                  <a:pt x="4457218" y="374478"/>
                  <a:pt x="4457985" y="370823"/>
                </a:cubicBezTo>
                <a:cubicBezTo>
                  <a:pt x="4452430" y="370531"/>
                  <a:pt x="4447752" y="367607"/>
                  <a:pt x="4443952" y="362052"/>
                </a:cubicBezTo>
                <a:cubicBezTo>
                  <a:pt x="4449507" y="358544"/>
                  <a:pt x="4452430" y="353281"/>
                  <a:pt x="4452723" y="346265"/>
                </a:cubicBezTo>
                <a:lnTo>
                  <a:pt x="4470265" y="349773"/>
                </a:lnTo>
                <a:cubicBezTo>
                  <a:pt x="4467816" y="352404"/>
                  <a:pt x="4466135" y="355036"/>
                  <a:pt x="4465221" y="357667"/>
                </a:cubicBezTo>
                <a:cubicBezTo>
                  <a:pt x="4464308" y="360298"/>
                  <a:pt x="4463065" y="362929"/>
                  <a:pt x="4461494" y="365561"/>
                </a:cubicBezTo>
                <a:lnTo>
                  <a:pt x="4468510" y="370823"/>
                </a:lnTo>
                <a:cubicBezTo>
                  <a:pt x="4472019" y="370823"/>
                  <a:pt x="4473773" y="372577"/>
                  <a:pt x="4473773" y="376086"/>
                </a:cubicBezTo>
                <a:cubicBezTo>
                  <a:pt x="4473627" y="379631"/>
                  <a:pt x="4472603" y="383066"/>
                  <a:pt x="4470703" y="386392"/>
                </a:cubicBezTo>
                <a:cubicBezTo>
                  <a:pt x="4468803" y="389717"/>
                  <a:pt x="4466902" y="392714"/>
                  <a:pt x="4465002" y="395382"/>
                </a:cubicBezTo>
                <a:cubicBezTo>
                  <a:pt x="4467743" y="396113"/>
                  <a:pt x="4470593" y="396405"/>
                  <a:pt x="4473554" y="396259"/>
                </a:cubicBezTo>
                <a:cubicBezTo>
                  <a:pt x="4476514" y="396113"/>
                  <a:pt x="4478926" y="396405"/>
                  <a:pt x="4480790" y="397136"/>
                </a:cubicBezTo>
                <a:cubicBezTo>
                  <a:pt x="4482069" y="400060"/>
                  <a:pt x="4480826" y="403860"/>
                  <a:pt x="4477062" y="408538"/>
                </a:cubicBezTo>
                <a:cubicBezTo>
                  <a:pt x="4473298" y="413216"/>
                  <a:pt x="4469863" y="417017"/>
                  <a:pt x="4466756" y="419941"/>
                </a:cubicBezTo>
                <a:cubicBezTo>
                  <a:pt x="4466683" y="423595"/>
                  <a:pt x="4465952" y="426811"/>
                  <a:pt x="4464563" y="429589"/>
                </a:cubicBezTo>
                <a:cubicBezTo>
                  <a:pt x="4463175" y="432366"/>
                  <a:pt x="4461567" y="433828"/>
                  <a:pt x="4459739" y="433974"/>
                </a:cubicBezTo>
                <a:lnTo>
                  <a:pt x="4450969" y="446253"/>
                </a:lnTo>
                <a:lnTo>
                  <a:pt x="4450969" y="462041"/>
                </a:lnTo>
                <a:lnTo>
                  <a:pt x="4456231" y="456779"/>
                </a:lnTo>
                <a:lnTo>
                  <a:pt x="4463248" y="442745"/>
                </a:lnTo>
                <a:cubicBezTo>
                  <a:pt x="4464198" y="440991"/>
                  <a:pt x="4465367" y="439675"/>
                  <a:pt x="4466756" y="438798"/>
                </a:cubicBezTo>
                <a:cubicBezTo>
                  <a:pt x="4468145" y="437921"/>
                  <a:pt x="4469314" y="437482"/>
                  <a:pt x="4470265" y="437482"/>
                </a:cubicBezTo>
                <a:cubicBezTo>
                  <a:pt x="4470118" y="438469"/>
                  <a:pt x="4469534" y="440004"/>
                  <a:pt x="4468510" y="442087"/>
                </a:cubicBezTo>
                <a:cubicBezTo>
                  <a:pt x="4467487" y="444170"/>
                  <a:pt x="4466902" y="446144"/>
                  <a:pt x="4466756" y="448008"/>
                </a:cubicBezTo>
                <a:cubicBezTo>
                  <a:pt x="4468803" y="452758"/>
                  <a:pt x="4466464" y="458606"/>
                  <a:pt x="4459739" y="465550"/>
                </a:cubicBezTo>
                <a:cubicBezTo>
                  <a:pt x="4453015" y="472493"/>
                  <a:pt x="4450676" y="478340"/>
                  <a:pt x="4452723" y="483091"/>
                </a:cubicBezTo>
                <a:lnTo>
                  <a:pt x="4445706" y="495371"/>
                </a:lnTo>
                <a:cubicBezTo>
                  <a:pt x="4445414" y="499171"/>
                  <a:pt x="4444244" y="503849"/>
                  <a:pt x="4442198" y="509404"/>
                </a:cubicBezTo>
                <a:cubicBezTo>
                  <a:pt x="4445925" y="505019"/>
                  <a:pt x="4449434" y="500195"/>
                  <a:pt x="4452723" y="494932"/>
                </a:cubicBezTo>
                <a:cubicBezTo>
                  <a:pt x="4456012" y="489669"/>
                  <a:pt x="4457766" y="483968"/>
                  <a:pt x="4457985" y="477829"/>
                </a:cubicBezTo>
                <a:lnTo>
                  <a:pt x="4472019" y="483091"/>
                </a:lnTo>
                <a:lnTo>
                  <a:pt x="4468510" y="502387"/>
                </a:lnTo>
                <a:lnTo>
                  <a:pt x="4477281" y="500633"/>
                </a:lnTo>
                <a:lnTo>
                  <a:pt x="4486052" y="511158"/>
                </a:lnTo>
                <a:lnTo>
                  <a:pt x="4477281" y="537471"/>
                </a:lnTo>
                <a:cubicBezTo>
                  <a:pt x="4470484" y="544013"/>
                  <a:pt x="4464783" y="551541"/>
                  <a:pt x="4460178" y="560056"/>
                </a:cubicBezTo>
                <a:cubicBezTo>
                  <a:pt x="4455573" y="568572"/>
                  <a:pt x="4450749" y="575661"/>
                  <a:pt x="4445706" y="581326"/>
                </a:cubicBezTo>
                <a:lnTo>
                  <a:pt x="4442198" y="581326"/>
                </a:lnTo>
                <a:lnTo>
                  <a:pt x="4442198" y="586588"/>
                </a:lnTo>
                <a:lnTo>
                  <a:pt x="4431673" y="604130"/>
                </a:lnTo>
                <a:cubicBezTo>
                  <a:pt x="4430942" y="611586"/>
                  <a:pt x="4428018" y="618164"/>
                  <a:pt x="4422901" y="623865"/>
                </a:cubicBezTo>
                <a:cubicBezTo>
                  <a:pt x="4417785" y="629566"/>
                  <a:pt x="4414861" y="637021"/>
                  <a:pt x="4414131" y="646231"/>
                </a:cubicBezTo>
                <a:cubicBezTo>
                  <a:pt x="4412011" y="649922"/>
                  <a:pt x="4408795" y="656135"/>
                  <a:pt x="4404483" y="664869"/>
                </a:cubicBezTo>
                <a:cubicBezTo>
                  <a:pt x="4400170" y="673603"/>
                  <a:pt x="4396954" y="678501"/>
                  <a:pt x="4394835" y="679560"/>
                </a:cubicBezTo>
                <a:lnTo>
                  <a:pt x="4393244" y="697049"/>
                </a:lnTo>
                <a:lnTo>
                  <a:pt x="4397878" y="691449"/>
                </a:lnTo>
                <a:cubicBezTo>
                  <a:pt x="4399633" y="690864"/>
                  <a:pt x="4401387" y="691815"/>
                  <a:pt x="4403141" y="694300"/>
                </a:cubicBezTo>
                <a:cubicBezTo>
                  <a:pt x="4406832" y="697699"/>
                  <a:pt x="4409098" y="700987"/>
                  <a:pt x="4409939" y="704167"/>
                </a:cubicBezTo>
                <a:cubicBezTo>
                  <a:pt x="4410779" y="707347"/>
                  <a:pt x="4409098" y="711074"/>
                  <a:pt x="4404895" y="715350"/>
                </a:cubicBezTo>
                <a:cubicBezTo>
                  <a:pt x="4401497" y="718530"/>
                  <a:pt x="4397330" y="724011"/>
                  <a:pt x="4392397" y="731796"/>
                </a:cubicBezTo>
                <a:cubicBezTo>
                  <a:pt x="4387463" y="739580"/>
                  <a:pt x="4386367" y="746377"/>
                  <a:pt x="4389108" y="752188"/>
                </a:cubicBezTo>
                <a:lnTo>
                  <a:pt x="4386441" y="761319"/>
                </a:lnTo>
                <a:lnTo>
                  <a:pt x="4387818" y="762007"/>
                </a:lnTo>
                <a:cubicBezTo>
                  <a:pt x="4387745" y="763871"/>
                  <a:pt x="4387014" y="765845"/>
                  <a:pt x="4385625" y="767928"/>
                </a:cubicBezTo>
                <a:lnTo>
                  <a:pt x="4384081" y="769402"/>
                </a:lnTo>
                <a:lnTo>
                  <a:pt x="4381872" y="776965"/>
                </a:lnTo>
                <a:cubicBezTo>
                  <a:pt x="4378034" y="788184"/>
                  <a:pt x="4373429" y="796882"/>
                  <a:pt x="4368057" y="803058"/>
                </a:cubicBezTo>
                <a:cubicBezTo>
                  <a:pt x="4370506" y="805690"/>
                  <a:pt x="4371310" y="807882"/>
                  <a:pt x="4370469" y="809637"/>
                </a:cubicBezTo>
                <a:cubicBezTo>
                  <a:pt x="4369629" y="811391"/>
                  <a:pt x="4368240" y="812706"/>
                  <a:pt x="4366303" y="813583"/>
                </a:cubicBezTo>
                <a:cubicBezTo>
                  <a:pt x="4363489" y="816763"/>
                  <a:pt x="4363855" y="821368"/>
                  <a:pt x="4367399" y="827398"/>
                </a:cubicBezTo>
                <a:cubicBezTo>
                  <a:pt x="4370945" y="833428"/>
                  <a:pt x="4373503" y="837594"/>
                  <a:pt x="4375074" y="839896"/>
                </a:cubicBezTo>
                <a:cubicBezTo>
                  <a:pt x="4371164" y="845524"/>
                  <a:pt x="4364951" y="857511"/>
                  <a:pt x="4356436" y="875857"/>
                </a:cubicBezTo>
                <a:cubicBezTo>
                  <a:pt x="4347921" y="894203"/>
                  <a:pt x="4344778" y="906190"/>
                  <a:pt x="4347007" y="911818"/>
                </a:cubicBezTo>
                <a:lnTo>
                  <a:pt x="4332974" y="924097"/>
                </a:lnTo>
                <a:cubicBezTo>
                  <a:pt x="4330306" y="929287"/>
                  <a:pt x="4327748" y="934257"/>
                  <a:pt x="4325299" y="939008"/>
                </a:cubicBezTo>
                <a:cubicBezTo>
                  <a:pt x="4322850" y="943759"/>
                  <a:pt x="4320731" y="948729"/>
                  <a:pt x="4318940" y="953918"/>
                </a:cubicBezTo>
                <a:lnTo>
                  <a:pt x="4320694" y="959181"/>
                </a:lnTo>
                <a:cubicBezTo>
                  <a:pt x="4326286" y="957939"/>
                  <a:pt x="4330452" y="952968"/>
                  <a:pt x="4333193" y="944270"/>
                </a:cubicBezTo>
                <a:cubicBezTo>
                  <a:pt x="4335934" y="935573"/>
                  <a:pt x="4340539" y="930602"/>
                  <a:pt x="4347007" y="929360"/>
                </a:cubicBezTo>
                <a:cubicBezTo>
                  <a:pt x="4350223" y="929067"/>
                  <a:pt x="4354316" y="927898"/>
                  <a:pt x="4359286" y="925851"/>
                </a:cubicBezTo>
                <a:lnTo>
                  <a:pt x="4347007" y="920589"/>
                </a:lnTo>
                <a:lnTo>
                  <a:pt x="4352270" y="917081"/>
                </a:lnTo>
                <a:cubicBezTo>
                  <a:pt x="4354864" y="915473"/>
                  <a:pt x="4357130" y="915180"/>
                  <a:pt x="4359067" y="916203"/>
                </a:cubicBezTo>
                <a:cubicBezTo>
                  <a:pt x="4361004" y="917227"/>
                  <a:pt x="4362831" y="918689"/>
                  <a:pt x="4364549" y="920589"/>
                </a:cubicBezTo>
                <a:cubicBezTo>
                  <a:pt x="4366376" y="918031"/>
                  <a:pt x="4367984" y="915692"/>
                  <a:pt x="4369373" y="913572"/>
                </a:cubicBezTo>
                <a:cubicBezTo>
                  <a:pt x="4370762" y="911453"/>
                  <a:pt x="4371493" y="909113"/>
                  <a:pt x="4371566" y="906555"/>
                </a:cubicBezTo>
                <a:cubicBezTo>
                  <a:pt x="4373210" y="904655"/>
                  <a:pt x="4374307" y="901878"/>
                  <a:pt x="4374855" y="898223"/>
                </a:cubicBezTo>
                <a:cubicBezTo>
                  <a:pt x="4375403" y="894568"/>
                  <a:pt x="4376061" y="890914"/>
                  <a:pt x="4376828" y="887259"/>
                </a:cubicBezTo>
                <a:cubicBezTo>
                  <a:pt x="4371273" y="886967"/>
                  <a:pt x="4366595" y="884043"/>
                  <a:pt x="4362795" y="878488"/>
                </a:cubicBezTo>
                <a:cubicBezTo>
                  <a:pt x="4368350" y="874980"/>
                  <a:pt x="4371273" y="869717"/>
                  <a:pt x="4371566" y="862701"/>
                </a:cubicBezTo>
                <a:lnTo>
                  <a:pt x="4389108" y="866209"/>
                </a:lnTo>
                <a:cubicBezTo>
                  <a:pt x="4386659" y="868840"/>
                  <a:pt x="4384978" y="871472"/>
                  <a:pt x="4384064" y="874103"/>
                </a:cubicBezTo>
                <a:cubicBezTo>
                  <a:pt x="4383151" y="876734"/>
                  <a:pt x="4381908" y="879365"/>
                  <a:pt x="4380337" y="881997"/>
                </a:cubicBezTo>
                <a:lnTo>
                  <a:pt x="4387353" y="887259"/>
                </a:lnTo>
                <a:cubicBezTo>
                  <a:pt x="4390862" y="887259"/>
                  <a:pt x="4392616" y="889014"/>
                  <a:pt x="4392616" y="892522"/>
                </a:cubicBezTo>
                <a:cubicBezTo>
                  <a:pt x="4392470" y="896067"/>
                  <a:pt x="4391447" y="899502"/>
                  <a:pt x="4389546" y="902828"/>
                </a:cubicBezTo>
                <a:cubicBezTo>
                  <a:pt x="4387646" y="906153"/>
                  <a:pt x="4385745" y="909150"/>
                  <a:pt x="4383845" y="911818"/>
                </a:cubicBezTo>
                <a:cubicBezTo>
                  <a:pt x="4386586" y="912549"/>
                  <a:pt x="4389437" y="912841"/>
                  <a:pt x="4392397" y="912695"/>
                </a:cubicBezTo>
                <a:cubicBezTo>
                  <a:pt x="4395357" y="912549"/>
                  <a:pt x="4397769" y="912841"/>
                  <a:pt x="4399633" y="913572"/>
                </a:cubicBezTo>
                <a:cubicBezTo>
                  <a:pt x="4400912" y="916496"/>
                  <a:pt x="4399669" y="920297"/>
                  <a:pt x="4395905" y="924974"/>
                </a:cubicBezTo>
                <a:cubicBezTo>
                  <a:pt x="4392141" y="929652"/>
                  <a:pt x="4388706" y="933453"/>
                  <a:pt x="4385599" y="936377"/>
                </a:cubicBezTo>
                <a:cubicBezTo>
                  <a:pt x="4385526" y="940031"/>
                  <a:pt x="4384795" y="943247"/>
                  <a:pt x="4383407" y="946025"/>
                </a:cubicBezTo>
                <a:cubicBezTo>
                  <a:pt x="4382018" y="948802"/>
                  <a:pt x="4380410" y="950264"/>
                  <a:pt x="4378582" y="950410"/>
                </a:cubicBezTo>
                <a:lnTo>
                  <a:pt x="4369812" y="962689"/>
                </a:lnTo>
                <a:lnTo>
                  <a:pt x="4369812" y="978477"/>
                </a:lnTo>
                <a:lnTo>
                  <a:pt x="4375074" y="973215"/>
                </a:lnTo>
                <a:lnTo>
                  <a:pt x="4382091" y="959181"/>
                </a:lnTo>
                <a:cubicBezTo>
                  <a:pt x="4383041" y="957427"/>
                  <a:pt x="4384211" y="956111"/>
                  <a:pt x="4385599" y="955234"/>
                </a:cubicBezTo>
                <a:cubicBezTo>
                  <a:pt x="4386988" y="954357"/>
                  <a:pt x="4388157" y="953918"/>
                  <a:pt x="4389108" y="953918"/>
                </a:cubicBezTo>
                <a:cubicBezTo>
                  <a:pt x="4388961" y="954905"/>
                  <a:pt x="4388377" y="956440"/>
                  <a:pt x="4387353" y="958523"/>
                </a:cubicBezTo>
                <a:cubicBezTo>
                  <a:pt x="4386330" y="960606"/>
                  <a:pt x="4385745" y="962580"/>
                  <a:pt x="4385599" y="964444"/>
                </a:cubicBezTo>
                <a:cubicBezTo>
                  <a:pt x="4387646" y="969194"/>
                  <a:pt x="4385307" y="975042"/>
                  <a:pt x="4378582" y="981986"/>
                </a:cubicBezTo>
                <a:cubicBezTo>
                  <a:pt x="4371858" y="988929"/>
                  <a:pt x="4369519" y="994776"/>
                  <a:pt x="4371566" y="999527"/>
                </a:cubicBezTo>
                <a:lnTo>
                  <a:pt x="4364549" y="1011807"/>
                </a:lnTo>
                <a:cubicBezTo>
                  <a:pt x="4364257" y="1015607"/>
                  <a:pt x="4363087" y="1020285"/>
                  <a:pt x="4361041" y="1025840"/>
                </a:cubicBezTo>
                <a:cubicBezTo>
                  <a:pt x="4364768" y="1021455"/>
                  <a:pt x="4368277" y="1016631"/>
                  <a:pt x="4371566" y="1011368"/>
                </a:cubicBezTo>
                <a:cubicBezTo>
                  <a:pt x="4374855" y="1006106"/>
                  <a:pt x="4376609" y="1000404"/>
                  <a:pt x="4376828" y="994265"/>
                </a:cubicBezTo>
                <a:lnTo>
                  <a:pt x="4390862" y="999527"/>
                </a:lnTo>
                <a:lnTo>
                  <a:pt x="4387353" y="1018823"/>
                </a:lnTo>
                <a:lnTo>
                  <a:pt x="4396124" y="1017069"/>
                </a:lnTo>
                <a:lnTo>
                  <a:pt x="4404895" y="1027594"/>
                </a:lnTo>
                <a:lnTo>
                  <a:pt x="4396124" y="1053907"/>
                </a:lnTo>
                <a:cubicBezTo>
                  <a:pt x="4389327" y="1060449"/>
                  <a:pt x="4383626" y="1067977"/>
                  <a:pt x="4379021" y="1076492"/>
                </a:cubicBezTo>
                <a:cubicBezTo>
                  <a:pt x="4374416" y="1085008"/>
                  <a:pt x="4369592" y="1092097"/>
                  <a:pt x="4364549" y="1097762"/>
                </a:cubicBezTo>
                <a:lnTo>
                  <a:pt x="4361041" y="1097762"/>
                </a:lnTo>
                <a:lnTo>
                  <a:pt x="4361041" y="1103024"/>
                </a:lnTo>
                <a:lnTo>
                  <a:pt x="4350515" y="1120566"/>
                </a:lnTo>
                <a:cubicBezTo>
                  <a:pt x="4349785" y="1128022"/>
                  <a:pt x="4346861" y="1134600"/>
                  <a:pt x="4341745" y="1140301"/>
                </a:cubicBezTo>
                <a:cubicBezTo>
                  <a:pt x="4336628" y="1146002"/>
                  <a:pt x="4333704" y="1153457"/>
                  <a:pt x="4332974" y="1162667"/>
                </a:cubicBezTo>
                <a:cubicBezTo>
                  <a:pt x="4330854" y="1166358"/>
                  <a:pt x="4327638" y="1172571"/>
                  <a:pt x="4323326" y="1181305"/>
                </a:cubicBezTo>
                <a:cubicBezTo>
                  <a:pt x="4319013" y="1190040"/>
                  <a:pt x="4315797" y="1194937"/>
                  <a:pt x="4313678" y="1195996"/>
                </a:cubicBezTo>
                <a:cubicBezTo>
                  <a:pt x="4313970" y="1201551"/>
                  <a:pt x="4313385" y="1207983"/>
                  <a:pt x="4311923" y="1215293"/>
                </a:cubicBezTo>
                <a:lnTo>
                  <a:pt x="4313678" y="1215293"/>
                </a:lnTo>
                <a:cubicBezTo>
                  <a:pt x="4315724" y="1217047"/>
                  <a:pt x="4315139" y="1218801"/>
                  <a:pt x="4311923" y="1220555"/>
                </a:cubicBezTo>
                <a:lnTo>
                  <a:pt x="4308415" y="1220555"/>
                </a:lnTo>
                <a:cubicBezTo>
                  <a:pt x="4306368" y="1225525"/>
                  <a:pt x="4303445" y="1227864"/>
                  <a:pt x="4299644" y="1227572"/>
                </a:cubicBezTo>
                <a:cubicBezTo>
                  <a:pt x="4299352" y="1233638"/>
                  <a:pt x="4298182" y="1239486"/>
                  <a:pt x="4296136" y="1245114"/>
                </a:cubicBezTo>
                <a:cubicBezTo>
                  <a:pt x="4294089" y="1250742"/>
                  <a:pt x="4292920" y="1256589"/>
                  <a:pt x="4292627" y="1262656"/>
                </a:cubicBezTo>
                <a:lnTo>
                  <a:pt x="4303152" y="1276689"/>
                </a:lnTo>
                <a:cubicBezTo>
                  <a:pt x="4305199" y="1276397"/>
                  <a:pt x="4306368" y="1276981"/>
                  <a:pt x="4306661" y="1278443"/>
                </a:cubicBezTo>
                <a:cubicBezTo>
                  <a:pt x="4306588" y="1280307"/>
                  <a:pt x="4305857" y="1282281"/>
                  <a:pt x="4304468" y="1284364"/>
                </a:cubicBezTo>
                <a:cubicBezTo>
                  <a:pt x="4303079" y="1286447"/>
                  <a:pt x="4301471" y="1287982"/>
                  <a:pt x="4299644" y="1288968"/>
                </a:cubicBezTo>
                <a:cubicBezTo>
                  <a:pt x="4299717" y="1291709"/>
                  <a:pt x="4299132" y="1294121"/>
                  <a:pt x="4297890" y="1296204"/>
                </a:cubicBezTo>
                <a:cubicBezTo>
                  <a:pt x="4296647" y="1298287"/>
                  <a:pt x="4294308" y="1299384"/>
                  <a:pt x="4290873" y="1299493"/>
                </a:cubicBezTo>
                <a:lnTo>
                  <a:pt x="4285611" y="1299493"/>
                </a:lnTo>
                <a:lnTo>
                  <a:pt x="4283856" y="1318789"/>
                </a:lnTo>
                <a:lnTo>
                  <a:pt x="4266314" y="1352119"/>
                </a:lnTo>
                <a:lnTo>
                  <a:pt x="4259298" y="1357382"/>
                </a:lnTo>
                <a:cubicBezTo>
                  <a:pt x="4259115" y="1362790"/>
                  <a:pt x="4257726" y="1368638"/>
                  <a:pt x="4255131" y="1374923"/>
                </a:cubicBezTo>
                <a:cubicBezTo>
                  <a:pt x="4252537" y="1381209"/>
                  <a:pt x="4249832" y="1387057"/>
                  <a:pt x="4247018" y="1392465"/>
                </a:cubicBezTo>
                <a:lnTo>
                  <a:pt x="4247018" y="1413516"/>
                </a:lnTo>
                <a:lnTo>
                  <a:pt x="4232985" y="1425795"/>
                </a:lnTo>
                <a:lnTo>
                  <a:pt x="4225968" y="1443337"/>
                </a:lnTo>
                <a:lnTo>
                  <a:pt x="4215443" y="1452108"/>
                </a:lnTo>
                <a:cubicBezTo>
                  <a:pt x="4214931" y="1457845"/>
                  <a:pt x="4212885" y="1462596"/>
                  <a:pt x="4209303" y="1466361"/>
                </a:cubicBezTo>
                <a:cubicBezTo>
                  <a:pt x="4205722" y="1470125"/>
                  <a:pt x="4203675" y="1475314"/>
                  <a:pt x="4203164" y="1481929"/>
                </a:cubicBezTo>
                <a:lnTo>
                  <a:pt x="4187376" y="1511750"/>
                </a:lnTo>
                <a:cubicBezTo>
                  <a:pt x="4182113" y="1512920"/>
                  <a:pt x="4179044" y="1517597"/>
                  <a:pt x="4178167" y="1525784"/>
                </a:cubicBezTo>
                <a:cubicBezTo>
                  <a:pt x="4177289" y="1533970"/>
                  <a:pt x="4173343" y="1538648"/>
                  <a:pt x="4166326" y="1539817"/>
                </a:cubicBezTo>
                <a:lnTo>
                  <a:pt x="4168080" y="1490700"/>
                </a:lnTo>
                <a:lnTo>
                  <a:pt x="4157555" y="1487192"/>
                </a:lnTo>
                <a:lnTo>
                  <a:pt x="4150538" y="1499471"/>
                </a:lnTo>
                <a:cubicBezTo>
                  <a:pt x="4148418" y="1506561"/>
                  <a:pt x="4145641" y="1516501"/>
                  <a:pt x="4142206" y="1529292"/>
                </a:cubicBezTo>
                <a:cubicBezTo>
                  <a:pt x="4138770" y="1542083"/>
                  <a:pt x="4136870" y="1552023"/>
                  <a:pt x="4136505" y="1559113"/>
                </a:cubicBezTo>
                <a:cubicBezTo>
                  <a:pt x="4136797" y="1566605"/>
                  <a:pt x="4135774" y="1570917"/>
                  <a:pt x="4133435" y="1572050"/>
                </a:cubicBezTo>
                <a:cubicBezTo>
                  <a:pt x="4131096" y="1573183"/>
                  <a:pt x="4125687" y="1573549"/>
                  <a:pt x="4117209" y="1573147"/>
                </a:cubicBezTo>
                <a:lnTo>
                  <a:pt x="4115454" y="1578409"/>
                </a:lnTo>
                <a:cubicBezTo>
                  <a:pt x="4117647" y="1580602"/>
                  <a:pt x="4119401" y="1583672"/>
                  <a:pt x="4120717" y="1587619"/>
                </a:cubicBezTo>
                <a:cubicBezTo>
                  <a:pt x="4122033" y="1591566"/>
                  <a:pt x="4120278" y="1593758"/>
                  <a:pt x="4115454" y="1594197"/>
                </a:cubicBezTo>
                <a:cubicBezTo>
                  <a:pt x="4114248" y="1594234"/>
                  <a:pt x="4112275" y="1594599"/>
                  <a:pt x="4109534" y="1595293"/>
                </a:cubicBezTo>
                <a:cubicBezTo>
                  <a:pt x="4106793" y="1595988"/>
                  <a:pt x="4105258" y="1596792"/>
                  <a:pt x="4104929" y="1597705"/>
                </a:cubicBezTo>
                <a:lnTo>
                  <a:pt x="4104929" y="1599460"/>
                </a:lnTo>
                <a:lnTo>
                  <a:pt x="4129488" y="1613493"/>
                </a:lnTo>
                <a:cubicBezTo>
                  <a:pt x="4133837" y="1608961"/>
                  <a:pt x="4136980" y="1603553"/>
                  <a:pt x="4138917" y="1597267"/>
                </a:cubicBezTo>
                <a:cubicBezTo>
                  <a:pt x="4140853" y="1590981"/>
                  <a:pt x="4141804" y="1584695"/>
                  <a:pt x="4141767" y="1578409"/>
                </a:cubicBezTo>
                <a:cubicBezTo>
                  <a:pt x="4146737" y="1573439"/>
                  <a:pt x="4149076" y="1567592"/>
                  <a:pt x="4148784" y="1560867"/>
                </a:cubicBezTo>
                <a:lnTo>
                  <a:pt x="4155801" y="1545080"/>
                </a:lnTo>
                <a:cubicBezTo>
                  <a:pt x="4155764" y="1544020"/>
                  <a:pt x="4155837" y="1542631"/>
                  <a:pt x="4156020" y="1540914"/>
                </a:cubicBezTo>
                <a:cubicBezTo>
                  <a:pt x="4156203" y="1539196"/>
                  <a:pt x="4156714" y="1538246"/>
                  <a:pt x="4157555" y="1538063"/>
                </a:cubicBezTo>
                <a:cubicBezTo>
                  <a:pt x="4161136" y="1538684"/>
                  <a:pt x="4164060" y="1541827"/>
                  <a:pt x="4166326" y="1547492"/>
                </a:cubicBezTo>
                <a:cubicBezTo>
                  <a:pt x="4168592" y="1553156"/>
                  <a:pt x="4169761" y="1557615"/>
                  <a:pt x="4169834" y="1560867"/>
                </a:cubicBezTo>
                <a:cubicBezTo>
                  <a:pt x="4169907" y="1561854"/>
                  <a:pt x="4169761" y="1562951"/>
                  <a:pt x="4169396" y="1564157"/>
                </a:cubicBezTo>
                <a:cubicBezTo>
                  <a:pt x="4169030" y="1565363"/>
                  <a:pt x="4168007" y="1566020"/>
                  <a:pt x="4166326" y="1566130"/>
                </a:cubicBezTo>
                <a:cubicBezTo>
                  <a:pt x="4164535" y="1573731"/>
                  <a:pt x="4161538" y="1582649"/>
                  <a:pt x="4157336" y="1592881"/>
                </a:cubicBezTo>
                <a:cubicBezTo>
                  <a:pt x="4153133" y="1603114"/>
                  <a:pt x="4147943" y="1611154"/>
                  <a:pt x="4141767" y="1617001"/>
                </a:cubicBezTo>
                <a:cubicBezTo>
                  <a:pt x="4141548" y="1620291"/>
                  <a:pt x="4140671" y="1622922"/>
                  <a:pt x="4139136" y="1624895"/>
                </a:cubicBezTo>
                <a:cubicBezTo>
                  <a:pt x="4137601" y="1626869"/>
                  <a:pt x="4136724" y="1629500"/>
                  <a:pt x="4136505" y="1632789"/>
                </a:cubicBezTo>
                <a:cubicBezTo>
                  <a:pt x="4133873" y="1639038"/>
                  <a:pt x="4130803" y="1645397"/>
                  <a:pt x="4127295" y="1651866"/>
                </a:cubicBezTo>
                <a:cubicBezTo>
                  <a:pt x="4123787" y="1658334"/>
                  <a:pt x="4119840" y="1664255"/>
                  <a:pt x="4115454" y="1669627"/>
                </a:cubicBezTo>
                <a:cubicBezTo>
                  <a:pt x="4115454" y="1671527"/>
                  <a:pt x="4115016" y="1673428"/>
                  <a:pt x="4114139" y="1675328"/>
                </a:cubicBezTo>
                <a:cubicBezTo>
                  <a:pt x="4113262" y="1677228"/>
                  <a:pt x="4111946" y="1678252"/>
                  <a:pt x="4110192" y="1678398"/>
                </a:cubicBezTo>
                <a:cubicBezTo>
                  <a:pt x="4106903" y="1677813"/>
                  <a:pt x="4105149" y="1675036"/>
                  <a:pt x="4104929" y="1670066"/>
                </a:cubicBezTo>
                <a:cubicBezTo>
                  <a:pt x="4104710" y="1665095"/>
                  <a:pt x="4104710" y="1661441"/>
                  <a:pt x="4104929" y="1659102"/>
                </a:cubicBezTo>
                <a:lnTo>
                  <a:pt x="4090896" y="1664364"/>
                </a:lnTo>
                <a:lnTo>
                  <a:pt x="4089141" y="1681906"/>
                </a:lnTo>
                <a:lnTo>
                  <a:pt x="4073354" y="1713482"/>
                </a:lnTo>
                <a:lnTo>
                  <a:pt x="4071600" y="1713482"/>
                </a:lnTo>
                <a:lnTo>
                  <a:pt x="4057566" y="1745057"/>
                </a:lnTo>
                <a:cubicBezTo>
                  <a:pt x="4055958" y="1746446"/>
                  <a:pt x="4055227" y="1749370"/>
                  <a:pt x="4055373" y="1753828"/>
                </a:cubicBezTo>
                <a:cubicBezTo>
                  <a:pt x="4055520" y="1758287"/>
                  <a:pt x="4055666" y="1761210"/>
                  <a:pt x="4055812" y="1762599"/>
                </a:cubicBezTo>
                <a:cubicBezTo>
                  <a:pt x="4057895" y="1760479"/>
                  <a:pt x="4059869" y="1760772"/>
                  <a:pt x="4061732" y="1763476"/>
                </a:cubicBezTo>
                <a:cubicBezTo>
                  <a:pt x="4063596" y="1766180"/>
                  <a:pt x="4063377" y="1768227"/>
                  <a:pt x="4061075" y="1769616"/>
                </a:cubicBezTo>
                <a:cubicBezTo>
                  <a:pt x="4060088" y="1769543"/>
                  <a:pt x="4058991" y="1769689"/>
                  <a:pt x="4057785" y="1770054"/>
                </a:cubicBezTo>
                <a:cubicBezTo>
                  <a:pt x="4056579" y="1770420"/>
                  <a:pt x="4055922" y="1771443"/>
                  <a:pt x="4055812" y="1773124"/>
                </a:cubicBezTo>
                <a:cubicBezTo>
                  <a:pt x="4055958" y="1774951"/>
                  <a:pt x="4056981" y="1776998"/>
                  <a:pt x="4058882" y="1779264"/>
                </a:cubicBezTo>
                <a:cubicBezTo>
                  <a:pt x="4060782" y="1781529"/>
                  <a:pt x="4062683" y="1783576"/>
                  <a:pt x="4064583" y="1785403"/>
                </a:cubicBezTo>
                <a:cubicBezTo>
                  <a:pt x="4064217" y="1788948"/>
                  <a:pt x="4062317" y="1794576"/>
                  <a:pt x="4058882" y="1802287"/>
                </a:cubicBezTo>
                <a:cubicBezTo>
                  <a:pt x="4055446" y="1809999"/>
                  <a:pt x="4052669" y="1814311"/>
                  <a:pt x="4050549" y="1815225"/>
                </a:cubicBezTo>
                <a:cubicBezTo>
                  <a:pt x="4050805" y="1821182"/>
                  <a:pt x="4050293" y="1825055"/>
                  <a:pt x="4049014" y="1826846"/>
                </a:cubicBezTo>
                <a:cubicBezTo>
                  <a:pt x="4047735" y="1828637"/>
                  <a:pt x="4044154" y="1829441"/>
                  <a:pt x="4038270" y="1829258"/>
                </a:cubicBezTo>
                <a:lnTo>
                  <a:pt x="4038270" y="1848554"/>
                </a:lnTo>
                <a:cubicBezTo>
                  <a:pt x="4033811" y="1845923"/>
                  <a:pt x="4029572" y="1842853"/>
                  <a:pt x="4025552" y="1839345"/>
                </a:cubicBezTo>
                <a:cubicBezTo>
                  <a:pt x="4021532" y="1835836"/>
                  <a:pt x="4018170" y="1831889"/>
                  <a:pt x="4015466" y="1827504"/>
                </a:cubicBezTo>
                <a:cubicBezTo>
                  <a:pt x="4015758" y="1831012"/>
                  <a:pt x="4015173" y="1834521"/>
                  <a:pt x="4013711" y="1838029"/>
                </a:cubicBezTo>
                <a:lnTo>
                  <a:pt x="4024237" y="1855571"/>
                </a:lnTo>
                <a:cubicBezTo>
                  <a:pt x="4022263" y="1862332"/>
                  <a:pt x="4017878" y="1875123"/>
                  <a:pt x="4011080" y="1893944"/>
                </a:cubicBezTo>
                <a:cubicBezTo>
                  <a:pt x="4004283" y="1912765"/>
                  <a:pt x="3996389" y="1923363"/>
                  <a:pt x="3987399" y="1925738"/>
                </a:cubicBezTo>
                <a:cubicBezTo>
                  <a:pt x="3987216" y="1929137"/>
                  <a:pt x="3985827" y="1934180"/>
                  <a:pt x="3983232" y="1940868"/>
                </a:cubicBezTo>
                <a:cubicBezTo>
                  <a:pt x="3980638" y="1947556"/>
                  <a:pt x="3977933" y="1951284"/>
                  <a:pt x="3975119" y="1952051"/>
                </a:cubicBezTo>
                <a:cubicBezTo>
                  <a:pt x="3974279" y="1951832"/>
                  <a:pt x="3973767" y="1950955"/>
                  <a:pt x="3973584" y="1949420"/>
                </a:cubicBezTo>
                <a:cubicBezTo>
                  <a:pt x="3973402" y="1947885"/>
                  <a:pt x="3973329" y="1947008"/>
                  <a:pt x="3973365" y="1946789"/>
                </a:cubicBezTo>
                <a:lnTo>
                  <a:pt x="3966348" y="1945034"/>
                </a:lnTo>
                <a:lnTo>
                  <a:pt x="3961086" y="1952051"/>
                </a:lnTo>
                <a:lnTo>
                  <a:pt x="3973365" y="1964331"/>
                </a:lnTo>
                <a:cubicBezTo>
                  <a:pt x="3973219" y="1973869"/>
                  <a:pt x="3971319" y="1982421"/>
                  <a:pt x="3967664" y="1989986"/>
                </a:cubicBezTo>
                <a:cubicBezTo>
                  <a:pt x="3964009" y="1997550"/>
                  <a:pt x="3959478" y="2004787"/>
                  <a:pt x="3954069" y="2011694"/>
                </a:cubicBezTo>
                <a:cubicBezTo>
                  <a:pt x="3954617" y="2014398"/>
                  <a:pt x="3956152" y="2019514"/>
                  <a:pt x="3958674" y="2027043"/>
                </a:cubicBezTo>
                <a:cubicBezTo>
                  <a:pt x="3961195" y="2034571"/>
                  <a:pt x="3961415" y="2038810"/>
                  <a:pt x="3959332" y="2039761"/>
                </a:cubicBezTo>
                <a:cubicBezTo>
                  <a:pt x="3956737" y="2039687"/>
                  <a:pt x="3954471" y="2038957"/>
                  <a:pt x="3952534" y="2037568"/>
                </a:cubicBezTo>
                <a:cubicBezTo>
                  <a:pt x="3950597" y="2036179"/>
                  <a:pt x="3948770" y="2034571"/>
                  <a:pt x="3947052" y="2032744"/>
                </a:cubicBezTo>
                <a:cubicBezTo>
                  <a:pt x="3947052" y="2039176"/>
                  <a:pt x="3946175" y="2046046"/>
                  <a:pt x="3944421" y="2053355"/>
                </a:cubicBezTo>
                <a:cubicBezTo>
                  <a:pt x="3942667" y="2060665"/>
                  <a:pt x="3940036" y="2066658"/>
                  <a:pt x="3936527" y="2071336"/>
                </a:cubicBezTo>
                <a:lnTo>
                  <a:pt x="3927756" y="2057302"/>
                </a:lnTo>
                <a:lnTo>
                  <a:pt x="3933019" y="2039761"/>
                </a:lnTo>
                <a:cubicBezTo>
                  <a:pt x="3932032" y="2038883"/>
                  <a:pt x="3930936" y="2038006"/>
                  <a:pt x="3929730" y="2037129"/>
                </a:cubicBezTo>
                <a:cubicBezTo>
                  <a:pt x="3928524" y="2036252"/>
                  <a:pt x="3927866" y="2035375"/>
                  <a:pt x="3927756" y="2034498"/>
                </a:cubicBezTo>
                <a:cubicBezTo>
                  <a:pt x="3928158" y="2032817"/>
                  <a:pt x="3929985" y="2031794"/>
                  <a:pt x="3933238" y="2031428"/>
                </a:cubicBezTo>
                <a:cubicBezTo>
                  <a:pt x="3936491" y="2031063"/>
                  <a:pt x="3938756" y="2030916"/>
                  <a:pt x="3940036" y="2030990"/>
                </a:cubicBezTo>
                <a:cubicBezTo>
                  <a:pt x="3940145" y="2025654"/>
                  <a:pt x="3941242" y="2020099"/>
                  <a:pt x="3943325" y="2014325"/>
                </a:cubicBezTo>
                <a:cubicBezTo>
                  <a:pt x="3945408" y="2008551"/>
                  <a:pt x="3947820" y="2002996"/>
                  <a:pt x="3950561" y="1997660"/>
                </a:cubicBezTo>
                <a:cubicBezTo>
                  <a:pt x="3950524" y="1996637"/>
                  <a:pt x="3950159" y="1995175"/>
                  <a:pt x="3949464" y="1993275"/>
                </a:cubicBezTo>
                <a:cubicBezTo>
                  <a:pt x="3948770" y="1991374"/>
                  <a:pt x="3947966" y="1989912"/>
                  <a:pt x="3947052" y="1988889"/>
                </a:cubicBezTo>
                <a:lnTo>
                  <a:pt x="3934773" y="2004677"/>
                </a:lnTo>
                <a:lnTo>
                  <a:pt x="3926002" y="2006431"/>
                </a:lnTo>
                <a:lnTo>
                  <a:pt x="3926002" y="2030990"/>
                </a:lnTo>
                <a:cubicBezTo>
                  <a:pt x="3919753" y="2036033"/>
                  <a:pt x="3914271" y="2043488"/>
                  <a:pt x="3909557" y="2053355"/>
                </a:cubicBezTo>
                <a:cubicBezTo>
                  <a:pt x="3904842" y="2063223"/>
                  <a:pt x="3901553" y="2071555"/>
                  <a:pt x="3899689" y="2078353"/>
                </a:cubicBezTo>
                <a:cubicBezTo>
                  <a:pt x="3899397" y="2081715"/>
                  <a:pt x="3898227" y="2084638"/>
                  <a:pt x="3896181" y="2087124"/>
                </a:cubicBezTo>
                <a:cubicBezTo>
                  <a:pt x="3894134" y="2089609"/>
                  <a:pt x="3892965" y="2092532"/>
                  <a:pt x="3892672" y="2095895"/>
                </a:cubicBezTo>
                <a:lnTo>
                  <a:pt x="3887410" y="2109928"/>
                </a:lnTo>
                <a:lnTo>
                  <a:pt x="3889164" y="2109928"/>
                </a:lnTo>
                <a:cubicBezTo>
                  <a:pt x="3888872" y="2113290"/>
                  <a:pt x="3887702" y="2116214"/>
                  <a:pt x="3885656" y="2118699"/>
                </a:cubicBezTo>
                <a:cubicBezTo>
                  <a:pt x="3883609" y="2121184"/>
                  <a:pt x="3882440" y="2124108"/>
                  <a:pt x="3882147" y="2127470"/>
                </a:cubicBezTo>
                <a:cubicBezTo>
                  <a:pt x="3882294" y="2130211"/>
                  <a:pt x="3882001" y="2132623"/>
                  <a:pt x="3881270" y="2134706"/>
                </a:cubicBezTo>
                <a:cubicBezTo>
                  <a:pt x="3880539" y="2136789"/>
                  <a:pt x="3878493" y="2137885"/>
                  <a:pt x="3875131" y="2137995"/>
                </a:cubicBezTo>
                <a:cubicBezTo>
                  <a:pt x="3875350" y="2143111"/>
                  <a:pt x="3874911" y="2146474"/>
                  <a:pt x="3873815" y="2148082"/>
                </a:cubicBezTo>
                <a:cubicBezTo>
                  <a:pt x="3872719" y="2149690"/>
                  <a:pt x="3869649" y="2150420"/>
                  <a:pt x="3864605" y="2150274"/>
                </a:cubicBezTo>
                <a:lnTo>
                  <a:pt x="3864605" y="2169570"/>
                </a:lnTo>
                <a:lnTo>
                  <a:pt x="3855835" y="2166062"/>
                </a:lnTo>
                <a:lnTo>
                  <a:pt x="3845309" y="2190621"/>
                </a:lnTo>
                <a:lnTo>
                  <a:pt x="3848818" y="2194129"/>
                </a:lnTo>
                <a:lnTo>
                  <a:pt x="3841801" y="2199392"/>
                </a:lnTo>
                <a:lnTo>
                  <a:pt x="3838293" y="2206408"/>
                </a:lnTo>
                <a:lnTo>
                  <a:pt x="3843555" y="2218688"/>
                </a:lnTo>
                <a:lnTo>
                  <a:pt x="3841801" y="2232721"/>
                </a:lnTo>
                <a:cubicBezTo>
                  <a:pt x="3837489" y="2233306"/>
                  <a:pt x="3835150" y="2235645"/>
                  <a:pt x="3834784" y="2239738"/>
                </a:cubicBezTo>
                <a:cubicBezTo>
                  <a:pt x="3834419" y="2243831"/>
                  <a:pt x="3830326" y="2246170"/>
                  <a:pt x="3822505" y="2246755"/>
                </a:cubicBezTo>
                <a:lnTo>
                  <a:pt x="3822505" y="2237984"/>
                </a:lnTo>
                <a:lnTo>
                  <a:pt x="3817242" y="2239738"/>
                </a:lnTo>
                <a:cubicBezTo>
                  <a:pt x="3816146" y="2242223"/>
                  <a:pt x="3814392" y="2246462"/>
                  <a:pt x="3811980" y="2252456"/>
                </a:cubicBezTo>
                <a:cubicBezTo>
                  <a:pt x="3809568" y="2258449"/>
                  <a:pt x="3807814" y="2261812"/>
                  <a:pt x="3806717" y="2262542"/>
                </a:cubicBezTo>
                <a:cubicBezTo>
                  <a:pt x="3805877" y="2262396"/>
                  <a:pt x="3805365" y="2261812"/>
                  <a:pt x="3805182" y="2260788"/>
                </a:cubicBezTo>
                <a:cubicBezTo>
                  <a:pt x="3805000" y="2259765"/>
                  <a:pt x="3804927" y="2259180"/>
                  <a:pt x="3804963" y="2259034"/>
                </a:cubicBezTo>
                <a:cubicBezTo>
                  <a:pt x="3800139" y="2258742"/>
                  <a:pt x="3798385" y="2257134"/>
                  <a:pt x="3799701" y="2254210"/>
                </a:cubicBezTo>
                <a:cubicBezTo>
                  <a:pt x="3801016" y="2251286"/>
                  <a:pt x="3802770" y="2248801"/>
                  <a:pt x="3804963" y="2246755"/>
                </a:cubicBezTo>
                <a:lnTo>
                  <a:pt x="3797946" y="2230967"/>
                </a:lnTo>
                <a:lnTo>
                  <a:pt x="3804963" y="2218688"/>
                </a:lnTo>
                <a:lnTo>
                  <a:pt x="3792684" y="2213425"/>
                </a:lnTo>
                <a:cubicBezTo>
                  <a:pt x="3792172" y="2219309"/>
                  <a:pt x="3790126" y="2224645"/>
                  <a:pt x="3786544" y="2229432"/>
                </a:cubicBezTo>
                <a:cubicBezTo>
                  <a:pt x="3782963" y="2234220"/>
                  <a:pt x="3780916" y="2239994"/>
                  <a:pt x="3780405" y="2246755"/>
                </a:cubicBezTo>
                <a:cubicBezTo>
                  <a:pt x="3775179" y="2253845"/>
                  <a:pt x="3770281" y="2261154"/>
                  <a:pt x="3765713" y="2268682"/>
                </a:cubicBezTo>
                <a:cubicBezTo>
                  <a:pt x="3761145" y="2276210"/>
                  <a:pt x="3756686" y="2283519"/>
                  <a:pt x="3752338" y="2290609"/>
                </a:cubicBezTo>
                <a:cubicBezTo>
                  <a:pt x="3751460" y="2294849"/>
                  <a:pt x="3749706" y="2300404"/>
                  <a:pt x="3747075" y="2307274"/>
                </a:cubicBezTo>
                <a:cubicBezTo>
                  <a:pt x="3744444" y="2314145"/>
                  <a:pt x="3740935" y="2317945"/>
                  <a:pt x="3736550" y="2318676"/>
                </a:cubicBezTo>
                <a:cubicBezTo>
                  <a:pt x="3736769" y="2320029"/>
                  <a:pt x="3737646" y="2322587"/>
                  <a:pt x="3739181" y="2326351"/>
                </a:cubicBezTo>
                <a:cubicBezTo>
                  <a:pt x="3740716" y="2330115"/>
                  <a:pt x="3741593" y="2332235"/>
                  <a:pt x="3741812" y="2332710"/>
                </a:cubicBezTo>
                <a:cubicBezTo>
                  <a:pt x="3742653" y="2332491"/>
                  <a:pt x="3743165" y="2331614"/>
                  <a:pt x="3743347" y="2330079"/>
                </a:cubicBezTo>
                <a:cubicBezTo>
                  <a:pt x="3743530" y="2328544"/>
                  <a:pt x="3743603" y="2327667"/>
                  <a:pt x="3743567" y="2327447"/>
                </a:cubicBezTo>
                <a:cubicBezTo>
                  <a:pt x="3748537" y="2317105"/>
                  <a:pt x="3754384" y="2307091"/>
                  <a:pt x="3761108" y="2297407"/>
                </a:cubicBezTo>
                <a:cubicBezTo>
                  <a:pt x="3767833" y="2287722"/>
                  <a:pt x="3771926" y="2277270"/>
                  <a:pt x="3773388" y="2266051"/>
                </a:cubicBezTo>
                <a:lnTo>
                  <a:pt x="3782159" y="2266051"/>
                </a:lnTo>
                <a:cubicBezTo>
                  <a:pt x="3786179" y="2265868"/>
                  <a:pt x="3790857" y="2266233"/>
                  <a:pt x="3796192" y="2267147"/>
                </a:cubicBezTo>
                <a:cubicBezTo>
                  <a:pt x="3801528" y="2268061"/>
                  <a:pt x="3804451" y="2270619"/>
                  <a:pt x="3804963" y="2274822"/>
                </a:cubicBezTo>
                <a:cubicBezTo>
                  <a:pt x="3804780" y="2282789"/>
                  <a:pt x="3802953" y="2290536"/>
                  <a:pt x="3799481" y="2298065"/>
                </a:cubicBezTo>
                <a:cubicBezTo>
                  <a:pt x="3796009" y="2305593"/>
                  <a:pt x="3791989" y="2312464"/>
                  <a:pt x="3787421" y="2318676"/>
                </a:cubicBezTo>
                <a:cubicBezTo>
                  <a:pt x="3787641" y="2322916"/>
                  <a:pt x="3788518" y="2326716"/>
                  <a:pt x="3790053" y="2330079"/>
                </a:cubicBezTo>
                <a:cubicBezTo>
                  <a:pt x="3791587" y="2333441"/>
                  <a:pt x="3792465" y="2337242"/>
                  <a:pt x="3792684" y="2341481"/>
                </a:cubicBezTo>
                <a:lnTo>
                  <a:pt x="3780405" y="2337972"/>
                </a:lnTo>
                <a:cubicBezTo>
                  <a:pt x="3780478" y="2343381"/>
                  <a:pt x="3779893" y="2349228"/>
                  <a:pt x="3778650" y="2355514"/>
                </a:cubicBezTo>
                <a:cubicBezTo>
                  <a:pt x="3777408" y="2361800"/>
                  <a:pt x="3775069" y="2367647"/>
                  <a:pt x="3771634" y="2373056"/>
                </a:cubicBezTo>
                <a:lnTo>
                  <a:pt x="3762863" y="2360777"/>
                </a:lnTo>
                <a:lnTo>
                  <a:pt x="3768125" y="2344989"/>
                </a:lnTo>
                <a:cubicBezTo>
                  <a:pt x="3767138" y="2344112"/>
                  <a:pt x="3766042" y="2343235"/>
                  <a:pt x="3764836" y="2342358"/>
                </a:cubicBezTo>
                <a:cubicBezTo>
                  <a:pt x="3763630" y="2341481"/>
                  <a:pt x="3762972" y="2340604"/>
                  <a:pt x="3762863" y="2339727"/>
                </a:cubicBezTo>
                <a:cubicBezTo>
                  <a:pt x="3763192" y="2338046"/>
                  <a:pt x="3764726" y="2337022"/>
                  <a:pt x="3767467" y="2336657"/>
                </a:cubicBezTo>
                <a:cubicBezTo>
                  <a:pt x="3770208" y="2336291"/>
                  <a:pt x="3772182" y="2336145"/>
                  <a:pt x="3773388" y="2336218"/>
                </a:cubicBezTo>
                <a:lnTo>
                  <a:pt x="3783913" y="2306397"/>
                </a:lnTo>
                <a:lnTo>
                  <a:pt x="3782159" y="2299380"/>
                </a:lnTo>
                <a:lnTo>
                  <a:pt x="3775142" y="2290609"/>
                </a:lnTo>
                <a:lnTo>
                  <a:pt x="3766371" y="2299380"/>
                </a:lnTo>
                <a:lnTo>
                  <a:pt x="3761108" y="2336218"/>
                </a:lnTo>
                <a:cubicBezTo>
                  <a:pt x="3755700" y="2341115"/>
                  <a:pt x="3750730" y="2347986"/>
                  <a:pt x="3746198" y="2356830"/>
                </a:cubicBezTo>
                <a:cubicBezTo>
                  <a:pt x="3741666" y="2365674"/>
                  <a:pt x="3738450" y="2373422"/>
                  <a:pt x="3736550" y="2380073"/>
                </a:cubicBezTo>
                <a:cubicBezTo>
                  <a:pt x="3736331" y="2386140"/>
                  <a:pt x="3735015" y="2391987"/>
                  <a:pt x="3732603" y="2397615"/>
                </a:cubicBezTo>
                <a:cubicBezTo>
                  <a:pt x="3730191" y="2403243"/>
                  <a:pt x="3727998" y="2409090"/>
                  <a:pt x="3726025" y="2415157"/>
                </a:cubicBezTo>
                <a:cubicBezTo>
                  <a:pt x="3717546" y="2422466"/>
                  <a:pt x="3709945" y="2430652"/>
                  <a:pt x="3703220" y="2439715"/>
                </a:cubicBezTo>
                <a:lnTo>
                  <a:pt x="3690941" y="2474799"/>
                </a:lnTo>
                <a:cubicBezTo>
                  <a:pt x="3689881" y="2474726"/>
                  <a:pt x="3688492" y="2474872"/>
                  <a:pt x="3686775" y="2475238"/>
                </a:cubicBezTo>
                <a:cubicBezTo>
                  <a:pt x="3685057" y="2475603"/>
                  <a:pt x="3684107" y="2476626"/>
                  <a:pt x="3683924" y="2478307"/>
                </a:cubicBezTo>
                <a:cubicBezTo>
                  <a:pt x="3684107" y="2479258"/>
                  <a:pt x="3685057" y="2480427"/>
                  <a:pt x="3686775" y="2481816"/>
                </a:cubicBezTo>
                <a:cubicBezTo>
                  <a:pt x="3688492" y="2483205"/>
                  <a:pt x="3689881" y="2484374"/>
                  <a:pt x="3690941" y="2485324"/>
                </a:cubicBezTo>
                <a:lnTo>
                  <a:pt x="3671645" y="2495849"/>
                </a:lnTo>
                <a:lnTo>
                  <a:pt x="3659366" y="2495849"/>
                </a:lnTo>
                <a:cubicBezTo>
                  <a:pt x="3659731" y="2489344"/>
                  <a:pt x="3660754" y="2483058"/>
                  <a:pt x="3662435" y="2476992"/>
                </a:cubicBezTo>
                <a:cubicBezTo>
                  <a:pt x="3664117" y="2470925"/>
                  <a:pt x="3664263" y="2462008"/>
                  <a:pt x="3662874" y="2450240"/>
                </a:cubicBezTo>
                <a:cubicBezTo>
                  <a:pt x="3659146" y="2455357"/>
                  <a:pt x="3655638" y="2460473"/>
                  <a:pt x="3652349" y="2465590"/>
                </a:cubicBezTo>
                <a:cubicBezTo>
                  <a:pt x="3649060" y="2470706"/>
                  <a:pt x="3647306" y="2476699"/>
                  <a:pt x="3647086" y="2483570"/>
                </a:cubicBezTo>
                <a:cubicBezTo>
                  <a:pt x="3638608" y="2490294"/>
                  <a:pt x="3631006" y="2497896"/>
                  <a:pt x="3624282" y="2506374"/>
                </a:cubicBezTo>
                <a:cubicBezTo>
                  <a:pt x="3614524" y="2507251"/>
                  <a:pt x="3610797" y="2510760"/>
                  <a:pt x="3613099" y="2516900"/>
                </a:cubicBezTo>
                <a:cubicBezTo>
                  <a:pt x="3615401" y="2523039"/>
                  <a:pt x="3613866" y="2526548"/>
                  <a:pt x="3608494" y="2527425"/>
                </a:cubicBezTo>
                <a:lnTo>
                  <a:pt x="3601477" y="2527425"/>
                </a:lnTo>
                <a:cubicBezTo>
                  <a:pt x="3601185" y="2532358"/>
                  <a:pt x="3600016" y="2536086"/>
                  <a:pt x="3597969" y="2538608"/>
                </a:cubicBezTo>
                <a:cubicBezTo>
                  <a:pt x="3595922" y="2541129"/>
                  <a:pt x="3594753" y="2544418"/>
                  <a:pt x="3594461" y="2548475"/>
                </a:cubicBezTo>
                <a:lnTo>
                  <a:pt x="3582181" y="2559000"/>
                </a:lnTo>
                <a:lnTo>
                  <a:pt x="3575165" y="2544967"/>
                </a:lnTo>
                <a:cubicBezTo>
                  <a:pt x="3571656" y="2544967"/>
                  <a:pt x="3569902" y="2543212"/>
                  <a:pt x="3569902" y="2539704"/>
                </a:cubicBezTo>
                <a:cubicBezTo>
                  <a:pt x="3570414" y="2532797"/>
                  <a:pt x="3572460" y="2525999"/>
                  <a:pt x="3576042" y="2519312"/>
                </a:cubicBezTo>
                <a:cubicBezTo>
                  <a:pt x="3579623" y="2512624"/>
                  <a:pt x="3581670" y="2505388"/>
                  <a:pt x="3582181" y="2497604"/>
                </a:cubicBezTo>
                <a:cubicBezTo>
                  <a:pt x="3582218" y="2497457"/>
                  <a:pt x="3582145" y="2496873"/>
                  <a:pt x="3581962" y="2495849"/>
                </a:cubicBezTo>
                <a:cubicBezTo>
                  <a:pt x="3581779" y="2494826"/>
                  <a:pt x="3581268" y="2494241"/>
                  <a:pt x="3580427" y="2494095"/>
                </a:cubicBezTo>
                <a:cubicBezTo>
                  <a:pt x="3579477" y="2494497"/>
                  <a:pt x="3578307" y="2496324"/>
                  <a:pt x="3576919" y="2499577"/>
                </a:cubicBezTo>
                <a:cubicBezTo>
                  <a:pt x="3575530" y="2502830"/>
                  <a:pt x="3574361" y="2505095"/>
                  <a:pt x="3573410" y="2506374"/>
                </a:cubicBezTo>
                <a:cubicBezTo>
                  <a:pt x="3571364" y="2508129"/>
                  <a:pt x="3570194" y="2509883"/>
                  <a:pt x="3569902" y="2511637"/>
                </a:cubicBezTo>
                <a:cubicBezTo>
                  <a:pt x="3570121" y="2514378"/>
                  <a:pt x="3570121" y="2516790"/>
                  <a:pt x="3569902" y="2518873"/>
                </a:cubicBezTo>
                <a:cubicBezTo>
                  <a:pt x="3569683" y="2520956"/>
                  <a:pt x="3567929" y="2522052"/>
                  <a:pt x="3564639" y="2522162"/>
                </a:cubicBezTo>
                <a:lnTo>
                  <a:pt x="3557623" y="2525671"/>
                </a:lnTo>
                <a:lnTo>
                  <a:pt x="3540081" y="2527425"/>
                </a:lnTo>
                <a:lnTo>
                  <a:pt x="3534818" y="2541458"/>
                </a:lnTo>
                <a:cubicBezTo>
                  <a:pt x="3532150" y="2542445"/>
                  <a:pt x="3529592" y="2543980"/>
                  <a:pt x="3527144" y="2546063"/>
                </a:cubicBezTo>
                <a:cubicBezTo>
                  <a:pt x="3524695" y="2548146"/>
                  <a:pt x="3522575" y="2550119"/>
                  <a:pt x="3520785" y="2551983"/>
                </a:cubicBezTo>
                <a:cubicBezTo>
                  <a:pt x="3518884" y="2551947"/>
                  <a:pt x="3516984" y="2552458"/>
                  <a:pt x="3515084" y="2553518"/>
                </a:cubicBezTo>
                <a:cubicBezTo>
                  <a:pt x="3513183" y="2554578"/>
                  <a:pt x="3512160" y="2556405"/>
                  <a:pt x="3512014" y="2559000"/>
                </a:cubicBezTo>
                <a:lnTo>
                  <a:pt x="3513768" y="2566017"/>
                </a:lnTo>
                <a:lnTo>
                  <a:pt x="3497980" y="2566017"/>
                </a:lnTo>
                <a:cubicBezTo>
                  <a:pt x="3498675" y="2562618"/>
                  <a:pt x="3500356" y="2557575"/>
                  <a:pt x="3503024" y="2550887"/>
                </a:cubicBezTo>
                <a:cubicBezTo>
                  <a:pt x="3505691" y="2544199"/>
                  <a:pt x="3505180" y="2540471"/>
                  <a:pt x="3501489" y="2539704"/>
                </a:cubicBezTo>
                <a:cubicBezTo>
                  <a:pt x="3499698" y="2539814"/>
                  <a:pt x="3498017" y="2540471"/>
                  <a:pt x="3496445" y="2541677"/>
                </a:cubicBezTo>
                <a:cubicBezTo>
                  <a:pt x="3494874" y="2542883"/>
                  <a:pt x="3493631" y="2543980"/>
                  <a:pt x="3492718" y="2544967"/>
                </a:cubicBezTo>
                <a:lnTo>
                  <a:pt x="3489209" y="2566017"/>
                </a:lnTo>
                <a:lnTo>
                  <a:pt x="3480438" y="2578296"/>
                </a:lnTo>
                <a:cubicBezTo>
                  <a:pt x="3480438" y="2583486"/>
                  <a:pt x="3479561" y="2588017"/>
                  <a:pt x="3477807" y="2591891"/>
                </a:cubicBezTo>
                <a:cubicBezTo>
                  <a:pt x="3476053" y="2595765"/>
                  <a:pt x="3473422" y="2599419"/>
                  <a:pt x="3469913" y="2602855"/>
                </a:cubicBezTo>
                <a:lnTo>
                  <a:pt x="3469913" y="2616888"/>
                </a:lnTo>
                <a:cubicBezTo>
                  <a:pt x="3464943" y="2622443"/>
                  <a:pt x="3462604" y="2628875"/>
                  <a:pt x="3462897" y="2636184"/>
                </a:cubicBezTo>
                <a:cubicBezTo>
                  <a:pt x="3460083" y="2635344"/>
                  <a:pt x="3457378" y="2635709"/>
                  <a:pt x="3454783" y="2637281"/>
                </a:cubicBezTo>
                <a:cubicBezTo>
                  <a:pt x="3452189" y="2638852"/>
                  <a:pt x="3450800" y="2641410"/>
                  <a:pt x="3450617" y="2644955"/>
                </a:cubicBezTo>
                <a:lnTo>
                  <a:pt x="3440092" y="2660743"/>
                </a:lnTo>
                <a:lnTo>
                  <a:pt x="3426059" y="2655480"/>
                </a:lnTo>
                <a:cubicBezTo>
                  <a:pt x="3428361" y="2649779"/>
                  <a:pt x="3429896" y="2643201"/>
                  <a:pt x="3430663" y="2635746"/>
                </a:cubicBezTo>
                <a:cubicBezTo>
                  <a:pt x="3431431" y="2628290"/>
                  <a:pt x="3433404" y="2622589"/>
                  <a:pt x="3436584" y="2618642"/>
                </a:cubicBezTo>
                <a:cubicBezTo>
                  <a:pt x="3436291" y="2613087"/>
                  <a:pt x="3438630" y="2610164"/>
                  <a:pt x="3443601" y="2609871"/>
                </a:cubicBezTo>
                <a:cubicBezTo>
                  <a:pt x="3447401" y="2610127"/>
                  <a:pt x="3452079" y="2610054"/>
                  <a:pt x="3457634" y="2609652"/>
                </a:cubicBezTo>
                <a:cubicBezTo>
                  <a:pt x="3463189" y="2609250"/>
                  <a:pt x="3462604" y="2606984"/>
                  <a:pt x="3455880" y="2602855"/>
                </a:cubicBezTo>
                <a:lnTo>
                  <a:pt x="3462897" y="2585313"/>
                </a:lnTo>
                <a:lnTo>
                  <a:pt x="3455880" y="2585313"/>
                </a:lnTo>
                <a:lnTo>
                  <a:pt x="3462897" y="2576542"/>
                </a:lnTo>
                <a:lnTo>
                  <a:pt x="3462897" y="2559000"/>
                </a:lnTo>
                <a:lnTo>
                  <a:pt x="3475176" y="2550229"/>
                </a:lnTo>
                <a:lnTo>
                  <a:pt x="3475176" y="2534441"/>
                </a:lnTo>
                <a:cubicBezTo>
                  <a:pt x="3478392" y="2528886"/>
                  <a:pt x="3482485" y="2524209"/>
                  <a:pt x="3487455" y="2520408"/>
                </a:cubicBezTo>
                <a:lnTo>
                  <a:pt x="3492718" y="2506374"/>
                </a:lnTo>
                <a:cubicBezTo>
                  <a:pt x="3487236" y="2504986"/>
                  <a:pt x="3485482" y="2498992"/>
                  <a:pt x="3487455" y="2488394"/>
                </a:cubicBezTo>
                <a:cubicBezTo>
                  <a:pt x="3489429" y="2477796"/>
                  <a:pt x="3491183" y="2470925"/>
                  <a:pt x="3492718" y="2467782"/>
                </a:cubicBezTo>
                <a:cubicBezTo>
                  <a:pt x="3496007" y="2466978"/>
                  <a:pt x="3497761" y="2463324"/>
                  <a:pt x="3497980" y="2456819"/>
                </a:cubicBezTo>
                <a:cubicBezTo>
                  <a:pt x="3498200" y="2450314"/>
                  <a:pt x="3498200" y="2445782"/>
                  <a:pt x="3497980" y="2443224"/>
                </a:cubicBezTo>
                <a:cubicBezTo>
                  <a:pt x="3500575" y="2442200"/>
                  <a:pt x="3502402" y="2440300"/>
                  <a:pt x="3503462" y="2437523"/>
                </a:cubicBezTo>
                <a:cubicBezTo>
                  <a:pt x="3504522" y="2434745"/>
                  <a:pt x="3505034" y="2431968"/>
                  <a:pt x="3504997" y="2429190"/>
                </a:cubicBezTo>
                <a:cubicBezTo>
                  <a:pt x="3504705" y="2425901"/>
                  <a:pt x="3503535" y="2423270"/>
                  <a:pt x="3501489" y="2421296"/>
                </a:cubicBezTo>
                <a:cubicBezTo>
                  <a:pt x="3499442" y="2419323"/>
                  <a:pt x="3498273" y="2416692"/>
                  <a:pt x="3497980" y="2413403"/>
                </a:cubicBezTo>
                <a:cubicBezTo>
                  <a:pt x="3491219" y="2414718"/>
                  <a:pt x="3488076" y="2419981"/>
                  <a:pt x="3488552" y="2429190"/>
                </a:cubicBezTo>
                <a:cubicBezTo>
                  <a:pt x="3489027" y="2438400"/>
                  <a:pt x="3486322" y="2443662"/>
                  <a:pt x="3480438" y="2444978"/>
                </a:cubicBezTo>
                <a:cubicBezTo>
                  <a:pt x="3480256" y="2450350"/>
                  <a:pt x="3478428" y="2455393"/>
                  <a:pt x="3474957" y="2460108"/>
                </a:cubicBezTo>
                <a:cubicBezTo>
                  <a:pt x="3471485" y="2464822"/>
                  <a:pt x="3467465" y="2468550"/>
                  <a:pt x="3462897" y="2471291"/>
                </a:cubicBezTo>
                <a:lnTo>
                  <a:pt x="3462897" y="2494095"/>
                </a:lnTo>
                <a:cubicBezTo>
                  <a:pt x="3447511" y="2501514"/>
                  <a:pt x="3438375" y="2509919"/>
                  <a:pt x="3435487" y="2519312"/>
                </a:cubicBezTo>
                <a:cubicBezTo>
                  <a:pt x="3432600" y="2528704"/>
                  <a:pt x="3428288" y="2541933"/>
                  <a:pt x="3422550" y="2559000"/>
                </a:cubicBezTo>
                <a:cubicBezTo>
                  <a:pt x="3416630" y="2559512"/>
                  <a:pt x="3411367" y="2561558"/>
                  <a:pt x="3406763" y="2565140"/>
                </a:cubicBezTo>
                <a:cubicBezTo>
                  <a:pt x="3402158" y="2568721"/>
                  <a:pt x="3396895" y="2570768"/>
                  <a:pt x="3390975" y="2571279"/>
                </a:cubicBezTo>
                <a:lnTo>
                  <a:pt x="3390975" y="2590575"/>
                </a:lnTo>
                <a:lnTo>
                  <a:pt x="3385712" y="2590575"/>
                </a:lnTo>
                <a:cubicBezTo>
                  <a:pt x="3382350" y="2590575"/>
                  <a:pt x="3380304" y="2589698"/>
                  <a:pt x="3379573" y="2587944"/>
                </a:cubicBezTo>
                <a:cubicBezTo>
                  <a:pt x="3378842" y="2586190"/>
                  <a:pt x="3378549" y="2583559"/>
                  <a:pt x="3378696" y="2580050"/>
                </a:cubicBezTo>
                <a:lnTo>
                  <a:pt x="3383958" y="2566017"/>
                </a:lnTo>
                <a:cubicBezTo>
                  <a:pt x="3383849" y="2564738"/>
                  <a:pt x="3383191" y="2562472"/>
                  <a:pt x="3381985" y="2559219"/>
                </a:cubicBezTo>
                <a:cubicBezTo>
                  <a:pt x="3380779" y="2555967"/>
                  <a:pt x="3379682" y="2554139"/>
                  <a:pt x="3378696" y="2553737"/>
                </a:cubicBezTo>
                <a:lnTo>
                  <a:pt x="3378696" y="2559000"/>
                </a:lnTo>
                <a:cubicBezTo>
                  <a:pt x="3374676" y="2561851"/>
                  <a:pt x="3369998" y="2565797"/>
                  <a:pt x="3364662" y="2570841"/>
                </a:cubicBezTo>
                <a:cubicBezTo>
                  <a:pt x="3359326" y="2575884"/>
                  <a:pt x="3356403" y="2580708"/>
                  <a:pt x="3355891" y="2585313"/>
                </a:cubicBezTo>
                <a:cubicBezTo>
                  <a:pt x="3353296" y="2587213"/>
                  <a:pt x="3351469" y="2589991"/>
                  <a:pt x="3350409" y="2593645"/>
                </a:cubicBezTo>
                <a:cubicBezTo>
                  <a:pt x="3349349" y="2597300"/>
                  <a:pt x="3348838" y="2600954"/>
                  <a:pt x="3348874" y="2604609"/>
                </a:cubicBezTo>
                <a:lnTo>
                  <a:pt x="3336595" y="2611626"/>
                </a:lnTo>
                <a:cubicBezTo>
                  <a:pt x="3336632" y="2614440"/>
                  <a:pt x="3336120" y="2617583"/>
                  <a:pt x="3335060" y="2621054"/>
                </a:cubicBezTo>
                <a:cubicBezTo>
                  <a:pt x="3334000" y="2624526"/>
                  <a:pt x="3332173" y="2627231"/>
                  <a:pt x="3329578" y="2629168"/>
                </a:cubicBezTo>
                <a:lnTo>
                  <a:pt x="3329578" y="2643201"/>
                </a:lnTo>
                <a:lnTo>
                  <a:pt x="3322562" y="2648464"/>
                </a:lnTo>
                <a:cubicBezTo>
                  <a:pt x="3322379" y="2653799"/>
                  <a:pt x="3320552" y="2658916"/>
                  <a:pt x="3317080" y="2663813"/>
                </a:cubicBezTo>
                <a:cubicBezTo>
                  <a:pt x="3313608" y="2668710"/>
                  <a:pt x="3309588" y="2672949"/>
                  <a:pt x="3305020" y="2676531"/>
                </a:cubicBezTo>
                <a:cubicBezTo>
                  <a:pt x="3301438" y="2682122"/>
                  <a:pt x="3297199" y="2688481"/>
                  <a:pt x="3292302" y="2695607"/>
                </a:cubicBezTo>
                <a:cubicBezTo>
                  <a:pt x="3287405" y="2702734"/>
                  <a:pt x="3282288" y="2708654"/>
                  <a:pt x="3276953" y="2713368"/>
                </a:cubicBezTo>
                <a:cubicBezTo>
                  <a:pt x="3277062" y="2716109"/>
                  <a:pt x="3276843" y="2718960"/>
                  <a:pt x="3276295" y="2721920"/>
                </a:cubicBezTo>
                <a:cubicBezTo>
                  <a:pt x="3275747" y="2724880"/>
                  <a:pt x="3274212" y="2727292"/>
                  <a:pt x="3271690" y="2729156"/>
                </a:cubicBezTo>
                <a:cubicBezTo>
                  <a:pt x="3271544" y="2734565"/>
                  <a:pt x="3270082" y="2739974"/>
                  <a:pt x="3267305" y="2745382"/>
                </a:cubicBezTo>
                <a:cubicBezTo>
                  <a:pt x="3264527" y="2750791"/>
                  <a:pt x="3261311" y="2755323"/>
                  <a:pt x="3257657" y="2758977"/>
                </a:cubicBezTo>
                <a:cubicBezTo>
                  <a:pt x="3257657" y="2760805"/>
                  <a:pt x="3257218" y="2762413"/>
                  <a:pt x="3256341" y="2763801"/>
                </a:cubicBezTo>
                <a:cubicBezTo>
                  <a:pt x="3255464" y="2765190"/>
                  <a:pt x="3254148" y="2765921"/>
                  <a:pt x="3252394" y="2765994"/>
                </a:cubicBezTo>
                <a:lnTo>
                  <a:pt x="3247132" y="2764240"/>
                </a:lnTo>
                <a:lnTo>
                  <a:pt x="3252394" y="2746698"/>
                </a:lnTo>
                <a:cubicBezTo>
                  <a:pt x="3254148" y="2744834"/>
                  <a:pt x="3255464" y="2742422"/>
                  <a:pt x="3256341" y="2739462"/>
                </a:cubicBezTo>
                <a:cubicBezTo>
                  <a:pt x="3257218" y="2736502"/>
                  <a:pt x="3257657" y="2733651"/>
                  <a:pt x="3257657" y="2730910"/>
                </a:cubicBezTo>
                <a:lnTo>
                  <a:pt x="3264673" y="2715123"/>
                </a:lnTo>
                <a:cubicBezTo>
                  <a:pt x="3264308" y="2711176"/>
                  <a:pt x="3264162" y="2706790"/>
                  <a:pt x="3264235" y="2701966"/>
                </a:cubicBezTo>
                <a:cubicBezTo>
                  <a:pt x="3264308" y="2697142"/>
                  <a:pt x="3266793" y="2694511"/>
                  <a:pt x="3271690" y="2694072"/>
                </a:cubicBezTo>
                <a:cubicBezTo>
                  <a:pt x="3272275" y="2676969"/>
                  <a:pt x="3277245" y="2656796"/>
                  <a:pt x="3286601" y="2633553"/>
                </a:cubicBezTo>
                <a:cubicBezTo>
                  <a:pt x="3295956" y="2610310"/>
                  <a:pt x="3306189" y="2591891"/>
                  <a:pt x="3317299" y="2578296"/>
                </a:cubicBezTo>
                <a:cubicBezTo>
                  <a:pt x="3317518" y="2572303"/>
                  <a:pt x="3318395" y="2566748"/>
                  <a:pt x="3319930" y="2561631"/>
                </a:cubicBezTo>
                <a:cubicBezTo>
                  <a:pt x="3321465" y="2556515"/>
                  <a:pt x="3322342" y="2550960"/>
                  <a:pt x="3322562" y="2544967"/>
                </a:cubicBezTo>
                <a:cubicBezTo>
                  <a:pt x="3325156" y="2544857"/>
                  <a:pt x="3326984" y="2543761"/>
                  <a:pt x="3328043" y="2541677"/>
                </a:cubicBezTo>
                <a:cubicBezTo>
                  <a:pt x="3329103" y="2539594"/>
                  <a:pt x="3329615" y="2537182"/>
                  <a:pt x="3329578" y="2534441"/>
                </a:cubicBezTo>
                <a:cubicBezTo>
                  <a:pt x="3329871" y="2527315"/>
                  <a:pt x="3331040" y="2523149"/>
                  <a:pt x="3333087" y="2521943"/>
                </a:cubicBezTo>
                <a:cubicBezTo>
                  <a:pt x="3335133" y="2520737"/>
                  <a:pt x="3336303" y="2517886"/>
                  <a:pt x="3336595" y="2513391"/>
                </a:cubicBezTo>
                <a:lnTo>
                  <a:pt x="3345366" y="2495849"/>
                </a:lnTo>
                <a:cubicBezTo>
                  <a:pt x="3347961" y="2494899"/>
                  <a:pt x="3349788" y="2493291"/>
                  <a:pt x="3350848" y="2491025"/>
                </a:cubicBezTo>
                <a:cubicBezTo>
                  <a:pt x="3351908" y="2488759"/>
                  <a:pt x="3352419" y="2486274"/>
                  <a:pt x="3352383" y="2483570"/>
                </a:cubicBezTo>
                <a:lnTo>
                  <a:pt x="3350629" y="2474799"/>
                </a:lnTo>
                <a:lnTo>
                  <a:pt x="3366416" y="2420419"/>
                </a:lnTo>
                <a:lnTo>
                  <a:pt x="3373433" y="2415157"/>
                </a:lnTo>
                <a:lnTo>
                  <a:pt x="3378235" y="2407154"/>
                </a:lnTo>
                <a:lnTo>
                  <a:pt x="3370656" y="2395027"/>
                </a:lnTo>
                <a:lnTo>
                  <a:pt x="3375919" y="2377486"/>
                </a:lnTo>
                <a:cubicBezTo>
                  <a:pt x="3374932" y="2376608"/>
                  <a:pt x="3373836" y="2375731"/>
                  <a:pt x="3372630" y="2374854"/>
                </a:cubicBezTo>
                <a:cubicBezTo>
                  <a:pt x="3371424" y="2373977"/>
                  <a:pt x="3370766" y="2373100"/>
                  <a:pt x="3370656" y="2372223"/>
                </a:cubicBezTo>
                <a:cubicBezTo>
                  <a:pt x="3371058" y="2370542"/>
                  <a:pt x="3372885" y="2369519"/>
                  <a:pt x="3376138" y="2369153"/>
                </a:cubicBezTo>
                <a:cubicBezTo>
                  <a:pt x="3379391" y="2368788"/>
                  <a:pt x="3381656" y="2368641"/>
                  <a:pt x="3382936" y="2368715"/>
                </a:cubicBezTo>
                <a:cubicBezTo>
                  <a:pt x="3383045" y="2363379"/>
                  <a:pt x="3384142" y="2357824"/>
                  <a:pt x="3386225" y="2352050"/>
                </a:cubicBezTo>
                <a:cubicBezTo>
                  <a:pt x="3388308" y="2346276"/>
                  <a:pt x="3390720" y="2340721"/>
                  <a:pt x="3393461" y="2335385"/>
                </a:cubicBezTo>
                <a:cubicBezTo>
                  <a:pt x="3393424" y="2334362"/>
                  <a:pt x="3393059" y="2332900"/>
                  <a:pt x="3392364" y="2331000"/>
                </a:cubicBezTo>
                <a:cubicBezTo>
                  <a:pt x="3391670" y="2329099"/>
                  <a:pt x="3390866" y="2327637"/>
                  <a:pt x="3389952" y="2326614"/>
                </a:cubicBezTo>
                <a:lnTo>
                  <a:pt x="3377673" y="2342402"/>
                </a:lnTo>
                <a:lnTo>
                  <a:pt x="3368902" y="2344156"/>
                </a:lnTo>
                <a:lnTo>
                  <a:pt x="3368902" y="2368715"/>
                </a:lnTo>
                <a:cubicBezTo>
                  <a:pt x="3362653" y="2373758"/>
                  <a:pt x="3357171" y="2381213"/>
                  <a:pt x="3352457" y="2391080"/>
                </a:cubicBezTo>
                <a:cubicBezTo>
                  <a:pt x="3347742" y="2400948"/>
                  <a:pt x="3344453" y="2409280"/>
                  <a:pt x="3342589" y="2416078"/>
                </a:cubicBezTo>
                <a:cubicBezTo>
                  <a:pt x="3342297" y="2419440"/>
                  <a:pt x="3341127" y="2422363"/>
                  <a:pt x="3339081" y="2424849"/>
                </a:cubicBezTo>
                <a:cubicBezTo>
                  <a:pt x="3337034" y="2427334"/>
                  <a:pt x="3335865" y="2430257"/>
                  <a:pt x="3335572" y="2433620"/>
                </a:cubicBezTo>
                <a:lnTo>
                  <a:pt x="3330310" y="2447653"/>
                </a:lnTo>
                <a:lnTo>
                  <a:pt x="3332064" y="2447653"/>
                </a:lnTo>
                <a:cubicBezTo>
                  <a:pt x="3331772" y="2451015"/>
                  <a:pt x="3330602" y="2453939"/>
                  <a:pt x="3328556" y="2456424"/>
                </a:cubicBezTo>
                <a:cubicBezTo>
                  <a:pt x="3326509" y="2458909"/>
                  <a:pt x="3325340" y="2461833"/>
                  <a:pt x="3325047" y="2465195"/>
                </a:cubicBezTo>
                <a:cubicBezTo>
                  <a:pt x="3325194" y="2467936"/>
                  <a:pt x="3324901" y="2470348"/>
                  <a:pt x="3324170" y="2472431"/>
                </a:cubicBezTo>
                <a:cubicBezTo>
                  <a:pt x="3323439" y="2474514"/>
                  <a:pt x="3321393" y="2475610"/>
                  <a:pt x="3318031" y="2475720"/>
                </a:cubicBezTo>
                <a:cubicBezTo>
                  <a:pt x="3318250" y="2480836"/>
                  <a:pt x="3317811" y="2484199"/>
                  <a:pt x="3316715" y="2485807"/>
                </a:cubicBezTo>
                <a:cubicBezTo>
                  <a:pt x="3315619" y="2487415"/>
                  <a:pt x="3312549" y="2488145"/>
                  <a:pt x="3307505" y="2487999"/>
                </a:cubicBezTo>
                <a:lnTo>
                  <a:pt x="3307505" y="2507295"/>
                </a:lnTo>
                <a:lnTo>
                  <a:pt x="3298735" y="2503787"/>
                </a:lnTo>
                <a:lnTo>
                  <a:pt x="3288209" y="2528346"/>
                </a:lnTo>
                <a:lnTo>
                  <a:pt x="3291718" y="2531854"/>
                </a:lnTo>
                <a:lnTo>
                  <a:pt x="3284701" y="2537117"/>
                </a:lnTo>
                <a:lnTo>
                  <a:pt x="3281193" y="2544133"/>
                </a:lnTo>
                <a:lnTo>
                  <a:pt x="3286455" y="2556413"/>
                </a:lnTo>
                <a:lnTo>
                  <a:pt x="3284701" y="2570446"/>
                </a:lnTo>
                <a:cubicBezTo>
                  <a:pt x="3280389" y="2571031"/>
                  <a:pt x="3278050" y="2573370"/>
                  <a:pt x="3277684" y="2577463"/>
                </a:cubicBezTo>
                <a:cubicBezTo>
                  <a:pt x="3277319" y="2581556"/>
                  <a:pt x="3273226" y="2583895"/>
                  <a:pt x="3265405" y="2584480"/>
                </a:cubicBezTo>
                <a:lnTo>
                  <a:pt x="3265405" y="2575709"/>
                </a:lnTo>
                <a:lnTo>
                  <a:pt x="3260142" y="2577463"/>
                </a:lnTo>
                <a:cubicBezTo>
                  <a:pt x="3259046" y="2579948"/>
                  <a:pt x="3257292" y="2584187"/>
                  <a:pt x="3254880" y="2590181"/>
                </a:cubicBezTo>
                <a:cubicBezTo>
                  <a:pt x="3252468" y="2596174"/>
                  <a:pt x="3250714" y="2599537"/>
                  <a:pt x="3249617" y="2600267"/>
                </a:cubicBezTo>
                <a:cubicBezTo>
                  <a:pt x="3248777" y="2600121"/>
                  <a:pt x="3248265" y="2599537"/>
                  <a:pt x="3248082" y="2598513"/>
                </a:cubicBezTo>
                <a:cubicBezTo>
                  <a:pt x="3247900" y="2597490"/>
                  <a:pt x="3247827" y="2596905"/>
                  <a:pt x="3247863" y="2596759"/>
                </a:cubicBezTo>
                <a:cubicBezTo>
                  <a:pt x="3243039" y="2596467"/>
                  <a:pt x="3241285" y="2594859"/>
                  <a:pt x="3242601" y="2591935"/>
                </a:cubicBezTo>
                <a:cubicBezTo>
                  <a:pt x="3243916" y="2589011"/>
                  <a:pt x="3245670" y="2586526"/>
                  <a:pt x="3247863" y="2584480"/>
                </a:cubicBezTo>
                <a:lnTo>
                  <a:pt x="3240846" y="2568692"/>
                </a:lnTo>
                <a:lnTo>
                  <a:pt x="3247863" y="2556413"/>
                </a:lnTo>
                <a:lnTo>
                  <a:pt x="3235584" y="2551150"/>
                </a:lnTo>
                <a:cubicBezTo>
                  <a:pt x="3235072" y="2557034"/>
                  <a:pt x="3233026" y="2562370"/>
                  <a:pt x="3229444" y="2567157"/>
                </a:cubicBezTo>
                <a:cubicBezTo>
                  <a:pt x="3225863" y="2571945"/>
                  <a:pt x="3223816" y="2577719"/>
                  <a:pt x="3223305" y="2584480"/>
                </a:cubicBezTo>
                <a:cubicBezTo>
                  <a:pt x="3218079" y="2591570"/>
                  <a:pt x="3213181" y="2598879"/>
                  <a:pt x="3208613" y="2606407"/>
                </a:cubicBezTo>
                <a:cubicBezTo>
                  <a:pt x="3204045" y="2613935"/>
                  <a:pt x="3199586" y="2621244"/>
                  <a:pt x="3195238" y="2628334"/>
                </a:cubicBezTo>
                <a:cubicBezTo>
                  <a:pt x="3194360" y="2632574"/>
                  <a:pt x="3192606" y="2638129"/>
                  <a:pt x="3189975" y="2644999"/>
                </a:cubicBezTo>
                <a:cubicBezTo>
                  <a:pt x="3187344" y="2651870"/>
                  <a:pt x="3183835" y="2655670"/>
                  <a:pt x="3179450" y="2656401"/>
                </a:cubicBezTo>
                <a:cubicBezTo>
                  <a:pt x="3179669" y="2657754"/>
                  <a:pt x="3180546" y="2660312"/>
                  <a:pt x="3182081" y="2664076"/>
                </a:cubicBezTo>
                <a:cubicBezTo>
                  <a:pt x="3183616" y="2667840"/>
                  <a:pt x="3184493" y="2669960"/>
                  <a:pt x="3184712" y="2670435"/>
                </a:cubicBezTo>
                <a:cubicBezTo>
                  <a:pt x="3185553" y="2670216"/>
                  <a:pt x="3186065" y="2669339"/>
                  <a:pt x="3186247" y="2667804"/>
                </a:cubicBezTo>
                <a:cubicBezTo>
                  <a:pt x="3186430" y="2666269"/>
                  <a:pt x="3186503" y="2665392"/>
                  <a:pt x="3186467" y="2665172"/>
                </a:cubicBezTo>
                <a:cubicBezTo>
                  <a:pt x="3191437" y="2654830"/>
                  <a:pt x="3197284" y="2644816"/>
                  <a:pt x="3204008" y="2635132"/>
                </a:cubicBezTo>
                <a:cubicBezTo>
                  <a:pt x="3210733" y="2625447"/>
                  <a:pt x="3214826" y="2614995"/>
                  <a:pt x="3216288" y="2603776"/>
                </a:cubicBezTo>
                <a:lnTo>
                  <a:pt x="3225059" y="2603776"/>
                </a:lnTo>
                <a:cubicBezTo>
                  <a:pt x="3229079" y="2603593"/>
                  <a:pt x="3233757" y="2603958"/>
                  <a:pt x="3239092" y="2604872"/>
                </a:cubicBezTo>
                <a:cubicBezTo>
                  <a:pt x="3244428" y="2605786"/>
                  <a:pt x="3247351" y="2608344"/>
                  <a:pt x="3247863" y="2612547"/>
                </a:cubicBezTo>
                <a:cubicBezTo>
                  <a:pt x="3247680" y="2620514"/>
                  <a:pt x="3245853" y="2628261"/>
                  <a:pt x="3242381" y="2635790"/>
                </a:cubicBezTo>
                <a:cubicBezTo>
                  <a:pt x="3238909" y="2643318"/>
                  <a:pt x="3234889" y="2650189"/>
                  <a:pt x="3230321" y="2656401"/>
                </a:cubicBezTo>
                <a:cubicBezTo>
                  <a:pt x="3230541" y="2660641"/>
                  <a:pt x="3231418" y="2664441"/>
                  <a:pt x="3232953" y="2667804"/>
                </a:cubicBezTo>
                <a:cubicBezTo>
                  <a:pt x="3234487" y="2671166"/>
                  <a:pt x="3235365" y="2674967"/>
                  <a:pt x="3235584" y="2679206"/>
                </a:cubicBezTo>
                <a:lnTo>
                  <a:pt x="3223305" y="2675697"/>
                </a:lnTo>
                <a:cubicBezTo>
                  <a:pt x="3223378" y="2681106"/>
                  <a:pt x="3222793" y="2686953"/>
                  <a:pt x="3221550" y="2693239"/>
                </a:cubicBezTo>
                <a:cubicBezTo>
                  <a:pt x="3220308" y="2699525"/>
                  <a:pt x="3217969" y="2705372"/>
                  <a:pt x="3214534" y="2710781"/>
                </a:cubicBezTo>
                <a:lnTo>
                  <a:pt x="3205763" y="2698502"/>
                </a:lnTo>
                <a:lnTo>
                  <a:pt x="3211025" y="2682714"/>
                </a:lnTo>
                <a:cubicBezTo>
                  <a:pt x="3210038" y="2681837"/>
                  <a:pt x="3208942" y="2680960"/>
                  <a:pt x="3207736" y="2680083"/>
                </a:cubicBezTo>
                <a:cubicBezTo>
                  <a:pt x="3206530" y="2679206"/>
                  <a:pt x="3205872" y="2678329"/>
                  <a:pt x="3205763" y="2677452"/>
                </a:cubicBezTo>
                <a:cubicBezTo>
                  <a:pt x="3206092" y="2675771"/>
                  <a:pt x="3207626" y="2674747"/>
                  <a:pt x="3210367" y="2674382"/>
                </a:cubicBezTo>
                <a:cubicBezTo>
                  <a:pt x="3213108" y="2674016"/>
                  <a:pt x="3215082" y="2673870"/>
                  <a:pt x="3216288" y="2673943"/>
                </a:cubicBezTo>
                <a:lnTo>
                  <a:pt x="3226813" y="2644122"/>
                </a:lnTo>
                <a:lnTo>
                  <a:pt x="3225059" y="2637105"/>
                </a:lnTo>
                <a:lnTo>
                  <a:pt x="3218042" y="2628334"/>
                </a:lnTo>
                <a:lnTo>
                  <a:pt x="3209271" y="2637105"/>
                </a:lnTo>
                <a:lnTo>
                  <a:pt x="3204008" y="2673943"/>
                </a:lnTo>
                <a:cubicBezTo>
                  <a:pt x="3198600" y="2678840"/>
                  <a:pt x="3193630" y="2685711"/>
                  <a:pt x="3189098" y="2694555"/>
                </a:cubicBezTo>
                <a:cubicBezTo>
                  <a:pt x="3184566" y="2703399"/>
                  <a:pt x="3181350" y="2711147"/>
                  <a:pt x="3179450" y="2717798"/>
                </a:cubicBezTo>
                <a:cubicBezTo>
                  <a:pt x="3179231" y="2723865"/>
                  <a:pt x="3177915" y="2729712"/>
                  <a:pt x="3175503" y="2735340"/>
                </a:cubicBezTo>
                <a:cubicBezTo>
                  <a:pt x="3173091" y="2740968"/>
                  <a:pt x="3170898" y="2746815"/>
                  <a:pt x="3168925" y="2752882"/>
                </a:cubicBezTo>
                <a:cubicBezTo>
                  <a:pt x="3160446" y="2760191"/>
                  <a:pt x="3152845" y="2768377"/>
                  <a:pt x="3146120" y="2777440"/>
                </a:cubicBezTo>
                <a:lnTo>
                  <a:pt x="3133841" y="2812524"/>
                </a:lnTo>
                <a:cubicBezTo>
                  <a:pt x="3132781" y="2812451"/>
                  <a:pt x="3131392" y="2812597"/>
                  <a:pt x="3129675" y="2812963"/>
                </a:cubicBezTo>
                <a:cubicBezTo>
                  <a:pt x="3127957" y="2813328"/>
                  <a:pt x="3127007" y="2814351"/>
                  <a:pt x="3126824" y="2816032"/>
                </a:cubicBezTo>
                <a:cubicBezTo>
                  <a:pt x="3127007" y="2816983"/>
                  <a:pt x="3127957" y="2818152"/>
                  <a:pt x="3129675" y="2819541"/>
                </a:cubicBezTo>
                <a:cubicBezTo>
                  <a:pt x="3131392" y="2820930"/>
                  <a:pt x="3132781" y="2822099"/>
                  <a:pt x="3133841" y="2823049"/>
                </a:cubicBezTo>
                <a:lnTo>
                  <a:pt x="3114545" y="2833574"/>
                </a:lnTo>
                <a:lnTo>
                  <a:pt x="3102266" y="2833574"/>
                </a:lnTo>
                <a:cubicBezTo>
                  <a:pt x="3102631" y="2827069"/>
                  <a:pt x="3103654" y="2820783"/>
                  <a:pt x="3105335" y="2814717"/>
                </a:cubicBezTo>
                <a:cubicBezTo>
                  <a:pt x="3107017" y="2808650"/>
                  <a:pt x="3107163" y="2799733"/>
                  <a:pt x="3105774" y="2787965"/>
                </a:cubicBezTo>
                <a:cubicBezTo>
                  <a:pt x="3102046" y="2793082"/>
                  <a:pt x="3098538" y="2798198"/>
                  <a:pt x="3095249" y="2803315"/>
                </a:cubicBezTo>
                <a:cubicBezTo>
                  <a:pt x="3091960" y="2808431"/>
                  <a:pt x="3090206" y="2814424"/>
                  <a:pt x="3089986" y="2821295"/>
                </a:cubicBezTo>
                <a:cubicBezTo>
                  <a:pt x="3081508" y="2828019"/>
                  <a:pt x="3073906" y="2835621"/>
                  <a:pt x="3067182" y="2844099"/>
                </a:cubicBezTo>
                <a:cubicBezTo>
                  <a:pt x="3057424" y="2844976"/>
                  <a:pt x="3053697" y="2848485"/>
                  <a:pt x="3055999" y="2854625"/>
                </a:cubicBezTo>
                <a:cubicBezTo>
                  <a:pt x="3058301" y="2860764"/>
                  <a:pt x="3056766" y="2864273"/>
                  <a:pt x="3051394" y="2865150"/>
                </a:cubicBezTo>
                <a:lnTo>
                  <a:pt x="3044377" y="2865150"/>
                </a:lnTo>
                <a:cubicBezTo>
                  <a:pt x="3044085" y="2870083"/>
                  <a:pt x="3042916" y="2873811"/>
                  <a:pt x="3040869" y="2876333"/>
                </a:cubicBezTo>
                <a:cubicBezTo>
                  <a:pt x="3038822" y="2878854"/>
                  <a:pt x="3037653" y="2882143"/>
                  <a:pt x="3037361" y="2886200"/>
                </a:cubicBezTo>
                <a:lnTo>
                  <a:pt x="3025081" y="2896725"/>
                </a:lnTo>
                <a:lnTo>
                  <a:pt x="3018065" y="2882692"/>
                </a:lnTo>
                <a:cubicBezTo>
                  <a:pt x="3014556" y="2882692"/>
                  <a:pt x="3012802" y="2880937"/>
                  <a:pt x="3012802" y="2877429"/>
                </a:cubicBezTo>
                <a:cubicBezTo>
                  <a:pt x="3013314" y="2870522"/>
                  <a:pt x="3015360" y="2863724"/>
                  <a:pt x="3018942" y="2857037"/>
                </a:cubicBezTo>
                <a:cubicBezTo>
                  <a:pt x="3022523" y="2850349"/>
                  <a:pt x="3024570" y="2843113"/>
                  <a:pt x="3025081" y="2835329"/>
                </a:cubicBezTo>
                <a:cubicBezTo>
                  <a:pt x="3025118" y="2835182"/>
                  <a:pt x="3025045" y="2834598"/>
                  <a:pt x="3024862" y="2833574"/>
                </a:cubicBezTo>
                <a:cubicBezTo>
                  <a:pt x="3024679" y="2832551"/>
                  <a:pt x="3024168" y="2831966"/>
                  <a:pt x="3023327" y="2831820"/>
                </a:cubicBezTo>
                <a:cubicBezTo>
                  <a:pt x="3022377" y="2832222"/>
                  <a:pt x="3021207" y="2834049"/>
                  <a:pt x="3019819" y="2837302"/>
                </a:cubicBezTo>
                <a:cubicBezTo>
                  <a:pt x="3018430" y="2840555"/>
                  <a:pt x="3017261" y="2842820"/>
                  <a:pt x="3016310" y="2844099"/>
                </a:cubicBezTo>
                <a:cubicBezTo>
                  <a:pt x="3014264" y="2845854"/>
                  <a:pt x="3013094" y="2847608"/>
                  <a:pt x="3012802" y="2849362"/>
                </a:cubicBezTo>
                <a:cubicBezTo>
                  <a:pt x="3013021" y="2852103"/>
                  <a:pt x="3013021" y="2854515"/>
                  <a:pt x="3012802" y="2856598"/>
                </a:cubicBezTo>
                <a:cubicBezTo>
                  <a:pt x="3012583" y="2858681"/>
                  <a:pt x="3010829" y="2859777"/>
                  <a:pt x="3007539" y="2859887"/>
                </a:cubicBezTo>
                <a:lnTo>
                  <a:pt x="3000523" y="2863396"/>
                </a:lnTo>
                <a:lnTo>
                  <a:pt x="2982981" y="2865150"/>
                </a:lnTo>
                <a:lnTo>
                  <a:pt x="2977718" y="2879183"/>
                </a:lnTo>
                <a:cubicBezTo>
                  <a:pt x="2975050" y="2880170"/>
                  <a:pt x="2972492" y="2881705"/>
                  <a:pt x="2970044" y="2883788"/>
                </a:cubicBezTo>
                <a:cubicBezTo>
                  <a:pt x="2967595" y="2885871"/>
                  <a:pt x="2965475" y="2887844"/>
                  <a:pt x="2963685" y="2889708"/>
                </a:cubicBezTo>
                <a:cubicBezTo>
                  <a:pt x="2961784" y="2889672"/>
                  <a:pt x="2959884" y="2890183"/>
                  <a:pt x="2957984" y="2891243"/>
                </a:cubicBezTo>
                <a:cubicBezTo>
                  <a:pt x="2956083" y="2892303"/>
                  <a:pt x="2955060" y="2894130"/>
                  <a:pt x="2954914" y="2896725"/>
                </a:cubicBezTo>
                <a:lnTo>
                  <a:pt x="2956668" y="2903742"/>
                </a:lnTo>
                <a:lnTo>
                  <a:pt x="2940880" y="2903742"/>
                </a:lnTo>
                <a:cubicBezTo>
                  <a:pt x="2941575" y="2900343"/>
                  <a:pt x="2943256" y="2895300"/>
                  <a:pt x="2945924" y="2888612"/>
                </a:cubicBezTo>
                <a:cubicBezTo>
                  <a:pt x="2948591" y="2881924"/>
                  <a:pt x="2948080" y="2878196"/>
                  <a:pt x="2944389" y="2877429"/>
                </a:cubicBezTo>
                <a:cubicBezTo>
                  <a:pt x="2942598" y="2877539"/>
                  <a:pt x="2940917" y="2878196"/>
                  <a:pt x="2939345" y="2879402"/>
                </a:cubicBezTo>
                <a:cubicBezTo>
                  <a:pt x="2937774" y="2880608"/>
                  <a:pt x="2936531" y="2881705"/>
                  <a:pt x="2935618" y="2882692"/>
                </a:cubicBezTo>
                <a:lnTo>
                  <a:pt x="2932109" y="2903742"/>
                </a:lnTo>
                <a:lnTo>
                  <a:pt x="2923338" y="2916021"/>
                </a:lnTo>
                <a:cubicBezTo>
                  <a:pt x="2923338" y="2921211"/>
                  <a:pt x="2922461" y="2925742"/>
                  <a:pt x="2920707" y="2929616"/>
                </a:cubicBezTo>
                <a:cubicBezTo>
                  <a:pt x="2918953" y="2933490"/>
                  <a:pt x="2916322" y="2937144"/>
                  <a:pt x="2912813" y="2940580"/>
                </a:cubicBezTo>
                <a:lnTo>
                  <a:pt x="2912813" y="2954613"/>
                </a:lnTo>
                <a:cubicBezTo>
                  <a:pt x="2907843" y="2960168"/>
                  <a:pt x="2905504" y="2966600"/>
                  <a:pt x="2905797" y="2973909"/>
                </a:cubicBezTo>
                <a:cubicBezTo>
                  <a:pt x="2902983" y="2973069"/>
                  <a:pt x="2900278" y="2973434"/>
                  <a:pt x="2897683" y="2975006"/>
                </a:cubicBezTo>
                <a:cubicBezTo>
                  <a:pt x="2895089" y="2976577"/>
                  <a:pt x="2893700" y="2979135"/>
                  <a:pt x="2893517" y="2982680"/>
                </a:cubicBezTo>
                <a:lnTo>
                  <a:pt x="2882992" y="2998468"/>
                </a:lnTo>
                <a:lnTo>
                  <a:pt x="2868959" y="2993205"/>
                </a:lnTo>
                <a:cubicBezTo>
                  <a:pt x="2871261" y="2987504"/>
                  <a:pt x="2872796" y="2980926"/>
                  <a:pt x="2873563" y="2973471"/>
                </a:cubicBezTo>
                <a:cubicBezTo>
                  <a:pt x="2874331" y="2966015"/>
                  <a:pt x="2876304" y="2960314"/>
                  <a:pt x="2879484" y="2956367"/>
                </a:cubicBezTo>
                <a:cubicBezTo>
                  <a:pt x="2879191" y="2950812"/>
                  <a:pt x="2881530" y="2947889"/>
                  <a:pt x="2886501" y="2947596"/>
                </a:cubicBezTo>
                <a:cubicBezTo>
                  <a:pt x="2890301" y="2947852"/>
                  <a:pt x="2894979" y="2947779"/>
                  <a:pt x="2900534" y="2947377"/>
                </a:cubicBezTo>
                <a:cubicBezTo>
                  <a:pt x="2906089" y="2946975"/>
                  <a:pt x="2905504" y="2944709"/>
                  <a:pt x="2898780" y="2940580"/>
                </a:cubicBezTo>
                <a:lnTo>
                  <a:pt x="2905797" y="2923038"/>
                </a:lnTo>
                <a:lnTo>
                  <a:pt x="2898780" y="2923038"/>
                </a:lnTo>
                <a:lnTo>
                  <a:pt x="2905797" y="2914267"/>
                </a:lnTo>
                <a:lnTo>
                  <a:pt x="2905797" y="2896725"/>
                </a:lnTo>
                <a:lnTo>
                  <a:pt x="2918076" y="2887954"/>
                </a:lnTo>
                <a:lnTo>
                  <a:pt x="2918076" y="2872166"/>
                </a:lnTo>
                <a:cubicBezTo>
                  <a:pt x="2921292" y="2866611"/>
                  <a:pt x="2925385" y="2861934"/>
                  <a:pt x="2930355" y="2858133"/>
                </a:cubicBezTo>
                <a:lnTo>
                  <a:pt x="2935618" y="2844099"/>
                </a:lnTo>
                <a:cubicBezTo>
                  <a:pt x="2930136" y="2842711"/>
                  <a:pt x="2928382" y="2836717"/>
                  <a:pt x="2930355" y="2826119"/>
                </a:cubicBezTo>
                <a:cubicBezTo>
                  <a:pt x="2932329" y="2815521"/>
                  <a:pt x="2934083" y="2808650"/>
                  <a:pt x="2935618" y="2805507"/>
                </a:cubicBezTo>
                <a:cubicBezTo>
                  <a:pt x="2938907" y="2804703"/>
                  <a:pt x="2940661" y="2801049"/>
                  <a:pt x="2940880" y="2794544"/>
                </a:cubicBezTo>
                <a:cubicBezTo>
                  <a:pt x="2941100" y="2788039"/>
                  <a:pt x="2941100" y="2783507"/>
                  <a:pt x="2940880" y="2780949"/>
                </a:cubicBezTo>
                <a:cubicBezTo>
                  <a:pt x="2943475" y="2779925"/>
                  <a:pt x="2945302" y="2778025"/>
                  <a:pt x="2946362" y="2775248"/>
                </a:cubicBezTo>
                <a:cubicBezTo>
                  <a:pt x="2947422" y="2772470"/>
                  <a:pt x="2947934" y="2769693"/>
                  <a:pt x="2947897" y="2766915"/>
                </a:cubicBezTo>
                <a:cubicBezTo>
                  <a:pt x="2947605" y="2763626"/>
                  <a:pt x="2946435" y="2760995"/>
                  <a:pt x="2944389" y="2759021"/>
                </a:cubicBezTo>
                <a:cubicBezTo>
                  <a:pt x="2942342" y="2757048"/>
                  <a:pt x="2941173" y="2754417"/>
                  <a:pt x="2940880" y="2751128"/>
                </a:cubicBezTo>
                <a:cubicBezTo>
                  <a:pt x="2934119" y="2752443"/>
                  <a:pt x="2930976" y="2757706"/>
                  <a:pt x="2931452" y="2766915"/>
                </a:cubicBezTo>
                <a:cubicBezTo>
                  <a:pt x="2931927" y="2776125"/>
                  <a:pt x="2929222" y="2781387"/>
                  <a:pt x="2923338" y="2782703"/>
                </a:cubicBezTo>
                <a:cubicBezTo>
                  <a:pt x="2923156" y="2788075"/>
                  <a:pt x="2921328" y="2793118"/>
                  <a:pt x="2917857" y="2797833"/>
                </a:cubicBezTo>
                <a:cubicBezTo>
                  <a:pt x="2914385" y="2802547"/>
                  <a:pt x="2910365" y="2806275"/>
                  <a:pt x="2905797" y="2809016"/>
                </a:cubicBezTo>
                <a:lnTo>
                  <a:pt x="2905797" y="2831820"/>
                </a:lnTo>
                <a:cubicBezTo>
                  <a:pt x="2890411" y="2839239"/>
                  <a:pt x="2881275" y="2847644"/>
                  <a:pt x="2878387" y="2857037"/>
                </a:cubicBezTo>
                <a:cubicBezTo>
                  <a:pt x="2875500" y="2866429"/>
                  <a:pt x="2871188" y="2879658"/>
                  <a:pt x="2865450" y="2896725"/>
                </a:cubicBezTo>
                <a:cubicBezTo>
                  <a:pt x="2859530" y="2897237"/>
                  <a:pt x="2854267" y="2899283"/>
                  <a:pt x="2849663" y="2902865"/>
                </a:cubicBezTo>
                <a:cubicBezTo>
                  <a:pt x="2845058" y="2906446"/>
                  <a:pt x="2839795" y="2908493"/>
                  <a:pt x="2833875" y="2909004"/>
                </a:cubicBezTo>
                <a:lnTo>
                  <a:pt x="2833875" y="2928300"/>
                </a:lnTo>
                <a:lnTo>
                  <a:pt x="2828612" y="2928300"/>
                </a:lnTo>
                <a:cubicBezTo>
                  <a:pt x="2825250" y="2928300"/>
                  <a:pt x="2823204" y="2927423"/>
                  <a:pt x="2822473" y="2925669"/>
                </a:cubicBezTo>
                <a:cubicBezTo>
                  <a:pt x="2821742" y="2923915"/>
                  <a:pt x="2821449" y="2921284"/>
                  <a:pt x="2821596" y="2917775"/>
                </a:cubicBezTo>
                <a:lnTo>
                  <a:pt x="2826858" y="2903742"/>
                </a:lnTo>
                <a:cubicBezTo>
                  <a:pt x="2826749" y="2902463"/>
                  <a:pt x="2826091" y="2900197"/>
                  <a:pt x="2824885" y="2896944"/>
                </a:cubicBezTo>
                <a:cubicBezTo>
                  <a:pt x="2823679" y="2893692"/>
                  <a:pt x="2822582" y="2891864"/>
                  <a:pt x="2821596" y="2891462"/>
                </a:cubicBezTo>
                <a:lnTo>
                  <a:pt x="2821596" y="2896725"/>
                </a:lnTo>
                <a:cubicBezTo>
                  <a:pt x="2817576" y="2899576"/>
                  <a:pt x="2812898" y="2903522"/>
                  <a:pt x="2807562" y="2908566"/>
                </a:cubicBezTo>
                <a:cubicBezTo>
                  <a:pt x="2802226" y="2913609"/>
                  <a:pt x="2799303" y="2918433"/>
                  <a:pt x="2798791" y="2923038"/>
                </a:cubicBezTo>
                <a:cubicBezTo>
                  <a:pt x="2796196" y="2924938"/>
                  <a:pt x="2794369" y="2927716"/>
                  <a:pt x="2793309" y="2931370"/>
                </a:cubicBezTo>
                <a:cubicBezTo>
                  <a:pt x="2792249" y="2935025"/>
                  <a:pt x="2791738" y="2938679"/>
                  <a:pt x="2791774" y="2942334"/>
                </a:cubicBezTo>
                <a:lnTo>
                  <a:pt x="2779495" y="2949351"/>
                </a:lnTo>
                <a:cubicBezTo>
                  <a:pt x="2779532" y="2952165"/>
                  <a:pt x="2779020" y="2955308"/>
                  <a:pt x="2777960" y="2958779"/>
                </a:cubicBezTo>
                <a:cubicBezTo>
                  <a:pt x="2776900" y="2962251"/>
                  <a:pt x="2775073" y="2964956"/>
                  <a:pt x="2772478" y="2966893"/>
                </a:cubicBezTo>
                <a:lnTo>
                  <a:pt x="2772478" y="2980926"/>
                </a:lnTo>
                <a:lnTo>
                  <a:pt x="2765462" y="2986189"/>
                </a:lnTo>
                <a:cubicBezTo>
                  <a:pt x="2765279" y="2991524"/>
                  <a:pt x="2763452" y="2996641"/>
                  <a:pt x="2759980" y="3001538"/>
                </a:cubicBezTo>
                <a:cubicBezTo>
                  <a:pt x="2756508" y="3006435"/>
                  <a:pt x="2752488" y="3010674"/>
                  <a:pt x="2747920" y="3014256"/>
                </a:cubicBezTo>
                <a:cubicBezTo>
                  <a:pt x="2744338" y="3019847"/>
                  <a:pt x="2740099" y="3026206"/>
                  <a:pt x="2735202" y="3033332"/>
                </a:cubicBezTo>
                <a:cubicBezTo>
                  <a:pt x="2730305" y="3040459"/>
                  <a:pt x="2725188" y="3046379"/>
                  <a:pt x="2719853" y="3051093"/>
                </a:cubicBezTo>
                <a:cubicBezTo>
                  <a:pt x="2719962" y="3053834"/>
                  <a:pt x="2719743" y="3056685"/>
                  <a:pt x="2719195" y="3059645"/>
                </a:cubicBezTo>
                <a:cubicBezTo>
                  <a:pt x="2718647" y="3062605"/>
                  <a:pt x="2717112" y="3065017"/>
                  <a:pt x="2714590" y="3066881"/>
                </a:cubicBezTo>
                <a:cubicBezTo>
                  <a:pt x="2714444" y="3072290"/>
                  <a:pt x="2712982" y="3077699"/>
                  <a:pt x="2710204" y="3083107"/>
                </a:cubicBezTo>
                <a:cubicBezTo>
                  <a:pt x="2707427" y="3088516"/>
                  <a:pt x="2704211" y="3093048"/>
                  <a:pt x="2700556" y="3096702"/>
                </a:cubicBezTo>
                <a:cubicBezTo>
                  <a:pt x="2700556" y="3098530"/>
                  <a:pt x="2700118" y="3100138"/>
                  <a:pt x="2699241" y="3101526"/>
                </a:cubicBezTo>
                <a:cubicBezTo>
                  <a:pt x="2698364" y="3102915"/>
                  <a:pt x="2697048" y="3103646"/>
                  <a:pt x="2695294" y="3103719"/>
                </a:cubicBezTo>
                <a:lnTo>
                  <a:pt x="2690031" y="3101965"/>
                </a:lnTo>
                <a:lnTo>
                  <a:pt x="2695294" y="3084423"/>
                </a:lnTo>
                <a:cubicBezTo>
                  <a:pt x="2697048" y="3082559"/>
                  <a:pt x="2698364" y="3080147"/>
                  <a:pt x="2699241" y="3077187"/>
                </a:cubicBezTo>
                <a:cubicBezTo>
                  <a:pt x="2700118" y="3074227"/>
                  <a:pt x="2700556" y="3071376"/>
                  <a:pt x="2700556" y="3068635"/>
                </a:cubicBezTo>
                <a:lnTo>
                  <a:pt x="2707573" y="3052848"/>
                </a:lnTo>
                <a:cubicBezTo>
                  <a:pt x="2707208" y="3048901"/>
                  <a:pt x="2707062" y="3044515"/>
                  <a:pt x="2707135" y="3039691"/>
                </a:cubicBezTo>
                <a:cubicBezTo>
                  <a:pt x="2707208" y="3034867"/>
                  <a:pt x="2709693" y="3032236"/>
                  <a:pt x="2714590" y="3031797"/>
                </a:cubicBezTo>
                <a:cubicBezTo>
                  <a:pt x="2715175" y="3014694"/>
                  <a:pt x="2720145" y="2994521"/>
                  <a:pt x="2729501" y="2971278"/>
                </a:cubicBezTo>
                <a:cubicBezTo>
                  <a:pt x="2738856" y="2948035"/>
                  <a:pt x="2749089" y="2929616"/>
                  <a:pt x="2760199" y="2916021"/>
                </a:cubicBezTo>
                <a:cubicBezTo>
                  <a:pt x="2760418" y="2910028"/>
                  <a:pt x="2761295" y="2904473"/>
                  <a:pt x="2762830" y="2899356"/>
                </a:cubicBezTo>
                <a:cubicBezTo>
                  <a:pt x="2764365" y="2894240"/>
                  <a:pt x="2765242" y="2888685"/>
                  <a:pt x="2765462" y="2882692"/>
                </a:cubicBezTo>
                <a:cubicBezTo>
                  <a:pt x="2768056" y="2882582"/>
                  <a:pt x="2769884" y="2881486"/>
                  <a:pt x="2770943" y="2879402"/>
                </a:cubicBezTo>
                <a:cubicBezTo>
                  <a:pt x="2772003" y="2877319"/>
                  <a:pt x="2772515" y="2874907"/>
                  <a:pt x="2772478" y="2872166"/>
                </a:cubicBezTo>
                <a:cubicBezTo>
                  <a:pt x="2772771" y="2865040"/>
                  <a:pt x="2773940" y="2860874"/>
                  <a:pt x="2775987" y="2859668"/>
                </a:cubicBezTo>
                <a:cubicBezTo>
                  <a:pt x="2778033" y="2858462"/>
                  <a:pt x="2779203" y="2855611"/>
                  <a:pt x="2779495" y="2851116"/>
                </a:cubicBezTo>
                <a:lnTo>
                  <a:pt x="2788266" y="2833574"/>
                </a:lnTo>
                <a:lnTo>
                  <a:pt x="2788973" y="2832952"/>
                </a:lnTo>
                <a:lnTo>
                  <a:pt x="2787736" y="2831962"/>
                </a:lnTo>
                <a:cubicBezTo>
                  <a:pt x="2786530" y="2831085"/>
                  <a:pt x="2785872" y="2830208"/>
                  <a:pt x="2785763" y="2829331"/>
                </a:cubicBezTo>
                <a:cubicBezTo>
                  <a:pt x="2786092" y="2827650"/>
                  <a:pt x="2787626" y="2826626"/>
                  <a:pt x="2790367" y="2826261"/>
                </a:cubicBezTo>
                <a:lnTo>
                  <a:pt x="2794321" y="2825968"/>
                </a:lnTo>
                <a:lnTo>
                  <a:pt x="2795283" y="2821295"/>
                </a:lnTo>
                <a:lnTo>
                  <a:pt x="2793529" y="2812524"/>
                </a:lnTo>
                <a:lnTo>
                  <a:pt x="2801613" y="2784677"/>
                </a:lnTo>
                <a:lnTo>
                  <a:pt x="2798042" y="2780213"/>
                </a:lnTo>
                <a:lnTo>
                  <a:pt x="2789271" y="2788984"/>
                </a:lnTo>
                <a:lnTo>
                  <a:pt x="2784008" y="2825822"/>
                </a:lnTo>
                <a:cubicBezTo>
                  <a:pt x="2778600" y="2830719"/>
                  <a:pt x="2773630" y="2837590"/>
                  <a:pt x="2769098" y="2846434"/>
                </a:cubicBezTo>
                <a:cubicBezTo>
                  <a:pt x="2764566" y="2855278"/>
                  <a:pt x="2761350" y="2863026"/>
                  <a:pt x="2759450" y="2869677"/>
                </a:cubicBezTo>
                <a:cubicBezTo>
                  <a:pt x="2759231" y="2875744"/>
                  <a:pt x="2757915" y="2881591"/>
                  <a:pt x="2755503" y="2887219"/>
                </a:cubicBezTo>
                <a:cubicBezTo>
                  <a:pt x="2753091" y="2892847"/>
                  <a:pt x="2750898" y="2898694"/>
                  <a:pt x="2748925" y="2904761"/>
                </a:cubicBezTo>
                <a:cubicBezTo>
                  <a:pt x="2740446" y="2912070"/>
                  <a:pt x="2732845" y="2920256"/>
                  <a:pt x="2726120" y="2929319"/>
                </a:cubicBezTo>
                <a:lnTo>
                  <a:pt x="2713841" y="2964403"/>
                </a:lnTo>
                <a:cubicBezTo>
                  <a:pt x="2712781" y="2964330"/>
                  <a:pt x="2711392" y="2964476"/>
                  <a:pt x="2709675" y="2964842"/>
                </a:cubicBezTo>
                <a:cubicBezTo>
                  <a:pt x="2707957" y="2965207"/>
                  <a:pt x="2707007" y="2966230"/>
                  <a:pt x="2706824" y="2967911"/>
                </a:cubicBezTo>
                <a:cubicBezTo>
                  <a:pt x="2707007" y="2968862"/>
                  <a:pt x="2707957" y="2970031"/>
                  <a:pt x="2709675" y="2971420"/>
                </a:cubicBezTo>
                <a:cubicBezTo>
                  <a:pt x="2711392" y="2972809"/>
                  <a:pt x="2712781" y="2973978"/>
                  <a:pt x="2713841" y="2974928"/>
                </a:cubicBezTo>
                <a:lnTo>
                  <a:pt x="2694545" y="2985453"/>
                </a:lnTo>
                <a:lnTo>
                  <a:pt x="2682265" y="2985453"/>
                </a:lnTo>
                <a:cubicBezTo>
                  <a:pt x="2682631" y="2978948"/>
                  <a:pt x="2683654" y="2972662"/>
                  <a:pt x="2685335" y="2966596"/>
                </a:cubicBezTo>
                <a:cubicBezTo>
                  <a:pt x="2687016" y="2960529"/>
                  <a:pt x="2687162" y="2951612"/>
                  <a:pt x="2685774" y="2939844"/>
                </a:cubicBezTo>
                <a:cubicBezTo>
                  <a:pt x="2682046" y="2944961"/>
                  <a:pt x="2678538" y="2950077"/>
                  <a:pt x="2675249" y="2955194"/>
                </a:cubicBezTo>
                <a:cubicBezTo>
                  <a:pt x="2671959" y="2960310"/>
                  <a:pt x="2670205" y="2966303"/>
                  <a:pt x="2669986" y="2973174"/>
                </a:cubicBezTo>
                <a:cubicBezTo>
                  <a:pt x="2661507" y="2979898"/>
                  <a:pt x="2653906" y="2987500"/>
                  <a:pt x="2647182" y="2995978"/>
                </a:cubicBezTo>
                <a:cubicBezTo>
                  <a:pt x="2637424" y="2996855"/>
                  <a:pt x="2633696" y="3000364"/>
                  <a:pt x="2635999" y="3006504"/>
                </a:cubicBezTo>
                <a:cubicBezTo>
                  <a:pt x="2638301" y="3012643"/>
                  <a:pt x="2636766" y="3016152"/>
                  <a:pt x="2631394" y="3017029"/>
                </a:cubicBezTo>
                <a:lnTo>
                  <a:pt x="2624377" y="3017029"/>
                </a:lnTo>
                <a:cubicBezTo>
                  <a:pt x="2624085" y="3021962"/>
                  <a:pt x="2622915" y="3025690"/>
                  <a:pt x="2620869" y="3028212"/>
                </a:cubicBezTo>
                <a:cubicBezTo>
                  <a:pt x="2618822" y="3030733"/>
                  <a:pt x="2617653" y="3034022"/>
                  <a:pt x="2617360" y="3038079"/>
                </a:cubicBezTo>
                <a:lnTo>
                  <a:pt x="2605081" y="3048604"/>
                </a:lnTo>
                <a:lnTo>
                  <a:pt x="2598064" y="3034571"/>
                </a:lnTo>
                <a:cubicBezTo>
                  <a:pt x="2594556" y="3034571"/>
                  <a:pt x="2592802" y="3032816"/>
                  <a:pt x="2592802" y="3029308"/>
                </a:cubicBezTo>
                <a:cubicBezTo>
                  <a:pt x="2593313" y="3022401"/>
                  <a:pt x="2595360" y="3015603"/>
                  <a:pt x="2598941" y="3008916"/>
                </a:cubicBezTo>
                <a:cubicBezTo>
                  <a:pt x="2602523" y="3002228"/>
                  <a:pt x="2604569" y="2994992"/>
                  <a:pt x="2605081" y="2987208"/>
                </a:cubicBezTo>
                <a:cubicBezTo>
                  <a:pt x="2605118" y="2987061"/>
                  <a:pt x="2605045" y="2986477"/>
                  <a:pt x="2604862" y="2985453"/>
                </a:cubicBezTo>
                <a:cubicBezTo>
                  <a:pt x="2604679" y="2984430"/>
                  <a:pt x="2604167" y="2983845"/>
                  <a:pt x="2603327" y="2983699"/>
                </a:cubicBezTo>
                <a:cubicBezTo>
                  <a:pt x="2602377" y="2984101"/>
                  <a:pt x="2601207" y="2985928"/>
                  <a:pt x="2599819" y="2989181"/>
                </a:cubicBezTo>
                <a:cubicBezTo>
                  <a:pt x="2598430" y="2992434"/>
                  <a:pt x="2597260" y="2994699"/>
                  <a:pt x="2596310" y="2995978"/>
                </a:cubicBezTo>
                <a:cubicBezTo>
                  <a:pt x="2594264" y="2997733"/>
                  <a:pt x="2593094" y="2999487"/>
                  <a:pt x="2592802" y="3001241"/>
                </a:cubicBezTo>
                <a:cubicBezTo>
                  <a:pt x="2593021" y="3003982"/>
                  <a:pt x="2593021" y="3006394"/>
                  <a:pt x="2592802" y="3008477"/>
                </a:cubicBezTo>
                <a:cubicBezTo>
                  <a:pt x="2592582" y="3010560"/>
                  <a:pt x="2590828" y="3011656"/>
                  <a:pt x="2587539" y="3011766"/>
                </a:cubicBezTo>
                <a:lnTo>
                  <a:pt x="2580522" y="3015275"/>
                </a:lnTo>
                <a:lnTo>
                  <a:pt x="2562981" y="3017029"/>
                </a:lnTo>
                <a:lnTo>
                  <a:pt x="2557718" y="3031062"/>
                </a:lnTo>
                <a:cubicBezTo>
                  <a:pt x="2555050" y="3032049"/>
                  <a:pt x="2552492" y="3033584"/>
                  <a:pt x="2550043" y="3035667"/>
                </a:cubicBezTo>
                <a:cubicBezTo>
                  <a:pt x="2547595" y="3037750"/>
                  <a:pt x="2545475" y="3039723"/>
                  <a:pt x="2543685" y="3041587"/>
                </a:cubicBezTo>
                <a:cubicBezTo>
                  <a:pt x="2541784" y="3041551"/>
                  <a:pt x="2539884" y="3042062"/>
                  <a:pt x="2537983" y="3043122"/>
                </a:cubicBezTo>
                <a:cubicBezTo>
                  <a:pt x="2536083" y="3044182"/>
                  <a:pt x="2535060" y="3046009"/>
                  <a:pt x="2534914" y="3048604"/>
                </a:cubicBezTo>
                <a:lnTo>
                  <a:pt x="2536668" y="3055621"/>
                </a:lnTo>
                <a:lnTo>
                  <a:pt x="2520880" y="3055621"/>
                </a:lnTo>
                <a:cubicBezTo>
                  <a:pt x="2521574" y="3052222"/>
                  <a:pt x="2523256" y="3047179"/>
                  <a:pt x="2525923" y="3040491"/>
                </a:cubicBezTo>
                <a:cubicBezTo>
                  <a:pt x="2528591" y="3033803"/>
                  <a:pt x="2528080" y="3030075"/>
                  <a:pt x="2524388" y="3029308"/>
                </a:cubicBezTo>
                <a:cubicBezTo>
                  <a:pt x="2522598" y="3029418"/>
                  <a:pt x="2520917" y="3030075"/>
                  <a:pt x="2519345" y="3031281"/>
                </a:cubicBezTo>
                <a:cubicBezTo>
                  <a:pt x="2517774" y="3032487"/>
                  <a:pt x="2516531" y="3033584"/>
                  <a:pt x="2515618" y="3034571"/>
                </a:cubicBezTo>
                <a:lnTo>
                  <a:pt x="2512109" y="3055621"/>
                </a:lnTo>
                <a:lnTo>
                  <a:pt x="2503338" y="3067900"/>
                </a:lnTo>
                <a:cubicBezTo>
                  <a:pt x="2503338" y="3073090"/>
                  <a:pt x="2502461" y="3077621"/>
                  <a:pt x="2500707" y="3081495"/>
                </a:cubicBezTo>
                <a:cubicBezTo>
                  <a:pt x="2498953" y="3085369"/>
                  <a:pt x="2496321" y="3089023"/>
                  <a:pt x="2492813" y="3092459"/>
                </a:cubicBezTo>
                <a:lnTo>
                  <a:pt x="2492813" y="3106492"/>
                </a:lnTo>
                <a:cubicBezTo>
                  <a:pt x="2487843" y="3112047"/>
                  <a:pt x="2485504" y="3118479"/>
                  <a:pt x="2485796" y="3125788"/>
                </a:cubicBezTo>
                <a:cubicBezTo>
                  <a:pt x="2482982" y="3124948"/>
                  <a:pt x="2480278" y="3125313"/>
                  <a:pt x="2477683" y="3126885"/>
                </a:cubicBezTo>
                <a:cubicBezTo>
                  <a:pt x="2475088" y="3128456"/>
                  <a:pt x="2473700" y="3131014"/>
                  <a:pt x="2473517" y="3134559"/>
                </a:cubicBezTo>
                <a:lnTo>
                  <a:pt x="2462992" y="3150347"/>
                </a:lnTo>
                <a:lnTo>
                  <a:pt x="2448958" y="3145084"/>
                </a:lnTo>
                <a:cubicBezTo>
                  <a:pt x="2451261" y="3139383"/>
                  <a:pt x="2452796" y="3132805"/>
                  <a:pt x="2453563" y="3125350"/>
                </a:cubicBezTo>
                <a:cubicBezTo>
                  <a:pt x="2454331" y="3117894"/>
                  <a:pt x="2456304" y="3112193"/>
                  <a:pt x="2459484" y="3108246"/>
                </a:cubicBezTo>
                <a:cubicBezTo>
                  <a:pt x="2459191" y="3102691"/>
                  <a:pt x="2461530" y="3099768"/>
                  <a:pt x="2466500" y="3099475"/>
                </a:cubicBezTo>
                <a:cubicBezTo>
                  <a:pt x="2470301" y="3099731"/>
                  <a:pt x="2474979" y="3099658"/>
                  <a:pt x="2480534" y="3099256"/>
                </a:cubicBezTo>
                <a:cubicBezTo>
                  <a:pt x="2486089" y="3098854"/>
                  <a:pt x="2485504" y="3096588"/>
                  <a:pt x="2478780" y="3092459"/>
                </a:cubicBezTo>
                <a:lnTo>
                  <a:pt x="2485796" y="3074917"/>
                </a:lnTo>
                <a:lnTo>
                  <a:pt x="2478780" y="3074917"/>
                </a:lnTo>
                <a:lnTo>
                  <a:pt x="2485796" y="3066146"/>
                </a:lnTo>
                <a:lnTo>
                  <a:pt x="2485796" y="3048604"/>
                </a:lnTo>
                <a:lnTo>
                  <a:pt x="2498076" y="3039833"/>
                </a:lnTo>
                <a:lnTo>
                  <a:pt x="2498076" y="3024045"/>
                </a:lnTo>
                <a:cubicBezTo>
                  <a:pt x="2501292" y="3018490"/>
                  <a:pt x="2505385" y="3013813"/>
                  <a:pt x="2510355" y="3010012"/>
                </a:cubicBezTo>
                <a:lnTo>
                  <a:pt x="2515618" y="2995978"/>
                </a:lnTo>
                <a:cubicBezTo>
                  <a:pt x="2510136" y="2994590"/>
                  <a:pt x="2508381" y="2988596"/>
                  <a:pt x="2510355" y="2977998"/>
                </a:cubicBezTo>
                <a:cubicBezTo>
                  <a:pt x="2512328" y="2967400"/>
                  <a:pt x="2514083" y="2960529"/>
                  <a:pt x="2515618" y="2957386"/>
                </a:cubicBezTo>
                <a:cubicBezTo>
                  <a:pt x="2518907" y="2956582"/>
                  <a:pt x="2520661" y="2952928"/>
                  <a:pt x="2520880" y="2946423"/>
                </a:cubicBezTo>
                <a:cubicBezTo>
                  <a:pt x="2521099" y="2939918"/>
                  <a:pt x="2521099" y="2935386"/>
                  <a:pt x="2520880" y="2932828"/>
                </a:cubicBezTo>
                <a:cubicBezTo>
                  <a:pt x="2523475" y="2931804"/>
                  <a:pt x="2525302" y="2929904"/>
                  <a:pt x="2526362" y="2927127"/>
                </a:cubicBezTo>
                <a:cubicBezTo>
                  <a:pt x="2527422" y="2924349"/>
                  <a:pt x="2527933" y="2921572"/>
                  <a:pt x="2527897" y="2918794"/>
                </a:cubicBezTo>
                <a:cubicBezTo>
                  <a:pt x="2527604" y="2915505"/>
                  <a:pt x="2526435" y="2912874"/>
                  <a:pt x="2524388" y="2910900"/>
                </a:cubicBezTo>
                <a:cubicBezTo>
                  <a:pt x="2522342" y="2908927"/>
                  <a:pt x="2521172" y="2906296"/>
                  <a:pt x="2520880" y="2903007"/>
                </a:cubicBezTo>
                <a:cubicBezTo>
                  <a:pt x="2514119" y="2904322"/>
                  <a:pt x="2510976" y="2909585"/>
                  <a:pt x="2511451" y="2918794"/>
                </a:cubicBezTo>
                <a:cubicBezTo>
                  <a:pt x="2511926" y="2928004"/>
                  <a:pt x="2509222" y="2933266"/>
                  <a:pt x="2503338" y="2934582"/>
                </a:cubicBezTo>
                <a:cubicBezTo>
                  <a:pt x="2503155" y="2939954"/>
                  <a:pt x="2501328" y="2944997"/>
                  <a:pt x="2497856" y="2949712"/>
                </a:cubicBezTo>
                <a:cubicBezTo>
                  <a:pt x="2494385" y="2954426"/>
                  <a:pt x="2490365" y="2958154"/>
                  <a:pt x="2485796" y="2960895"/>
                </a:cubicBezTo>
                <a:lnTo>
                  <a:pt x="2485796" y="2983699"/>
                </a:lnTo>
                <a:cubicBezTo>
                  <a:pt x="2470411" y="2991118"/>
                  <a:pt x="2461274" y="2999523"/>
                  <a:pt x="2458387" y="3008916"/>
                </a:cubicBezTo>
                <a:cubicBezTo>
                  <a:pt x="2455500" y="3018308"/>
                  <a:pt x="2451188" y="3031537"/>
                  <a:pt x="2445450" y="3048604"/>
                </a:cubicBezTo>
                <a:cubicBezTo>
                  <a:pt x="2439530" y="3049116"/>
                  <a:pt x="2434267" y="3051162"/>
                  <a:pt x="2429662" y="3054744"/>
                </a:cubicBezTo>
                <a:cubicBezTo>
                  <a:pt x="2425058" y="3058325"/>
                  <a:pt x="2419795" y="3060372"/>
                  <a:pt x="2413875" y="3060883"/>
                </a:cubicBezTo>
                <a:lnTo>
                  <a:pt x="2413875" y="3080179"/>
                </a:lnTo>
                <a:lnTo>
                  <a:pt x="2408612" y="3080179"/>
                </a:lnTo>
                <a:cubicBezTo>
                  <a:pt x="2405250" y="3080179"/>
                  <a:pt x="2403203" y="3079302"/>
                  <a:pt x="2402472" y="3077548"/>
                </a:cubicBezTo>
                <a:cubicBezTo>
                  <a:pt x="2401742" y="3075794"/>
                  <a:pt x="2401449" y="3073163"/>
                  <a:pt x="2401595" y="3069654"/>
                </a:cubicBezTo>
                <a:lnTo>
                  <a:pt x="2406858" y="3055621"/>
                </a:lnTo>
                <a:cubicBezTo>
                  <a:pt x="2406748" y="3054342"/>
                  <a:pt x="2406090" y="3052076"/>
                  <a:pt x="2404884" y="3048823"/>
                </a:cubicBezTo>
                <a:cubicBezTo>
                  <a:pt x="2403678" y="3045571"/>
                  <a:pt x="2402582" y="3043743"/>
                  <a:pt x="2401595" y="3043341"/>
                </a:cubicBezTo>
                <a:lnTo>
                  <a:pt x="2401595" y="3048604"/>
                </a:lnTo>
                <a:cubicBezTo>
                  <a:pt x="2397575" y="3051455"/>
                  <a:pt x="2392897" y="3055401"/>
                  <a:pt x="2387562" y="3060445"/>
                </a:cubicBezTo>
                <a:cubicBezTo>
                  <a:pt x="2382226" y="3065488"/>
                  <a:pt x="2379303" y="3070312"/>
                  <a:pt x="2378791" y="3074917"/>
                </a:cubicBezTo>
                <a:cubicBezTo>
                  <a:pt x="2376196" y="3076817"/>
                  <a:pt x="2374369" y="3079595"/>
                  <a:pt x="2373309" y="3083249"/>
                </a:cubicBezTo>
                <a:cubicBezTo>
                  <a:pt x="2372249" y="3086904"/>
                  <a:pt x="2371738" y="3090558"/>
                  <a:pt x="2371774" y="3094213"/>
                </a:cubicBezTo>
                <a:lnTo>
                  <a:pt x="2359495" y="3101230"/>
                </a:lnTo>
                <a:cubicBezTo>
                  <a:pt x="2359531" y="3104044"/>
                  <a:pt x="2359020" y="3107187"/>
                  <a:pt x="2357960" y="3110658"/>
                </a:cubicBezTo>
                <a:cubicBezTo>
                  <a:pt x="2356900" y="3114130"/>
                  <a:pt x="2355073" y="3116835"/>
                  <a:pt x="2352478" y="3118772"/>
                </a:cubicBezTo>
                <a:lnTo>
                  <a:pt x="2352478" y="3132805"/>
                </a:lnTo>
                <a:lnTo>
                  <a:pt x="2345461" y="3138068"/>
                </a:lnTo>
                <a:cubicBezTo>
                  <a:pt x="2345279" y="3143403"/>
                  <a:pt x="2343451" y="3148520"/>
                  <a:pt x="2339980" y="3153417"/>
                </a:cubicBezTo>
                <a:cubicBezTo>
                  <a:pt x="2336508" y="3158314"/>
                  <a:pt x="2332488" y="3162553"/>
                  <a:pt x="2327919" y="3166135"/>
                </a:cubicBezTo>
                <a:cubicBezTo>
                  <a:pt x="2324338" y="3171726"/>
                  <a:pt x="2320099" y="3178085"/>
                  <a:pt x="2315202" y="3185211"/>
                </a:cubicBezTo>
                <a:cubicBezTo>
                  <a:pt x="2310304" y="3192338"/>
                  <a:pt x="2305188" y="3198258"/>
                  <a:pt x="2299852" y="3202972"/>
                </a:cubicBezTo>
                <a:cubicBezTo>
                  <a:pt x="2299962" y="3205713"/>
                  <a:pt x="2299743" y="3208564"/>
                  <a:pt x="2299195" y="3211524"/>
                </a:cubicBezTo>
                <a:cubicBezTo>
                  <a:pt x="2298646" y="3214484"/>
                  <a:pt x="2297112" y="3216896"/>
                  <a:pt x="2294590" y="3218760"/>
                </a:cubicBezTo>
                <a:cubicBezTo>
                  <a:pt x="2294444" y="3224169"/>
                  <a:pt x="2292982" y="3229578"/>
                  <a:pt x="2290204" y="3234986"/>
                </a:cubicBezTo>
                <a:cubicBezTo>
                  <a:pt x="2287427" y="3240395"/>
                  <a:pt x="2284211" y="3244927"/>
                  <a:pt x="2280556" y="3248581"/>
                </a:cubicBezTo>
                <a:cubicBezTo>
                  <a:pt x="2280556" y="3250409"/>
                  <a:pt x="2280118" y="3252017"/>
                  <a:pt x="2279241" y="3253405"/>
                </a:cubicBezTo>
                <a:cubicBezTo>
                  <a:pt x="2278364" y="3254794"/>
                  <a:pt x="2277048" y="3255525"/>
                  <a:pt x="2275294" y="3255598"/>
                </a:cubicBezTo>
                <a:lnTo>
                  <a:pt x="2270031" y="3253844"/>
                </a:lnTo>
                <a:lnTo>
                  <a:pt x="2275294" y="3236302"/>
                </a:lnTo>
                <a:cubicBezTo>
                  <a:pt x="2277048" y="3234438"/>
                  <a:pt x="2278364" y="3232026"/>
                  <a:pt x="2279241" y="3229066"/>
                </a:cubicBezTo>
                <a:cubicBezTo>
                  <a:pt x="2280118" y="3226106"/>
                  <a:pt x="2280556" y="3223255"/>
                  <a:pt x="2280556" y="3220514"/>
                </a:cubicBezTo>
                <a:lnTo>
                  <a:pt x="2287573" y="3204727"/>
                </a:lnTo>
                <a:cubicBezTo>
                  <a:pt x="2287208" y="3200780"/>
                  <a:pt x="2287062" y="3196394"/>
                  <a:pt x="2287135" y="3191570"/>
                </a:cubicBezTo>
                <a:cubicBezTo>
                  <a:pt x="2287208" y="3186746"/>
                  <a:pt x="2289693" y="3184115"/>
                  <a:pt x="2294590" y="3183676"/>
                </a:cubicBezTo>
                <a:cubicBezTo>
                  <a:pt x="2295175" y="3166573"/>
                  <a:pt x="2300145" y="3146400"/>
                  <a:pt x="2309501" y="3123157"/>
                </a:cubicBezTo>
                <a:cubicBezTo>
                  <a:pt x="2318856" y="3099914"/>
                  <a:pt x="2329089" y="3081495"/>
                  <a:pt x="2340199" y="3067900"/>
                </a:cubicBezTo>
                <a:cubicBezTo>
                  <a:pt x="2340418" y="3061907"/>
                  <a:pt x="2341295" y="3056352"/>
                  <a:pt x="2342830" y="3051235"/>
                </a:cubicBezTo>
                <a:cubicBezTo>
                  <a:pt x="2344365" y="3046119"/>
                  <a:pt x="2345242" y="3040564"/>
                  <a:pt x="2345461" y="3034571"/>
                </a:cubicBezTo>
                <a:cubicBezTo>
                  <a:pt x="2348056" y="3034461"/>
                  <a:pt x="2349883" y="3033365"/>
                  <a:pt x="2350943" y="3031281"/>
                </a:cubicBezTo>
                <a:cubicBezTo>
                  <a:pt x="2352003" y="3029198"/>
                  <a:pt x="2352515" y="3026786"/>
                  <a:pt x="2352478" y="3024045"/>
                </a:cubicBezTo>
                <a:lnTo>
                  <a:pt x="2354133" y="3018151"/>
                </a:lnTo>
                <a:lnTo>
                  <a:pt x="2351064" y="3013856"/>
                </a:lnTo>
                <a:lnTo>
                  <a:pt x="2356327" y="2998068"/>
                </a:lnTo>
                <a:cubicBezTo>
                  <a:pt x="2355340" y="2997191"/>
                  <a:pt x="2354244" y="2996314"/>
                  <a:pt x="2353038" y="2995437"/>
                </a:cubicBezTo>
                <a:cubicBezTo>
                  <a:pt x="2351832" y="2994560"/>
                  <a:pt x="2351174" y="2993683"/>
                  <a:pt x="2351064" y="2992806"/>
                </a:cubicBezTo>
                <a:cubicBezTo>
                  <a:pt x="2351393" y="2991125"/>
                  <a:pt x="2352928" y="2990101"/>
                  <a:pt x="2355669" y="2989736"/>
                </a:cubicBezTo>
                <a:cubicBezTo>
                  <a:pt x="2358410" y="2989370"/>
                  <a:pt x="2360384" y="2989224"/>
                  <a:pt x="2361590" y="2989297"/>
                </a:cubicBezTo>
                <a:lnTo>
                  <a:pt x="2372115" y="2959476"/>
                </a:lnTo>
                <a:lnTo>
                  <a:pt x="2370360" y="2952459"/>
                </a:lnTo>
                <a:lnTo>
                  <a:pt x="2363344" y="2943688"/>
                </a:lnTo>
                <a:lnTo>
                  <a:pt x="2354573" y="2952459"/>
                </a:lnTo>
                <a:lnTo>
                  <a:pt x="2349310" y="2989297"/>
                </a:lnTo>
                <a:cubicBezTo>
                  <a:pt x="2343901" y="2994194"/>
                  <a:pt x="2338931" y="3001065"/>
                  <a:pt x="2334400" y="3009909"/>
                </a:cubicBezTo>
                <a:cubicBezTo>
                  <a:pt x="2329868" y="3018753"/>
                  <a:pt x="2326652" y="3026501"/>
                  <a:pt x="2324752" y="3033152"/>
                </a:cubicBezTo>
                <a:cubicBezTo>
                  <a:pt x="2324532" y="3039219"/>
                  <a:pt x="2323217" y="3045066"/>
                  <a:pt x="2320805" y="3050694"/>
                </a:cubicBezTo>
                <a:cubicBezTo>
                  <a:pt x="2318393" y="3056322"/>
                  <a:pt x="2316200" y="3062169"/>
                  <a:pt x="2314226" y="3068236"/>
                </a:cubicBezTo>
                <a:cubicBezTo>
                  <a:pt x="2305748" y="3075545"/>
                  <a:pt x="2298146" y="3083731"/>
                  <a:pt x="2291422" y="3092794"/>
                </a:cubicBezTo>
                <a:lnTo>
                  <a:pt x="2279143" y="3127878"/>
                </a:lnTo>
                <a:cubicBezTo>
                  <a:pt x="2278083" y="3127805"/>
                  <a:pt x="2276694" y="3127951"/>
                  <a:pt x="2274977" y="3128317"/>
                </a:cubicBezTo>
                <a:cubicBezTo>
                  <a:pt x="2273259" y="3128682"/>
                  <a:pt x="2272309" y="3129705"/>
                  <a:pt x="2272126" y="3131386"/>
                </a:cubicBezTo>
                <a:cubicBezTo>
                  <a:pt x="2272309" y="3132337"/>
                  <a:pt x="2273259" y="3133506"/>
                  <a:pt x="2274977" y="3134895"/>
                </a:cubicBezTo>
                <a:cubicBezTo>
                  <a:pt x="2276694" y="3136284"/>
                  <a:pt x="2278083" y="3137453"/>
                  <a:pt x="2279143" y="3138403"/>
                </a:cubicBezTo>
                <a:lnTo>
                  <a:pt x="2259847" y="3148928"/>
                </a:lnTo>
                <a:lnTo>
                  <a:pt x="2247567" y="3148928"/>
                </a:lnTo>
                <a:cubicBezTo>
                  <a:pt x="2247933" y="3142423"/>
                  <a:pt x="2248956" y="3136137"/>
                  <a:pt x="2250637" y="3130071"/>
                </a:cubicBezTo>
                <a:cubicBezTo>
                  <a:pt x="2252318" y="3124004"/>
                  <a:pt x="2252464" y="3115087"/>
                  <a:pt x="2251076" y="3103319"/>
                </a:cubicBezTo>
                <a:cubicBezTo>
                  <a:pt x="2247348" y="3108436"/>
                  <a:pt x="2243840" y="3113552"/>
                  <a:pt x="2240551" y="3118669"/>
                </a:cubicBezTo>
                <a:cubicBezTo>
                  <a:pt x="2237261" y="3123785"/>
                  <a:pt x="2235507" y="3129778"/>
                  <a:pt x="2235288" y="3136649"/>
                </a:cubicBezTo>
                <a:cubicBezTo>
                  <a:pt x="2226809" y="3143373"/>
                  <a:pt x="2219208" y="3150975"/>
                  <a:pt x="2212484" y="3159453"/>
                </a:cubicBezTo>
                <a:cubicBezTo>
                  <a:pt x="2202726" y="3160330"/>
                  <a:pt x="2198998" y="3163839"/>
                  <a:pt x="2201301" y="3169979"/>
                </a:cubicBezTo>
                <a:cubicBezTo>
                  <a:pt x="2203603" y="3176118"/>
                  <a:pt x="2202068" y="3179627"/>
                  <a:pt x="2196696" y="3180504"/>
                </a:cubicBezTo>
                <a:lnTo>
                  <a:pt x="2189679" y="3180504"/>
                </a:lnTo>
                <a:cubicBezTo>
                  <a:pt x="2189387" y="3185437"/>
                  <a:pt x="2188217" y="3189165"/>
                  <a:pt x="2186171" y="3191687"/>
                </a:cubicBezTo>
                <a:cubicBezTo>
                  <a:pt x="2184124" y="3194208"/>
                  <a:pt x="2182955" y="3197497"/>
                  <a:pt x="2182662" y="3201554"/>
                </a:cubicBezTo>
                <a:lnTo>
                  <a:pt x="2170383" y="3212079"/>
                </a:lnTo>
                <a:lnTo>
                  <a:pt x="2163366" y="3198046"/>
                </a:lnTo>
                <a:cubicBezTo>
                  <a:pt x="2159858" y="3198046"/>
                  <a:pt x="2158104" y="3196291"/>
                  <a:pt x="2158104" y="3192783"/>
                </a:cubicBezTo>
                <a:cubicBezTo>
                  <a:pt x="2158615" y="3185876"/>
                  <a:pt x="2160662" y="3179078"/>
                  <a:pt x="2164243" y="3172391"/>
                </a:cubicBezTo>
                <a:cubicBezTo>
                  <a:pt x="2167825" y="3165703"/>
                  <a:pt x="2169871" y="3158467"/>
                  <a:pt x="2170383" y="3150683"/>
                </a:cubicBezTo>
                <a:cubicBezTo>
                  <a:pt x="2170420" y="3150536"/>
                  <a:pt x="2170347" y="3149952"/>
                  <a:pt x="2170164" y="3148928"/>
                </a:cubicBezTo>
                <a:cubicBezTo>
                  <a:pt x="2169981" y="3147905"/>
                  <a:pt x="2169469" y="3147320"/>
                  <a:pt x="2168629" y="3147174"/>
                </a:cubicBezTo>
                <a:cubicBezTo>
                  <a:pt x="2167679" y="3147576"/>
                  <a:pt x="2166509" y="3149403"/>
                  <a:pt x="2165121" y="3152656"/>
                </a:cubicBezTo>
                <a:cubicBezTo>
                  <a:pt x="2163732" y="3155909"/>
                  <a:pt x="2162562" y="3158174"/>
                  <a:pt x="2161612" y="3159453"/>
                </a:cubicBezTo>
                <a:cubicBezTo>
                  <a:pt x="2159566" y="3161208"/>
                  <a:pt x="2158396" y="3162962"/>
                  <a:pt x="2158104" y="3164716"/>
                </a:cubicBezTo>
                <a:cubicBezTo>
                  <a:pt x="2158323" y="3167457"/>
                  <a:pt x="2158323" y="3169869"/>
                  <a:pt x="2158104" y="3171952"/>
                </a:cubicBezTo>
                <a:cubicBezTo>
                  <a:pt x="2157884" y="3174035"/>
                  <a:pt x="2156130" y="3175131"/>
                  <a:pt x="2152841" y="3175241"/>
                </a:cubicBezTo>
                <a:lnTo>
                  <a:pt x="2145824" y="3178750"/>
                </a:lnTo>
                <a:lnTo>
                  <a:pt x="2128283" y="3180504"/>
                </a:lnTo>
                <a:lnTo>
                  <a:pt x="2123020" y="3194537"/>
                </a:lnTo>
                <a:cubicBezTo>
                  <a:pt x="2120352" y="3195524"/>
                  <a:pt x="2117794" y="3197059"/>
                  <a:pt x="2115345" y="3199142"/>
                </a:cubicBezTo>
                <a:cubicBezTo>
                  <a:pt x="2112897" y="3201225"/>
                  <a:pt x="2110777" y="3203198"/>
                  <a:pt x="2108987" y="3205062"/>
                </a:cubicBezTo>
                <a:cubicBezTo>
                  <a:pt x="2107086" y="3205026"/>
                  <a:pt x="2105186" y="3205537"/>
                  <a:pt x="2103285" y="3206597"/>
                </a:cubicBezTo>
                <a:cubicBezTo>
                  <a:pt x="2101385" y="3207657"/>
                  <a:pt x="2100362" y="3209484"/>
                  <a:pt x="2100216" y="3212079"/>
                </a:cubicBezTo>
                <a:lnTo>
                  <a:pt x="2101970" y="3219096"/>
                </a:lnTo>
                <a:lnTo>
                  <a:pt x="2086182" y="3219096"/>
                </a:lnTo>
                <a:cubicBezTo>
                  <a:pt x="2086876" y="3215697"/>
                  <a:pt x="2088558" y="3210654"/>
                  <a:pt x="2091225" y="3203966"/>
                </a:cubicBezTo>
                <a:cubicBezTo>
                  <a:pt x="2093893" y="3197278"/>
                  <a:pt x="2093382" y="3193550"/>
                  <a:pt x="2089690" y="3192783"/>
                </a:cubicBezTo>
                <a:cubicBezTo>
                  <a:pt x="2087900" y="3192893"/>
                  <a:pt x="2086219" y="3193550"/>
                  <a:pt x="2084647" y="3194756"/>
                </a:cubicBezTo>
                <a:cubicBezTo>
                  <a:pt x="2083076" y="3195962"/>
                  <a:pt x="2081833" y="3197059"/>
                  <a:pt x="2080920" y="3198046"/>
                </a:cubicBezTo>
                <a:lnTo>
                  <a:pt x="2077411" y="3219096"/>
                </a:lnTo>
                <a:lnTo>
                  <a:pt x="2068640" y="3231375"/>
                </a:lnTo>
                <a:cubicBezTo>
                  <a:pt x="2068640" y="3236565"/>
                  <a:pt x="2067763" y="3241096"/>
                  <a:pt x="2066009" y="3244970"/>
                </a:cubicBezTo>
                <a:cubicBezTo>
                  <a:pt x="2064255" y="3248844"/>
                  <a:pt x="2061623" y="3252498"/>
                  <a:pt x="2058115" y="3255934"/>
                </a:cubicBezTo>
                <a:lnTo>
                  <a:pt x="2058115" y="3269967"/>
                </a:lnTo>
                <a:cubicBezTo>
                  <a:pt x="2053145" y="3275522"/>
                  <a:pt x="2050806" y="3281954"/>
                  <a:pt x="2051098" y="3289263"/>
                </a:cubicBezTo>
                <a:cubicBezTo>
                  <a:pt x="2048284" y="3288423"/>
                  <a:pt x="2045580" y="3288788"/>
                  <a:pt x="2042985" y="3290360"/>
                </a:cubicBezTo>
                <a:cubicBezTo>
                  <a:pt x="2040390" y="3291931"/>
                  <a:pt x="2039002" y="3294489"/>
                  <a:pt x="2038819" y="3298034"/>
                </a:cubicBezTo>
                <a:lnTo>
                  <a:pt x="2028294" y="3313822"/>
                </a:lnTo>
                <a:lnTo>
                  <a:pt x="2014260" y="3308559"/>
                </a:lnTo>
                <a:cubicBezTo>
                  <a:pt x="2016563" y="3302858"/>
                  <a:pt x="2018098" y="3296280"/>
                  <a:pt x="2018865" y="3288825"/>
                </a:cubicBezTo>
                <a:cubicBezTo>
                  <a:pt x="2019633" y="3281369"/>
                  <a:pt x="2021606" y="3275668"/>
                  <a:pt x="2024786" y="3271721"/>
                </a:cubicBezTo>
                <a:cubicBezTo>
                  <a:pt x="2024493" y="3266166"/>
                  <a:pt x="2026832" y="3263243"/>
                  <a:pt x="2031802" y="3262950"/>
                </a:cubicBezTo>
                <a:cubicBezTo>
                  <a:pt x="2035603" y="3263206"/>
                  <a:pt x="2040281" y="3263133"/>
                  <a:pt x="2045836" y="3262731"/>
                </a:cubicBezTo>
                <a:cubicBezTo>
                  <a:pt x="2051391" y="3262329"/>
                  <a:pt x="2050806" y="3260063"/>
                  <a:pt x="2044082" y="3255934"/>
                </a:cubicBezTo>
                <a:lnTo>
                  <a:pt x="2051098" y="3238392"/>
                </a:lnTo>
                <a:lnTo>
                  <a:pt x="2044082" y="3238392"/>
                </a:lnTo>
                <a:lnTo>
                  <a:pt x="2051098" y="3229621"/>
                </a:lnTo>
                <a:lnTo>
                  <a:pt x="2051098" y="3212079"/>
                </a:lnTo>
                <a:lnTo>
                  <a:pt x="2063378" y="3203308"/>
                </a:lnTo>
                <a:lnTo>
                  <a:pt x="2063378" y="3187520"/>
                </a:lnTo>
                <a:cubicBezTo>
                  <a:pt x="2066594" y="3181965"/>
                  <a:pt x="2070687" y="3177288"/>
                  <a:pt x="2075657" y="3173487"/>
                </a:cubicBezTo>
                <a:lnTo>
                  <a:pt x="2080920" y="3159453"/>
                </a:lnTo>
                <a:cubicBezTo>
                  <a:pt x="2075438" y="3158065"/>
                  <a:pt x="2073683" y="3152071"/>
                  <a:pt x="2075657" y="3141473"/>
                </a:cubicBezTo>
                <a:cubicBezTo>
                  <a:pt x="2077630" y="3130875"/>
                  <a:pt x="2079385" y="3124004"/>
                  <a:pt x="2080920" y="3120861"/>
                </a:cubicBezTo>
                <a:cubicBezTo>
                  <a:pt x="2084209" y="3120057"/>
                  <a:pt x="2085963" y="3116403"/>
                  <a:pt x="2086182" y="3109898"/>
                </a:cubicBezTo>
                <a:cubicBezTo>
                  <a:pt x="2086401" y="3103393"/>
                  <a:pt x="2086401" y="3098861"/>
                  <a:pt x="2086182" y="3096303"/>
                </a:cubicBezTo>
                <a:cubicBezTo>
                  <a:pt x="2088777" y="3095279"/>
                  <a:pt x="2090604" y="3093379"/>
                  <a:pt x="2091664" y="3090602"/>
                </a:cubicBezTo>
                <a:cubicBezTo>
                  <a:pt x="2092724" y="3087824"/>
                  <a:pt x="2093235" y="3085047"/>
                  <a:pt x="2093199" y="3082269"/>
                </a:cubicBezTo>
                <a:cubicBezTo>
                  <a:pt x="2092906" y="3078980"/>
                  <a:pt x="2091737" y="3076349"/>
                  <a:pt x="2089690" y="3074375"/>
                </a:cubicBezTo>
                <a:cubicBezTo>
                  <a:pt x="2087644" y="3072402"/>
                  <a:pt x="2086474" y="3069771"/>
                  <a:pt x="2086182" y="3066482"/>
                </a:cubicBezTo>
                <a:lnTo>
                  <a:pt x="2081004" y="3075152"/>
                </a:lnTo>
                <a:lnTo>
                  <a:pt x="2081004" y="3075221"/>
                </a:lnTo>
                <a:lnTo>
                  <a:pt x="2080971" y="3075208"/>
                </a:lnTo>
                <a:lnTo>
                  <a:pt x="2076753" y="3082269"/>
                </a:lnTo>
                <a:cubicBezTo>
                  <a:pt x="2077228" y="3091479"/>
                  <a:pt x="2074524" y="3096741"/>
                  <a:pt x="2068640" y="3098057"/>
                </a:cubicBezTo>
                <a:cubicBezTo>
                  <a:pt x="2068457" y="3103429"/>
                  <a:pt x="2066630" y="3108472"/>
                  <a:pt x="2063158" y="3113187"/>
                </a:cubicBezTo>
                <a:lnTo>
                  <a:pt x="2057445" y="3118485"/>
                </a:lnTo>
                <a:lnTo>
                  <a:pt x="2059954" y="3124339"/>
                </a:lnTo>
                <a:lnTo>
                  <a:pt x="2058200" y="3138372"/>
                </a:lnTo>
                <a:cubicBezTo>
                  <a:pt x="2053887" y="3138957"/>
                  <a:pt x="2051549" y="3141296"/>
                  <a:pt x="2051183" y="3145389"/>
                </a:cubicBezTo>
                <a:lnTo>
                  <a:pt x="2051098" y="3145438"/>
                </a:lnTo>
                <a:lnTo>
                  <a:pt x="2051098" y="3147174"/>
                </a:lnTo>
                <a:cubicBezTo>
                  <a:pt x="2035713" y="3154593"/>
                  <a:pt x="2026576" y="3162998"/>
                  <a:pt x="2023689" y="3172391"/>
                </a:cubicBezTo>
                <a:lnTo>
                  <a:pt x="2021123" y="3180264"/>
                </a:lnTo>
                <a:lnTo>
                  <a:pt x="2021362" y="3180473"/>
                </a:lnTo>
                <a:cubicBezTo>
                  <a:pt x="2021179" y="3188440"/>
                  <a:pt x="2019352" y="3196187"/>
                  <a:pt x="2015880" y="3203716"/>
                </a:cubicBezTo>
                <a:cubicBezTo>
                  <a:pt x="2012408" y="3211244"/>
                  <a:pt x="2008388" y="3218115"/>
                  <a:pt x="2003820" y="3224327"/>
                </a:cubicBezTo>
                <a:cubicBezTo>
                  <a:pt x="2004039" y="3228567"/>
                  <a:pt x="2004916" y="3232367"/>
                  <a:pt x="2006451" y="3235730"/>
                </a:cubicBezTo>
                <a:cubicBezTo>
                  <a:pt x="2007986" y="3239092"/>
                  <a:pt x="2008863" y="3242893"/>
                  <a:pt x="2009083" y="3247132"/>
                </a:cubicBezTo>
                <a:lnTo>
                  <a:pt x="1996803" y="3243623"/>
                </a:lnTo>
                <a:cubicBezTo>
                  <a:pt x="1996876" y="3249032"/>
                  <a:pt x="1996292" y="3254879"/>
                  <a:pt x="1995049" y="3261165"/>
                </a:cubicBezTo>
                <a:cubicBezTo>
                  <a:pt x="1993807" y="3267451"/>
                  <a:pt x="1991468" y="3273298"/>
                  <a:pt x="1988032" y="3278707"/>
                </a:cubicBezTo>
                <a:lnTo>
                  <a:pt x="1979261" y="3266428"/>
                </a:lnTo>
                <a:lnTo>
                  <a:pt x="1984524" y="3250640"/>
                </a:lnTo>
                <a:cubicBezTo>
                  <a:pt x="1983537" y="3249763"/>
                  <a:pt x="1982441" y="3248886"/>
                  <a:pt x="1981235" y="3248009"/>
                </a:cubicBezTo>
                <a:cubicBezTo>
                  <a:pt x="1980029" y="3247132"/>
                  <a:pt x="1979371" y="3246255"/>
                  <a:pt x="1979261" y="3245378"/>
                </a:cubicBezTo>
                <a:cubicBezTo>
                  <a:pt x="1979590" y="3243697"/>
                  <a:pt x="1981125" y="3242673"/>
                  <a:pt x="1983866" y="3242308"/>
                </a:cubicBezTo>
                <a:cubicBezTo>
                  <a:pt x="1986607" y="3241942"/>
                  <a:pt x="1988581" y="3241796"/>
                  <a:pt x="1989787" y="3241869"/>
                </a:cubicBezTo>
                <a:lnTo>
                  <a:pt x="1998638" y="3216790"/>
                </a:lnTo>
                <a:lnTo>
                  <a:pt x="1994964" y="3218219"/>
                </a:lnTo>
                <a:lnTo>
                  <a:pt x="1980058" y="3224016"/>
                </a:lnTo>
                <a:lnTo>
                  <a:pt x="1979177" y="3230182"/>
                </a:lnTo>
                <a:lnTo>
                  <a:pt x="1979177" y="3243654"/>
                </a:lnTo>
                <a:lnTo>
                  <a:pt x="1976216" y="3243654"/>
                </a:lnTo>
                <a:lnTo>
                  <a:pt x="1962597" y="3262481"/>
                </a:lnTo>
                <a:cubicBezTo>
                  <a:pt x="1958065" y="3271325"/>
                  <a:pt x="1954849" y="3279073"/>
                  <a:pt x="1952949" y="3285724"/>
                </a:cubicBezTo>
                <a:cubicBezTo>
                  <a:pt x="1952729" y="3291791"/>
                  <a:pt x="1951414" y="3297638"/>
                  <a:pt x="1949002" y="3303266"/>
                </a:cubicBezTo>
                <a:cubicBezTo>
                  <a:pt x="1946590" y="3308894"/>
                  <a:pt x="1944397" y="3314741"/>
                  <a:pt x="1942423" y="3320808"/>
                </a:cubicBezTo>
                <a:cubicBezTo>
                  <a:pt x="1933945" y="3328117"/>
                  <a:pt x="1926343" y="3336303"/>
                  <a:pt x="1919619" y="3345366"/>
                </a:cubicBezTo>
                <a:lnTo>
                  <a:pt x="1907340" y="3380450"/>
                </a:lnTo>
                <a:cubicBezTo>
                  <a:pt x="1906280" y="3380377"/>
                  <a:pt x="1904891" y="3380523"/>
                  <a:pt x="1903174" y="3380889"/>
                </a:cubicBezTo>
                <a:cubicBezTo>
                  <a:pt x="1901456" y="3381254"/>
                  <a:pt x="1900506" y="3382277"/>
                  <a:pt x="1900323" y="3383958"/>
                </a:cubicBezTo>
                <a:cubicBezTo>
                  <a:pt x="1900506" y="3384909"/>
                  <a:pt x="1901456" y="3386078"/>
                  <a:pt x="1903174" y="3387467"/>
                </a:cubicBezTo>
                <a:cubicBezTo>
                  <a:pt x="1904891" y="3388856"/>
                  <a:pt x="1906280" y="3390025"/>
                  <a:pt x="1907340" y="3390975"/>
                </a:cubicBezTo>
                <a:lnTo>
                  <a:pt x="1888044" y="3401500"/>
                </a:lnTo>
                <a:lnTo>
                  <a:pt x="1875764" y="3401500"/>
                </a:lnTo>
                <a:cubicBezTo>
                  <a:pt x="1876130" y="3394995"/>
                  <a:pt x="1877153" y="3388709"/>
                  <a:pt x="1878834" y="3382643"/>
                </a:cubicBezTo>
                <a:cubicBezTo>
                  <a:pt x="1880515" y="3376576"/>
                  <a:pt x="1880661" y="3367659"/>
                  <a:pt x="1879273" y="3355891"/>
                </a:cubicBezTo>
                <a:cubicBezTo>
                  <a:pt x="1875545" y="3361008"/>
                  <a:pt x="1872037" y="3366124"/>
                  <a:pt x="1868748" y="3371241"/>
                </a:cubicBezTo>
                <a:cubicBezTo>
                  <a:pt x="1865458" y="3376357"/>
                  <a:pt x="1863704" y="3382350"/>
                  <a:pt x="1863485" y="3389221"/>
                </a:cubicBezTo>
                <a:lnTo>
                  <a:pt x="1855973" y="3396733"/>
                </a:lnTo>
                <a:lnTo>
                  <a:pt x="1855506" y="3398461"/>
                </a:lnTo>
                <a:cubicBezTo>
                  <a:pt x="1852729" y="3403870"/>
                  <a:pt x="1849513" y="3408402"/>
                  <a:pt x="1845858" y="3412056"/>
                </a:cubicBezTo>
                <a:cubicBezTo>
                  <a:pt x="1845858" y="3413884"/>
                  <a:pt x="1845420" y="3415492"/>
                  <a:pt x="1844543" y="3416880"/>
                </a:cubicBezTo>
                <a:cubicBezTo>
                  <a:pt x="1843666" y="3418269"/>
                  <a:pt x="1842350" y="3419000"/>
                  <a:pt x="1840596" y="3419073"/>
                </a:cubicBezTo>
                <a:lnTo>
                  <a:pt x="1835333" y="3417319"/>
                </a:lnTo>
                <a:lnTo>
                  <a:pt x="1836515" y="3413380"/>
                </a:lnTo>
                <a:lnTo>
                  <a:pt x="1830567" y="3415314"/>
                </a:lnTo>
                <a:cubicBezTo>
                  <a:pt x="1828703" y="3417069"/>
                  <a:pt x="1828347" y="3419481"/>
                  <a:pt x="1829498" y="3422551"/>
                </a:cubicBezTo>
                <a:cubicBezTo>
                  <a:pt x="1831800" y="3428690"/>
                  <a:pt x="1830265" y="3432199"/>
                  <a:pt x="1824893" y="3433076"/>
                </a:cubicBezTo>
                <a:lnTo>
                  <a:pt x="1817876" y="3433076"/>
                </a:lnTo>
                <a:cubicBezTo>
                  <a:pt x="1817584" y="3438009"/>
                  <a:pt x="1816414" y="3441737"/>
                  <a:pt x="1814368" y="3444259"/>
                </a:cubicBezTo>
                <a:cubicBezTo>
                  <a:pt x="1812321" y="3446780"/>
                  <a:pt x="1811152" y="3450069"/>
                  <a:pt x="1810859" y="3454126"/>
                </a:cubicBezTo>
                <a:lnTo>
                  <a:pt x="1798580" y="3464651"/>
                </a:lnTo>
                <a:lnTo>
                  <a:pt x="1791563" y="3450618"/>
                </a:lnTo>
                <a:cubicBezTo>
                  <a:pt x="1788055" y="3450618"/>
                  <a:pt x="1786301" y="3448863"/>
                  <a:pt x="1786301" y="3445355"/>
                </a:cubicBezTo>
                <a:cubicBezTo>
                  <a:pt x="1786812" y="3438448"/>
                  <a:pt x="1788859" y="3431650"/>
                  <a:pt x="1792440" y="3424963"/>
                </a:cubicBezTo>
                <a:cubicBezTo>
                  <a:pt x="1796022" y="3418275"/>
                  <a:pt x="1798068" y="3411039"/>
                  <a:pt x="1798580" y="3403255"/>
                </a:cubicBezTo>
                <a:cubicBezTo>
                  <a:pt x="1798617" y="3403108"/>
                  <a:pt x="1798544" y="3402524"/>
                  <a:pt x="1798361" y="3401500"/>
                </a:cubicBezTo>
                <a:cubicBezTo>
                  <a:pt x="1798178" y="3400477"/>
                  <a:pt x="1797666" y="3399892"/>
                  <a:pt x="1796826" y="3399746"/>
                </a:cubicBezTo>
                <a:cubicBezTo>
                  <a:pt x="1795876" y="3400148"/>
                  <a:pt x="1794706" y="3401975"/>
                  <a:pt x="1793318" y="3405228"/>
                </a:cubicBezTo>
                <a:cubicBezTo>
                  <a:pt x="1791929" y="3408481"/>
                  <a:pt x="1790759" y="3410746"/>
                  <a:pt x="1789809" y="3412025"/>
                </a:cubicBezTo>
                <a:cubicBezTo>
                  <a:pt x="1787763" y="3413780"/>
                  <a:pt x="1786593" y="3415534"/>
                  <a:pt x="1786301" y="3417288"/>
                </a:cubicBezTo>
                <a:cubicBezTo>
                  <a:pt x="1786520" y="3420029"/>
                  <a:pt x="1786520" y="3422441"/>
                  <a:pt x="1786301" y="3424524"/>
                </a:cubicBezTo>
                <a:cubicBezTo>
                  <a:pt x="1786081" y="3426607"/>
                  <a:pt x="1784327" y="3427703"/>
                  <a:pt x="1781038" y="3427813"/>
                </a:cubicBezTo>
                <a:lnTo>
                  <a:pt x="1774021" y="3431322"/>
                </a:lnTo>
                <a:lnTo>
                  <a:pt x="1756480" y="3433076"/>
                </a:lnTo>
                <a:lnTo>
                  <a:pt x="1751217" y="3447109"/>
                </a:lnTo>
                <a:cubicBezTo>
                  <a:pt x="1748549" y="3448096"/>
                  <a:pt x="1745991" y="3449631"/>
                  <a:pt x="1743542" y="3451714"/>
                </a:cubicBezTo>
                <a:cubicBezTo>
                  <a:pt x="1741094" y="3453797"/>
                  <a:pt x="1738974" y="3455770"/>
                  <a:pt x="1737184" y="3457634"/>
                </a:cubicBezTo>
                <a:cubicBezTo>
                  <a:pt x="1735283" y="3457598"/>
                  <a:pt x="1733383" y="3458109"/>
                  <a:pt x="1731482" y="3459169"/>
                </a:cubicBezTo>
                <a:cubicBezTo>
                  <a:pt x="1729582" y="3460229"/>
                  <a:pt x="1728559" y="3462056"/>
                  <a:pt x="1728413" y="3464651"/>
                </a:cubicBezTo>
                <a:lnTo>
                  <a:pt x="1730167" y="3471668"/>
                </a:lnTo>
                <a:lnTo>
                  <a:pt x="1714379" y="3471668"/>
                </a:lnTo>
                <a:cubicBezTo>
                  <a:pt x="1715073" y="3468269"/>
                  <a:pt x="1716755" y="3463226"/>
                  <a:pt x="1719422" y="3456538"/>
                </a:cubicBezTo>
                <a:cubicBezTo>
                  <a:pt x="1722090" y="3449850"/>
                  <a:pt x="1721579" y="3446122"/>
                  <a:pt x="1717887" y="3445355"/>
                </a:cubicBezTo>
                <a:cubicBezTo>
                  <a:pt x="1716097" y="3445465"/>
                  <a:pt x="1714416" y="3446122"/>
                  <a:pt x="1712844" y="3447328"/>
                </a:cubicBezTo>
                <a:cubicBezTo>
                  <a:pt x="1711273" y="3448534"/>
                  <a:pt x="1710030" y="3449631"/>
                  <a:pt x="1709117" y="3450618"/>
                </a:cubicBezTo>
                <a:lnTo>
                  <a:pt x="1705608" y="3471668"/>
                </a:lnTo>
                <a:lnTo>
                  <a:pt x="1696837" y="3483947"/>
                </a:lnTo>
                <a:cubicBezTo>
                  <a:pt x="1696837" y="3489137"/>
                  <a:pt x="1695960" y="3493668"/>
                  <a:pt x="1694206" y="3497542"/>
                </a:cubicBezTo>
                <a:cubicBezTo>
                  <a:pt x="1692452" y="3501416"/>
                  <a:pt x="1689820" y="3505070"/>
                  <a:pt x="1686312" y="3508506"/>
                </a:cubicBezTo>
                <a:lnTo>
                  <a:pt x="1686312" y="3522539"/>
                </a:lnTo>
                <a:cubicBezTo>
                  <a:pt x="1681342" y="3528094"/>
                  <a:pt x="1679003" y="3534526"/>
                  <a:pt x="1679295" y="3541835"/>
                </a:cubicBezTo>
                <a:cubicBezTo>
                  <a:pt x="1676481" y="3540995"/>
                  <a:pt x="1673777" y="3541360"/>
                  <a:pt x="1671182" y="3542932"/>
                </a:cubicBezTo>
                <a:cubicBezTo>
                  <a:pt x="1668587" y="3544503"/>
                  <a:pt x="1667199" y="3547061"/>
                  <a:pt x="1667016" y="3550606"/>
                </a:cubicBezTo>
                <a:lnTo>
                  <a:pt x="1656491" y="3566394"/>
                </a:lnTo>
                <a:lnTo>
                  <a:pt x="1642457" y="3561131"/>
                </a:lnTo>
                <a:cubicBezTo>
                  <a:pt x="1644760" y="3555430"/>
                  <a:pt x="1646295" y="3548852"/>
                  <a:pt x="1647062" y="3541397"/>
                </a:cubicBezTo>
                <a:cubicBezTo>
                  <a:pt x="1647830" y="3533941"/>
                  <a:pt x="1649803" y="3528240"/>
                  <a:pt x="1652983" y="3524293"/>
                </a:cubicBezTo>
                <a:cubicBezTo>
                  <a:pt x="1652690" y="3518738"/>
                  <a:pt x="1655029" y="3515815"/>
                  <a:pt x="1659999" y="3515522"/>
                </a:cubicBezTo>
                <a:cubicBezTo>
                  <a:pt x="1663800" y="3515778"/>
                  <a:pt x="1668478" y="3515705"/>
                  <a:pt x="1674033" y="3515303"/>
                </a:cubicBezTo>
                <a:cubicBezTo>
                  <a:pt x="1679588" y="3514901"/>
                  <a:pt x="1679003" y="3512635"/>
                  <a:pt x="1672279" y="3508506"/>
                </a:cubicBezTo>
                <a:lnTo>
                  <a:pt x="1679295" y="3490964"/>
                </a:lnTo>
                <a:lnTo>
                  <a:pt x="1672279" y="3490964"/>
                </a:lnTo>
                <a:lnTo>
                  <a:pt x="1679295" y="3482193"/>
                </a:lnTo>
                <a:lnTo>
                  <a:pt x="1679295" y="3464651"/>
                </a:lnTo>
                <a:lnTo>
                  <a:pt x="1691575" y="3455880"/>
                </a:lnTo>
                <a:lnTo>
                  <a:pt x="1691575" y="3440092"/>
                </a:lnTo>
                <a:cubicBezTo>
                  <a:pt x="1694791" y="3434537"/>
                  <a:pt x="1698884" y="3429860"/>
                  <a:pt x="1703854" y="3426059"/>
                </a:cubicBezTo>
                <a:lnTo>
                  <a:pt x="1709117" y="3412025"/>
                </a:lnTo>
                <a:cubicBezTo>
                  <a:pt x="1703635" y="3410637"/>
                  <a:pt x="1701880" y="3404643"/>
                  <a:pt x="1703854" y="3394045"/>
                </a:cubicBezTo>
                <a:cubicBezTo>
                  <a:pt x="1705827" y="3383447"/>
                  <a:pt x="1707582" y="3376576"/>
                  <a:pt x="1709117" y="3373433"/>
                </a:cubicBezTo>
                <a:cubicBezTo>
                  <a:pt x="1712406" y="3372629"/>
                  <a:pt x="1714160" y="3368975"/>
                  <a:pt x="1714379" y="3362470"/>
                </a:cubicBezTo>
                <a:cubicBezTo>
                  <a:pt x="1714598" y="3355965"/>
                  <a:pt x="1714598" y="3351433"/>
                  <a:pt x="1714379" y="3348875"/>
                </a:cubicBezTo>
                <a:cubicBezTo>
                  <a:pt x="1716974" y="3347851"/>
                  <a:pt x="1718801" y="3345951"/>
                  <a:pt x="1719861" y="3343174"/>
                </a:cubicBezTo>
                <a:cubicBezTo>
                  <a:pt x="1720921" y="3340396"/>
                  <a:pt x="1721432" y="3337619"/>
                  <a:pt x="1721396" y="3334841"/>
                </a:cubicBezTo>
                <a:cubicBezTo>
                  <a:pt x="1721103" y="3331552"/>
                  <a:pt x="1719934" y="3328921"/>
                  <a:pt x="1717887" y="3326947"/>
                </a:cubicBezTo>
                <a:cubicBezTo>
                  <a:pt x="1715841" y="3324974"/>
                  <a:pt x="1714671" y="3322343"/>
                  <a:pt x="1714379" y="3319054"/>
                </a:cubicBezTo>
                <a:cubicBezTo>
                  <a:pt x="1707618" y="3320369"/>
                  <a:pt x="1704475" y="3325632"/>
                  <a:pt x="1704950" y="3334841"/>
                </a:cubicBezTo>
                <a:cubicBezTo>
                  <a:pt x="1705425" y="3344051"/>
                  <a:pt x="1702721" y="3349313"/>
                  <a:pt x="1696837" y="3350629"/>
                </a:cubicBezTo>
                <a:cubicBezTo>
                  <a:pt x="1696654" y="3356001"/>
                  <a:pt x="1694827" y="3361044"/>
                  <a:pt x="1691355" y="3365759"/>
                </a:cubicBezTo>
                <a:cubicBezTo>
                  <a:pt x="1687884" y="3370473"/>
                  <a:pt x="1683864" y="3374201"/>
                  <a:pt x="1679295" y="3376942"/>
                </a:cubicBezTo>
                <a:lnTo>
                  <a:pt x="1679295" y="3399746"/>
                </a:lnTo>
                <a:cubicBezTo>
                  <a:pt x="1663910" y="3407165"/>
                  <a:pt x="1654773" y="3415570"/>
                  <a:pt x="1651886" y="3424963"/>
                </a:cubicBezTo>
                <a:cubicBezTo>
                  <a:pt x="1648999" y="3434355"/>
                  <a:pt x="1644687" y="3447584"/>
                  <a:pt x="1638949" y="3464651"/>
                </a:cubicBezTo>
                <a:cubicBezTo>
                  <a:pt x="1633029" y="3465163"/>
                  <a:pt x="1627766" y="3467209"/>
                  <a:pt x="1623161" y="3470791"/>
                </a:cubicBezTo>
                <a:cubicBezTo>
                  <a:pt x="1618557" y="3474372"/>
                  <a:pt x="1613294" y="3476419"/>
                  <a:pt x="1607374" y="3476930"/>
                </a:cubicBezTo>
                <a:lnTo>
                  <a:pt x="1607374" y="3496226"/>
                </a:lnTo>
                <a:lnTo>
                  <a:pt x="1602111" y="3496226"/>
                </a:lnTo>
                <a:cubicBezTo>
                  <a:pt x="1598749" y="3496226"/>
                  <a:pt x="1596702" y="3495349"/>
                  <a:pt x="1595971" y="3493595"/>
                </a:cubicBezTo>
                <a:cubicBezTo>
                  <a:pt x="1595241" y="3491841"/>
                  <a:pt x="1594948" y="3489210"/>
                  <a:pt x="1595094" y="3485701"/>
                </a:cubicBezTo>
                <a:lnTo>
                  <a:pt x="1600357" y="3471668"/>
                </a:lnTo>
                <a:cubicBezTo>
                  <a:pt x="1600247" y="3470389"/>
                  <a:pt x="1599589" y="3468123"/>
                  <a:pt x="1598383" y="3464870"/>
                </a:cubicBezTo>
                <a:cubicBezTo>
                  <a:pt x="1597177" y="3461618"/>
                  <a:pt x="1596081" y="3459790"/>
                  <a:pt x="1595094" y="3459388"/>
                </a:cubicBezTo>
                <a:lnTo>
                  <a:pt x="1595094" y="3464651"/>
                </a:lnTo>
                <a:cubicBezTo>
                  <a:pt x="1591074" y="3467502"/>
                  <a:pt x="1586396" y="3471448"/>
                  <a:pt x="1581061" y="3476492"/>
                </a:cubicBezTo>
                <a:cubicBezTo>
                  <a:pt x="1575725" y="3481535"/>
                  <a:pt x="1572802" y="3486359"/>
                  <a:pt x="1572290" y="3490964"/>
                </a:cubicBezTo>
                <a:cubicBezTo>
                  <a:pt x="1569695" y="3492864"/>
                  <a:pt x="1567868" y="3495642"/>
                  <a:pt x="1566808" y="3499296"/>
                </a:cubicBezTo>
                <a:cubicBezTo>
                  <a:pt x="1565748" y="3502951"/>
                  <a:pt x="1565237" y="3506605"/>
                  <a:pt x="1565273" y="3510260"/>
                </a:cubicBezTo>
                <a:lnTo>
                  <a:pt x="1552994" y="3517277"/>
                </a:lnTo>
                <a:cubicBezTo>
                  <a:pt x="1553030" y="3520091"/>
                  <a:pt x="1552519" y="3523234"/>
                  <a:pt x="1551459" y="3526705"/>
                </a:cubicBezTo>
                <a:cubicBezTo>
                  <a:pt x="1550399" y="3530177"/>
                  <a:pt x="1548572" y="3532882"/>
                  <a:pt x="1545977" y="3534819"/>
                </a:cubicBezTo>
                <a:lnTo>
                  <a:pt x="1545977" y="3548852"/>
                </a:lnTo>
                <a:lnTo>
                  <a:pt x="1538960" y="3554115"/>
                </a:lnTo>
                <a:cubicBezTo>
                  <a:pt x="1538778" y="3559450"/>
                  <a:pt x="1536950" y="3564567"/>
                  <a:pt x="1533479" y="3569464"/>
                </a:cubicBezTo>
                <a:cubicBezTo>
                  <a:pt x="1530007" y="3574361"/>
                  <a:pt x="1525987" y="3578600"/>
                  <a:pt x="1521418" y="3582182"/>
                </a:cubicBezTo>
                <a:cubicBezTo>
                  <a:pt x="1517837" y="3587773"/>
                  <a:pt x="1513598" y="3594132"/>
                  <a:pt x="1508701" y="3601258"/>
                </a:cubicBezTo>
                <a:cubicBezTo>
                  <a:pt x="1503803" y="3608385"/>
                  <a:pt x="1498687" y="3614305"/>
                  <a:pt x="1493351" y="3619019"/>
                </a:cubicBezTo>
                <a:cubicBezTo>
                  <a:pt x="1493461" y="3621760"/>
                  <a:pt x="1493242" y="3624611"/>
                  <a:pt x="1492694" y="3627571"/>
                </a:cubicBezTo>
                <a:cubicBezTo>
                  <a:pt x="1492145" y="3630531"/>
                  <a:pt x="1490611" y="3632943"/>
                  <a:pt x="1488089" y="3634807"/>
                </a:cubicBezTo>
                <a:cubicBezTo>
                  <a:pt x="1487943" y="3640216"/>
                  <a:pt x="1486481" y="3645625"/>
                  <a:pt x="1483703" y="3651033"/>
                </a:cubicBezTo>
                <a:cubicBezTo>
                  <a:pt x="1480926" y="3656442"/>
                  <a:pt x="1477710" y="3660974"/>
                  <a:pt x="1474055" y="3664628"/>
                </a:cubicBezTo>
                <a:cubicBezTo>
                  <a:pt x="1474055" y="3666456"/>
                  <a:pt x="1473617" y="3668064"/>
                  <a:pt x="1472740" y="3669452"/>
                </a:cubicBezTo>
                <a:cubicBezTo>
                  <a:pt x="1471863" y="3670841"/>
                  <a:pt x="1470547" y="3671572"/>
                  <a:pt x="1468793" y="3671645"/>
                </a:cubicBezTo>
                <a:lnTo>
                  <a:pt x="1463530" y="3669891"/>
                </a:lnTo>
                <a:lnTo>
                  <a:pt x="1468793" y="3652349"/>
                </a:lnTo>
                <a:cubicBezTo>
                  <a:pt x="1470547" y="3650485"/>
                  <a:pt x="1471863" y="3648073"/>
                  <a:pt x="1472740" y="3645113"/>
                </a:cubicBezTo>
                <a:cubicBezTo>
                  <a:pt x="1473617" y="3642153"/>
                  <a:pt x="1474055" y="3639302"/>
                  <a:pt x="1474055" y="3636561"/>
                </a:cubicBezTo>
                <a:lnTo>
                  <a:pt x="1481072" y="3620774"/>
                </a:lnTo>
                <a:cubicBezTo>
                  <a:pt x="1480707" y="3616827"/>
                  <a:pt x="1480561" y="3612441"/>
                  <a:pt x="1480634" y="3607617"/>
                </a:cubicBezTo>
                <a:cubicBezTo>
                  <a:pt x="1480707" y="3602793"/>
                  <a:pt x="1483192" y="3600162"/>
                  <a:pt x="1488089" y="3599723"/>
                </a:cubicBezTo>
                <a:cubicBezTo>
                  <a:pt x="1488674" y="3582620"/>
                  <a:pt x="1493644" y="3562447"/>
                  <a:pt x="1503000" y="3539204"/>
                </a:cubicBezTo>
                <a:cubicBezTo>
                  <a:pt x="1512355" y="3515961"/>
                  <a:pt x="1522588" y="3497542"/>
                  <a:pt x="1533698" y="3483947"/>
                </a:cubicBezTo>
                <a:cubicBezTo>
                  <a:pt x="1533917" y="3477954"/>
                  <a:pt x="1534794" y="3472399"/>
                  <a:pt x="1536329" y="3467282"/>
                </a:cubicBezTo>
                <a:cubicBezTo>
                  <a:pt x="1537864" y="3462166"/>
                  <a:pt x="1538741" y="3456611"/>
                  <a:pt x="1538960" y="3450618"/>
                </a:cubicBezTo>
                <a:cubicBezTo>
                  <a:pt x="1541555" y="3450508"/>
                  <a:pt x="1543382" y="3449412"/>
                  <a:pt x="1544442" y="3447328"/>
                </a:cubicBezTo>
                <a:cubicBezTo>
                  <a:pt x="1545502" y="3445245"/>
                  <a:pt x="1546014" y="3442833"/>
                  <a:pt x="1545977" y="3440092"/>
                </a:cubicBezTo>
                <a:cubicBezTo>
                  <a:pt x="1546269" y="3432966"/>
                  <a:pt x="1547439" y="3428800"/>
                  <a:pt x="1549485" y="3427594"/>
                </a:cubicBezTo>
                <a:cubicBezTo>
                  <a:pt x="1551532" y="3426388"/>
                  <a:pt x="1552701" y="3423537"/>
                  <a:pt x="1552994" y="3419042"/>
                </a:cubicBezTo>
                <a:lnTo>
                  <a:pt x="1561765" y="3401500"/>
                </a:lnTo>
                <a:cubicBezTo>
                  <a:pt x="1564360" y="3400550"/>
                  <a:pt x="1566187" y="3398942"/>
                  <a:pt x="1567247" y="3396676"/>
                </a:cubicBezTo>
                <a:cubicBezTo>
                  <a:pt x="1568306" y="3394410"/>
                  <a:pt x="1568818" y="3391925"/>
                  <a:pt x="1568782" y="3389221"/>
                </a:cubicBezTo>
                <a:lnTo>
                  <a:pt x="1567027" y="3380450"/>
                </a:lnTo>
                <a:lnTo>
                  <a:pt x="1582815" y="3326070"/>
                </a:lnTo>
                <a:lnTo>
                  <a:pt x="1589832" y="3320808"/>
                </a:lnTo>
                <a:lnTo>
                  <a:pt x="1595094" y="3312037"/>
                </a:lnTo>
                <a:cubicBezTo>
                  <a:pt x="1595094" y="3309223"/>
                  <a:pt x="1595533" y="3306080"/>
                  <a:pt x="1596410" y="3302608"/>
                </a:cubicBezTo>
                <a:cubicBezTo>
                  <a:pt x="1597287" y="3299136"/>
                  <a:pt x="1598603" y="3296432"/>
                  <a:pt x="1600357" y="3294495"/>
                </a:cubicBezTo>
                <a:cubicBezTo>
                  <a:pt x="1599334" y="3291315"/>
                  <a:pt x="1599187" y="3287149"/>
                  <a:pt x="1599918" y="3281996"/>
                </a:cubicBezTo>
                <a:cubicBezTo>
                  <a:pt x="1600649" y="3276843"/>
                  <a:pt x="1603134" y="3273993"/>
                  <a:pt x="1607374" y="3273445"/>
                </a:cubicBezTo>
                <a:cubicBezTo>
                  <a:pt x="1607995" y="3268621"/>
                  <a:pt x="1611138" y="3260727"/>
                  <a:pt x="1616802" y="3249763"/>
                </a:cubicBezTo>
                <a:cubicBezTo>
                  <a:pt x="1622467" y="3238799"/>
                  <a:pt x="1626926" y="3232660"/>
                  <a:pt x="1630178" y="3231344"/>
                </a:cubicBezTo>
                <a:lnTo>
                  <a:pt x="1635441" y="3219065"/>
                </a:lnTo>
                <a:cubicBezTo>
                  <a:pt x="1635952" y="3208101"/>
                  <a:pt x="1637999" y="3198453"/>
                  <a:pt x="1641580" y="3190121"/>
                </a:cubicBezTo>
                <a:cubicBezTo>
                  <a:pt x="1645162" y="3181788"/>
                  <a:pt x="1647208" y="3172140"/>
                  <a:pt x="1647720" y="3161177"/>
                </a:cubicBezTo>
                <a:lnTo>
                  <a:pt x="1652983" y="3154160"/>
                </a:lnTo>
                <a:cubicBezTo>
                  <a:pt x="1653787" y="3147655"/>
                  <a:pt x="1657003" y="3140053"/>
                  <a:pt x="1662631" y="3131355"/>
                </a:cubicBezTo>
                <a:cubicBezTo>
                  <a:pt x="1668259" y="3122658"/>
                  <a:pt x="1671475" y="3115056"/>
                  <a:pt x="1672279" y="3108551"/>
                </a:cubicBezTo>
                <a:cubicBezTo>
                  <a:pt x="1677468" y="3105262"/>
                  <a:pt x="1679807" y="3099999"/>
                  <a:pt x="1679295" y="3092763"/>
                </a:cubicBezTo>
                <a:cubicBezTo>
                  <a:pt x="1678784" y="3085527"/>
                  <a:pt x="1681123" y="3080265"/>
                  <a:pt x="1686312" y="3076976"/>
                </a:cubicBezTo>
                <a:cubicBezTo>
                  <a:pt x="1687372" y="3071421"/>
                  <a:pt x="1691830" y="3057533"/>
                  <a:pt x="1699688" y="3035314"/>
                </a:cubicBezTo>
                <a:cubicBezTo>
                  <a:pt x="1707545" y="3013094"/>
                  <a:pt x="1712442" y="3000084"/>
                  <a:pt x="1714379" y="2996283"/>
                </a:cubicBezTo>
                <a:cubicBezTo>
                  <a:pt x="1713356" y="2993323"/>
                  <a:pt x="1713210" y="2990034"/>
                  <a:pt x="1713941" y="2986416"/>
                </a:cubicBezTo>
                <a:cubicBezTo>
                  <a:pt x="1714671" y="2982798"/>
                  <a:pt x="1717157" y="2980824"/>
                  <a:pt x="1721396" y="2980495"/>
                </a:cubicBezTo>
                <a:cubicBezTo>
                  <a:pt x="1726622" y="2968179"/>
                  <a:pt x="1733273" y="2955535"/>
                  <a:pt x="1741350" y="2942561"/>
                </a:cubicBezTo>
                <a:cubicBezTo>
                  <a:pt x="1749426" y="2929587"/>
                  <a:pt x="1753885" y="2916504"/>
                  <a:pt x="1754725" y="2903311"/>
                </a:cubicBezTo>
                <a:cubicBezTo>
                  <a:pt x="1755785" y="2902471"/>
                  <a:pt x="1757174" y="2901520"/>
                  <a:pt x="1758892" y="2900461"/>
                </a:cubicBezTo>
                <a:cubicBezTo>
                  <a:pt x="1760609" y="2899401"/>
                  <a:pt x="1761559" y="2898012"/>
                  <a:pt x="1761742" y="2896294"/>
                </a:cubicBezTo>
                <a:cubicBezTo>
                  <a:pt x="1761523" y="2895454"/>
                  <a:pt x="1760646" y="2894942"/>
                  <a:pt x="1759111" y="2894759"/>
                </a:cubicBezTo>
                <a:cubicBezTo>
                  <a:pt x="1757576" y="2894577"/>
                  <a:pt x="1756699" y="2894504"/>
                  <a:pt x="1756480" y="2894540"/>
                </a:cubicBezTo>
                <a:lnTo>
                  <a:pt x="1761742" y="2878752"/>
                </a:lnTo>
                <a:lnTo>
                  <a:pt x="1768759" y="2875244"/>
                </a:lnTo>
                <a:cubicBezTo>
                  <a:pt x="1772267" y="2870384"/>
                  <a:pt x="1775337" y="2863878"/>
                  <a:pt x="1777968" y="2855729"/>
                </a:cubicBezTo>
                <a:cubicBezTo>
                  <a:pt x="1780600" y="2847579"/>
                  <a:pt x="1782792" y="2840635"/>
                  <a:pt x="1784547" y="2834898"/>
                </a:cubicBezTo>
                <a:cubicBezTo>
                  <a:pt x="1783596" y="2831243"/>
                  <a:pt x="1783743" y="2828027"/>
                  <a:pt x="1784985" y="2825250"/>
                </a:cubicBezTo>
                <a:cubicBezTo>
                  <a:pt x="1786228" y="2822472"/>
                  <a:pt x="1789005" y="2821010"/>
                  <a:pt x="1793318" y="2820864"/>
                </a:cubicBezTo>
                <a:lnTo>
                  <a:pt x="1798580" y="2808585"/>
                </a:lnTo>
                <a:cubicBezTo>
                  <a:pt x="1800627" y="2805698"/>
                  <a:pt x="1803112" y="2799193"/>
                  <a:pt x="1806035" y="2789070"/>
                </a:cubicBezTo>
                <a:cubicBezTo>
                  <a:pt x="1808959" y="2778947"/>
                  <a:pt x="1810567" y="2772003"/>
                  <a:pt x="1810859" y="2768239"/>
                </a:cubicBezTo>
                <a:cubicBezTo>
                  <a:pt x="1811371" y="2762611"/>
                  <a:pt x="1813418" y="2758518"/>
                  <a:pt x="1816999" y="2755959"/>
                </a:cubicBezTo>
                <a:lnTo>
                  <a:pt x="1821029" y="2747900"/>
                </a:lnTo>
                <a:lnTo>
                  <a:pt x="1821206" y="2747273"/>
                </a:lnTo>
                <a:cubicBezTo>
                  <a:pt x="1821243" y="2747126"/>
                  <a:pt x="1821170" y="2746542"/>
                  <a:pt x="1820987" y="2745518"/>
                </a:cubicBezTo>
                <a:cubicBezTo>
                  <a:pt x="1820804" y="2744495"/>
                  <a:pt x="1820292" y="2743910"/>
                  <a:pt x="1819452" y="2743764"/>
                </a:cubicBezTo>
                <a:cubicBezTo>
                  <a:pt x="1818502" y="2744166"/>
                  <a:pt x="1817332" y="2745993"/>
                  <a:pt x="1815944" y="2749246"/>
                </a:cubicBezTo>
                <a:cubicBezTo>
                  <a:pt x="1814555" y="2752499"/>
                  <a:pt x="1813385" y="2754764"/>
                  <a:pt x="1812435" y="2756043"/>
                </a:cubicBezTo>
                <a:cubicBezTo>
                  <a:pt x="1810389" y="2757798"/>
                  <a:pt x="1809219" y="2759552"/>
                  <a:pt x="1808927" y="2761306"/>
                </a:cubicBezTo>
                <a:cubicBezTo>
                  <a:pt x="1809146" y="2764047"/>
                  <a:pt x="1809146" y="2766459"/>
                  <a:pt x="1808927" y="2768542"/>
                </a:cubicBezTo>
                <a:cubicBezTo>
                  <a:pt x="1808707" y="2770625"/>
                  <a:pt x="1806953" y="2771721"/>
                  <a:pt x="1803664" y="2771831"/>
                </a:cubicBezTo>
                <a:lnTo>
                  <a:pt x="1796647" y="2775340"/>
                </a:lnTo>
                <a:lnTo>
                  <a:pt x="1779106" y="2777094"/>
                </a:lnTo>
                <a:lnTo>
                  <a:pt x="1773843" y="2791127"/>
                </a:lnTo>
                <a:cubicBezTo>
                  <a:pt x="1771175" y="2792114"/>
                  <a:pt x="1768617" y="2793649"/>
                  <a:pt x="1766168" y="2795732"/>
                </a:cubicBezTo>
                <a:cubicBezTo>
                  <a:pt x="1763720" y="2797815"/>
                  <a:pt x="1761600" y="2799788"/>
                  <a:pt x="1759810" y="2801652"/>
                </a:cubicBezTo>
                <a:cubicBezTo>
                  <a:pt x="1757909" y="2801616"/>
                  <a:pt x="1756009" y="2802127"/>
                  <a:pt x="1754108" y="2803187"/>
                </a:cubicBezTo>
                <a:cubicBezTo>
                  <a:pt x="1752208" y="2804247"/>
                  <a:pt x="1751185" y="2806074"/>
                  <a:pt x="1751039" y="2808669"/>
                </a:cubicBezTo>
                <a:lnTo>
                  <a:pt x="1752793" y="2815686"/>
                </a:lnTo>
                <a:lnTo>
                  <a:pt x="1737005" y="2815686"/>
                </a:lnTo>
                <a:cubicBezTo>
                  <a:pt x="1737699" y="2812287"/>
                  <a:pt x="1739381" y="2807244"/>
                  <a:pt x="1742048" y="2800556"/>
                </a:cubicBezTo>
                <a:lnTo>
                  <a:pt x="1741096" y="2793620"/>
                </a:lnTo>
                <a:lnTo>
                  <a:pt x="1734944" y="2807463"/>
                </a:lnTo>
                <a:cubicBezTo>
                  <a:pt x="1733336" y="2808852"/>
                  <a:pt x="1732605" y="2811776"/>
                  <a:pt x="1732751" y="2816234"/>
                </a:cubicBezTo>
                <a:cubicBezTo>
                  <a:pt x="1732897" y="2820693"/>
                  <a:pt x="1733044" y="2823616"/>
                  <a:pt x="1733190" y="2825005"/>
                </a:cubicBezTo>
                <a:cubicBezTo>
                  <a:pt x="1735273" y="2822885"/>
                  <a:pt x="1737246" y="2823178"/>
                  <a:pt x="1739110" y="2825882"/>
                </a:cubicBezTo>
                <a:cubicBezTo>
                  <a:pt x="1740974" y="2828586"/>
                  <a:pt x="1740755" y="2830633"/>
                  <a:pt x="1738452" y="2832022"/>
                </a:cubicBezTo>
                <a:cubicBezTo>
                  <a:pt x="1737466" y="2831949"/>
                  <a:pt x="1736369" y="2832095"/>
                  <a:pt x="1735163" y="2832460"/>
                </a:cubicBezTo>
                <a:cubicBezTo>
                  <a:pt x="1733957" y="2832826"/>
                  <a:pt x="1733299" y="2833849"/>
                  <a:pt x="1733190" y="2835530"/>
                </a:cubicBezTo>
                <a:cubicBezTo>
                  <a:pt x="1733336" y="2837357"/>
                  <a:pt x="1734359" y="2839404"/>
                  <a:pt x="1736260" y="2841670"/>
                </a:cubicBezTo>
                <a:cubicBezTo>
                  <a:pt x="1738160" y="2843935"/>
                  <a:pt x="1740060" y="2845982"/>
                  <a:pt x="1741961" y="2847809"/>
                </a:cubicBezTo>
                <a:cubicBezTo>
                  <a:pt x="1741595" y="2851354"/>
                  <a:pt x="1739695" y="2856982"/>
                  <a:pt x="1736260" y="2864693"/>
                </a:cubicBezTo>
                <a:cubicBezTo>
                  <a:pt x="1732824" y="2872405"/>
                  <a:pt x="1730047" y="2876717"/>
                  <a:pt x="1727927" y="2877631"/>
                </a:cubicBezTo>
                <a:cubicBezTo>
                  <a:pt x="1728183" y="2883588"/>
                  <a:pt x="1727671" y="2887461"/>
                  <a:pt x="1726392" y="2889252"/>
                </a:cubicBezTo>
                <a:cubicBezTo>
                  <a:pt x="1725113" y="2891043"/>
                  <a:pt x="1721532" y="2891847"/>
                  <a:pt x="1715648" y="2891664"/>
                </a:cubicBezTo>
                <a:lnTo>
                  <a:pt x="1715648" y="2910960"/>
                </a:lnTo>
                <a:cubicBezTo>
                  <a:pt x="1711189" y="2908329"/>
                  <a:pt x="1706950" y="2905259"/>
                  <a:pt x="1702930" y="2901751"/>
                </a:cubicBezTo>
                <a:cubicBezTo>
                  <a:pt x="1698910" y="2898242"/>
                  <a:pt x="1695548" y="2894295"/>
                  <a:pt x="1692843" y="2889910"/>
                </a:cubicBezTo>
                <a:cubicBezTo>
                  <a:pt x="1693136" y="2893418"/>
                  <a:pt x="1692551" y="2896927"/>
                  <a:pt x="1691089" y="2900435"/>
                </a:cubicBezTo>
                <a:lnTo>
                  <a:pt x="1701614" y="2917977"/>
                </a:lnTo>
                <a:cubicBezTo>
                  <a:pt x="1699641" y="2924738"/>
                  <a:pt x="1695255" y="2937529"/>
                  <a:pt x="1688458" y="2956350"/>
                </a:cubicBezTo>
                <a:cubicBezTo>
                  <a:pt x="1681660" y="2975171"/>
                  <a:pt x="1673767" y="2985769"/>
                  <a:pt x="1664776" y="2988144"/>
                </a:cubicBezTo>
                <a:cubicBezTo>
                  <a:pt x="1664594" y="2991543"/>
                  <a:pt x="1663205" y="2996586"/>
                  <a:pt x="1660610" y="3003274"/>
                </a:cubicBezTo>
                <a:cubicBezTo>
                  <a:pt x="1658015" y="3009962"/>
                  <a:pt x="1655311" y="3013690"/>
                  <a:pt x="1652497" y="3014457"/>
                </a:cubicBezTo>
                <a:cubicBezTo>
                  <a:pt x="1651657" y="3014238"/>
                  <a:pt x="1651145" y="3013361"/>
                  <a:pt x="1650962" y="3011826"/>
                </a:cubicBezTo>
                <a:cubicBezTo>
                  <a:pt x="1650779" y="3010291"/>
                  <a:pt x="1650706" y="3009414"/>
                  <a:pt x="1650743" y="3009195"/>
                </a:cubicBezTo>
                <a:lnTo>
                  <a:pt x="1643726" y="3007440"/>
                </a:lnTo>
                <a:lnTo>
                  <a:pt x="1638464" y="3014457"/>
                </a:lnTo>
                <a:lnTo>
                  <a:pt x="1650743" y="3026737"/>
                </a:lnTo>
                <a:cubicBezTo>
                  <a:pt x="1650597" y="3036275"/>
                  <a:pt x="1648696" y="3044827"/>
                  <a:pt x="1645042" y="3052392"/>
                </a:cubicBezTo>
                <a:cubicBezTo>
                  <a:pt x="1641387" y="3059956"/>
                  <a:pt x="1636856" y="3067193"/>
                  <a:pt x="1631447" y="3074100"/>
                </a:cubicBezTo>
                <a:cubicBezTo>
                  <a:pt x="1631995" y="3076804"/>
                  <a:pt x="1633530" y="3081920"/>
                  <a:pt x="1636052" y="3089449"/>
                </a:cubicBezTo>
                <a:cubicBezTo>
                  <a:pt x="1638573" y="3096977"/>
                  <a:pt x="1638792" y="3101216"/>
                  <a:pt x="1636709" y="3102167"/>
                </a:cubicBezTo>
                <a:cubicBezTo>
                  <a:pt x="1634115" y="3102093"/>
                  <a:pt x="1631849" y="3101363"/>
                  <a:pt x="1629912" y="3099974"/>
                </a:cubicBezTo>
                <a:cubicBezTo>
                  <a:pt x="1627975" y="3098585"/>
                  <a:pt x="1626148" y="3096977"/>
                  <a:pt x="1624430" y="3095150"/>
                </a:cubicBezTo>
                <a:cubicBezTo>
                  <a:pt x="1624430" y="3101582"/>
                  <a:pt x="1623553" y="3108452"/>
                  <a:pt x="1621799" y="3115761"/>
                </a:cubicBezTo>
                <a:cubicBezTo>
                  <a:pt x="1620045" y="3123071"/>
                  <a:pt x="1617413" y="3129064"/>
                  <a:pt x="1613905" y="3133742"/>
                </a:cubicBezTo>
                <a:lnTo>
                  <a:pt x="1605134" y="3119708"/>
                </a:lnTo>
                <a:lnTo>
                  <a:pt x="1610397" y="3102167"/>
                </a:lnTo>
                <a:cubicBezTo>
                  <a:pt x="1609410" y="3101289"/>
                  <a:pt x="1608313" y="3100412"/>
                  <a:pt x="1607107" y="3099535"/>
                </a:cubicBezTo>
                <a:cubicBezTo>
                  <a:pt x="1605901" y="3098658"/>
                  <a:pt x="1605244" y="3097781"/>
                  <a:pt x="1605134" y="3096904"/>
                </a:cubicBezTo>
                <a:cubicBezTo>
                  <a:pt x="1605536" y="3095223"/>
                  <a:pt x="1607363" y="3094200"/>
                  <a:pt x="1610616" y="3093834"/>
                </a:cubicBezTo>
                <a:cubicBezTo>
                  <a:pt x="1613868" y="3093469"/>
                  <a:pt x="1616134" y="3093322"/>
                  <a:pt x="1617413" y="3093396"/>
                </a:cubicBezTo>
                <a:cubicBezTo>
                  <a:pt x="1617523" y="3088060"/>
                  <a:pt x="1618619" y="3082505"/>
                  <a:pt x="1620702" y="3076731"/>
                </a:cubicBezTo>
                <a:cubicBezTo>
                  <a:pt x="1622785" y="3070957"/>
                  <a:pt x="1625198" y="3065402"/>
                  <a:pt x="1627938" y="3060066"/>
                </a:cubicBezTo>
                <a:cubicBezTo>
                  <a:pt x="1627902" y="3059043"/>
                  <a:pt x="1627536" y="3057581"/>
                  <a:pt x="1626842" y="3055681"/>
                </a:cubicBezTo>
                <a:cubicBezTo>
                  <a:pt x="1626148" y="3053780"/>
                  <a:pt x="1625344" y="3052318"/>
                  <a:pt x="1624430" y="3051295"/>
                </a:cubicBezTo>
                <a:lnTo>
                  <a:pt x="1612151" y="3067083"/>
                </a:lnTo>
                <a:lnTo>
                  <a:pt x="1603380" y="3068837"/>
                </a:lnTo>
                <a:lnTo>
                  <a:pt x="1603380" y="3093396"/>
                </a:lnTo>
                <a:cubicBezTo>
                  <a:pt x="1597131" y="3098439"/>
                  <a:pt x="1591649" y="3105894"/>
                  <a:pt x="1586934" y="3115761"/>
                </a:cubicBezTo>
                <a:cubicBezTo>
                  <a:pt x="1582220" y="3125629"/>
                  <a:pt x="1578931" y="3133961"/>
                  <a:pt x="1577067" y="3140759"/>
                </a:cubicBezTo>
                <a:cubicBezTo>
                  <a:pt x="1576775" y="3144121"/>
                  <a:pt x="1575605" y="3147044"/>
                  <a:pt x="1573559" y="3149530"/>
                </a:cubicBezTo>
                <a:cubicBezTo>
                  <a:pt x="1571512" y="3152015"/>
                  <a:pt x="1570343" y="3154938"/>
                  <a:pt x="1570050" y="3158301"/>
                </a:cubicBezTo>
                <a:lnTo>
                  <a:pt x="1564788" y="3172334"/>
                </a:lnTo>
                <a:lnTo>
                  <a:pt x="1566542" y="3172334"/>
                </a:lnTo>
                <a:cubicBezTo>
                  <a:pt x="1566249" y="3175696"/>
                  <a:pt x="1565080" y="3178620"/>
                  <a:pt x="1563034" y="3181105"/>
                </a:cubicBezTo>
                <a:cubicBezTo>
                  <a:pt x="1560987" y="3183590"/>
                  <a:pt x="1559818" y="3186514"/>
                  <a:pt x="1559525" y="3189876"/>
                </a:cubicBezTo>
                <a:cubicBezTo>
                  <a:pt x="1559671" y="3192617"/>
                  <a:pt x="1559379" y="3195029"/>
                  <a:pt x="1558648" y="3197112"/>
                </a:cubicBezTo>
                <a:cubicBezTo>
                  <a:pt x="1557917" y="3199195"/>
                  <a:pt x="1555871" y="3200291"/>
                  <a:pt x="1552508" y="3200401"/>
                </a:cubicBezTo>
                <a:cubicBezTo>
                  <a:pt x="1552728" y="3205517"/>
                  <a:pt x="1552289" y="3208880"/>
                  <a:pt x="1551193" y="3210488"/>
                </a:cubicBezTo>
                <a:cubicBezTo>
                  <a:pt x="1550096" y="3212096"/>
                  <a:pt x="1547027" y="3212826"/>
                  <a:pt x="1541983" y="3212680"/>
                </a:cubicBezTo>
                <a:lnTo>
                  <a:pt x="1541983" y="3231976"/>
                </a:lnTo>
                <a:lnTo>
                  <a:pt x="1533212" y="3228468"/>
                </a:lnTo>
                <a:lnTo>
                  <a:pt x="1522687" y="3253027"/>
                </a:lnTo>
                <a:lnTo>
                  <a:pt x="1526196" y="3256535"/>
                </a:lnTo>
                <a:lnTo>
                  <a:pt x="1519179" y="3261798"/>
                </a:lnTo>
                <a:lnTo>
                  <a:pt x="1515670" y="3268814"/>
                </a:lnTo>
                <a:lnTo>
                  <a:pt x="1520933" y="3281094"/>
                </a:lnTo>
                <a:lnTo>
                  <a:pt x="1519179" y="3295127"/>
                </a:lnTo>
                <a:cubicBezTo>
                  <a:pt x="1514866" y="3295712"/>
                  <a:pt x="1512528" y="3298051"/>
                  <a:pt x="1512162" y="3302144"/>
                </a:cubicBezTo>
                <a:cubicBezTo>
                  <a:pt x="1511797" y="3306237"/>
                  <a:pt x="1507703" y="3308576"/>
                  <a:pt x="1499883" y="3309161"/>
                </a:cubicBezTo>
                <a:lnTo>
                  <a:pt x="1499883" y="3300390"/>
                </a:lnTo>
                <a:lnTo>
                  <a:pt x="1494620" y="3302144"/>
                </a:lnTo>
                <a:cubicBezTo>
                  <a:pt x="1493524" y="3304629"/>
                  <a:pt x="1491770" y="3308868"/>
                  <a:pt x="1489358" y="3314862"/>
                </a:cubicBezTo>
                <a:cubicBezTo>
                  <a:pt x="1486946" y="3320855"/>
                  <a:pt x="1485191" y="3324218"/>
                  <a:pt x="1484095" y="3324948"/>
                </a:cubicBezTo>
                <a:cubicBezTo>
                  <a:pt x="1483255" y="3324802"/>
                  <a:pt x="1482743" y="3324218"/>
                  <a:pt x="1482560" y="3323194"/>
                </a:cubicBezTo>
                <a:cubicBezTo>
                  <a:pt x="1482377" y="3322171"/>
                  <a:pt x="1482304" y="3321586"/>
                  <a:pt x="1482341" y="3321440"/>
                </a:cubicBezTo>
                <a:cubicBezTo>
                  <a:pt x="1477517" y="3321148"/>
                  <a:pt x="1475763" y="3319540"/>
                  <a:pt x="1477078" y="3316616"/>
                </a:cubicBezTo>
                <a:cubicBezTo>
                  <a:pt x="1478394" y="3313692"/>
                  <a:pt x="1480148" y="3311207"/>
                  <a:pt x="1482341" y="3309161"/>
                </a:cubicBezTo>
                <a:lnTo>
                  <a:pt x="1475324" y="3293373"/>
                </a:lnTo>
                <a:lnTo>
                  <a:pt x="1482341" y="3281094"/>
                </a:lnTo>
                <a:lnTo>
                  <a:pt x="1470062" y="3275831"/>
                </a:lnTo>
                <a:cubicBezTo>
                  <a:pt x="1469550" y="3281715"/>
                  <a:pt x="1467503" y="3287051"/>
                  <a:pt x="1463922" y="3291838"/>
                </a:cubicBezTo>
                <a:cubicBezTo>
                  <a:pt x="1460340" y="3296626"/>
                  <a:pt x="1458294" y="3302400"/>
                  <a:pt x="1457782" y="3309161"/>
                </a:cubicBezTo>
                <a:cubicBezTo>
                  <a:pt x="1452556" y="3316251"/>
                  <a:pt x="1447659" y="3323560"/>
                  <a:pt x="1443091" y="3331088"/>
                </a:cubicBezTo>
                <a:cubicBezTo>
                  <a:pt x="1438523" y="3338616"/>
                  <a:pt x="1434064" y="3345925"/>
                  <a:pt x="1429715" y="3353015"/>
                </a:cubicBezTo>
                <a:cubicBezTo>
                  <a:pt x="1428838" y="3357255"/>
                  <a:pt x="1427084" y="3362810"/>
                  <a:pt x="1424453" y="3369680"/>
                </a:cubicBezTo>
                <a:cubicBezTo>
                  <a:pt x="1421821" y="3376551"/>
                  <a:pt x="1418313" y="3380351"/>
                  <a:pt x="1413928" y="3381082"/>
                </a:cubicBezTo>
                <a:cubicBezTo>
                  <a:pt x="1414147" y="3382435"/>
                  <a:pt x="1415024" y="3384993"/>
                  <a:pt x="1416559" y="3388757"/>
                </a:cubicBezTo>
                <a:cubicBezTo>
                  <a:pt x="1418094" y="3392521"/>
                  <a:pt x="1418971" y="3394641"/>
                  <a:pt x="1419190" y="3395116"/>
                </a:cubicBezTo>
                <a:cubicBezTo>
                  <a:pt x="1420031" y="3394897"/>
                  <a:pt x="1420542" y="3394020"/>
                  <a:pt x="1420725" y="3392485"/>
                </a:cubicBezTo>
                <a:cubicBezTo>
                  <a:pt x="1420908" y="3390950"/>
                  <a:pt x="1420981" y="3390073"/>
                  <a:pt x="1420944" y="3389853"/>
                </a:cubicBezTo>
                <a:cubicBezTo>
                  <a:pt x="1425915" y="3379511"/>
                  <a:pt x="1431762" y="3369497"/>
                  <a:pt x="1438486" y="3359813"/>
                </a:cubicBezTo>
                <a:cubicBezTo>
                  <a:pt x="1445211" y="3350128"/>
                  <a:pt x="1449304" y="3339676"/>
                  <a:pt x="1450766" y="3328457"/>
                </a:cubicBezTo>
                <a:lnTo>
                  <a:pt x="1459536" y="3328457"/>
                </a:lnTo>
                <a:cubicBezTo>
                  <a:pt x="1463556" y="3328274"/>
                  <a:pt x="1468234" y="3328639"/>
                  <a:pt x="1473570" y="3329553"/>
                </a:cubicBezTo>
                <a:cubicBezTo>
                  <a:pt x="1478906" y="3330467"/>
                  <a:pt x="1481829" y="3333025"/>
                  <a:pt x="1482341" y="3337228"/>
                </a:cubicBezTo>
                <a:cubicBezTo>
                  <a:pt x="1482158" y="3345195"/>
                  <a:pt x="1480331" y="3352942"/>
                  <a:pt x="1476859" y="3360471"/>
                </a:cubicBezTo>
                <a:cubicBezTo>
                  <a:pt x="1473387" y="3367999"/>
                  <a:pt x="1469367" y="3374870"/>
                  <a:pt x="1464799" y="3381082"/>
                </a:cubicBezTo>
                <a:cubicBezTo>
                  <a:pt x="1465018" y="3385322"/>
                  <a:pt x="1465895" y="3389122"/>
                  <a:pt x="1467430" y="3392485"/>
                </a:cubicBezTo>
                <a:cubicBezTo>
                  <a:pt x="1468965" y="3395847"/>
                  <a:pt x="1469842" y="3399648"/>
                  <a:pt x="1470062" y="3403887"/>
                </a:cubicBezTo>
                <a:lnTo>
                  <a:pt x="1457782" y="3400378"/>
                </a:lnTo>
                <a:cubicBezTo>
                  <a:pt x="1457855" y="3405787"/>
                  <a:pt x="1457271" y="3411634"/>
                  <a:pt x="1456028" y="3417920"/>
                </a:cubicBezTo>
                <a:cubicBezTo>
                  <a:pt x="1454786" y="3424206"/>
                  <a:pt x="1452447" y="3430053"/>
                  <a:pt x="1449011" y="3435462"/>
                </a:cubicBezTo>
                <a:lnTo>
                  <a:pt x="1440240" y="3423183"/>
                </a:lnTo>
                <a:lnTo>
                  <a:pt x="1445503" y="3407395"/>
                </a:lnTo>
                <a:cubicBezTo>
                  <a:pt x="1444516" y="3406518"/>
                  <a:pt x="1443420" y="3405641"/>
                  <a:pt x="1442214" y="3404764"/>
                </a:cubicBezTo>
                <a:cubicBezTo>
                  <a:pt x="1441008" y="3403887"/>
                  <a:pt x="1440350" y="3403010"/>
                  <a:pt x="1440240" y="3402133"/>
                </a:cubicBezTo>
                <a:cubicBezTo>
                  <a:pt x="1440569" y="3400452"/>
                  <a:pt x="1442104" y="3399428"/>
                  <a:pt x="1444845" y="3399063"/>
                </a:cubicBezTo>
                <a:cubicBezTo>
                  <a:pt x="1447586" y="3398697"/>
                  <a:pt x="1449560" y="3398551"/>
                  <a:pt x="1450766" y="3398624"/>
                </a:cubicBezTo>
                <a:lnTo>
                  <a:pt x="1461291" y="3368803"/>
                </a:lnTo>
                <a:lnTo>
                  <a:pt x="1459536" y="3361786"/>
                </a:lnTo>
                <a:lnTo>
                  <a:pt x="1452520" y="3353015"/>
                </a:lnTo>
                <a:lnTo>
                  <a:pt x="1443749" y="3361786"/>
                </a:lnTo>
                <a:lnTo>
                  <a:pt x="1438486" y="3398624"/>
                </a:lnTo>
                <a:cubicBezTo>
                  <a:pt x="1433077" y="3403521"/>
                  <a:pt x="1428107" y="3410392"/>
                  <a:pt x="1423576" y="3419236"/>
                </a:cubicBezTo>
                <a:cubicBezTo>
                  <a:pt x="1419044" y="3428080"/>
                  <a:pt x="1415828" y="3435828"/>
                  <a:pt x="1413928" y="3442479"/>
                </a:cubicBezTo>
                <a:cubicBezTo>
                  <a:pt x="1413708" y="3448546"/>
                  <a:pt x="1412393" y="3454393"/>
                  <a:pt x="1409981" y="3460021"/>
                </a:cubicBezTo>
                <a:cubicBezTo>
                  <a:pt x="1407569" y="3465649"/>
                  <a:pt x="1405376" y="3471496"/>
                  <a:pt x="1403402" y="3477563"/>
                </a:cubicBezTo>
                <a:cubicBezTo>
                  <a:pt x="1394924" y="3484872"/>
                  <a:pt x="1387322" y="3493058"/>
                  <a:pt x="1380598" y="3502121"/>
                </a:cubicBezTo>
                <a:lnTo>
                  <a:pt x="1368319" y="3537205"/>
                </a:lnTo>
                <a:cubicBezTo>
                  <a:pt x="1367259" y="3537132"/>
                  <a:pt x="1365870" y="3537278"/>
                  <a:pt x="1364153" y="3537644"/>
                </a:cubicBezTo>
                <a:cubicBezTo>
                  <a:pt x="1362435" y="3538009"/>
                  <a:pt x="1361485" y="3539032"/>
                  <a:pt x="1361302" y="3540713"/>
                </a:cubicBezTo>
                <a:cubicBezTo>
                  <a:pt x="1361485" y="3541664"/>
                  <a:pt x="1362435" y="3542833"/>
                  <a:pt x="1364153" y="3544222"/>
                </a:cubicBezTo>
                <a:cubicBezTo>
                  <a:pt x="1365870" y="3545611"/>
                  <a:pt x="1367259" y="3546780"/>
                  <a:pt x="1368319" y="3547730"/>
                </a:cubicBezTo>
                <a:lnTo>
                  <a:pt x="1349023" y="3558255"/>
                </a:lnTo>
                <a:lnTo>
                  <a:pt x="1336743" y="3558255"/>
                </a:lnTo>
                <a:cubicBezTo>
                  <a:pt x="1337109" y="3551750"/>
                  <a:pt x="1338132" y="3545464"/>
                  <a:pt x="1339813" y="3539398"/>
                </a:cubicBezTo>
                <a:cubicBezTo>
                  <a:pt x="1341494" y="3533331"/>
                  <a:pt x="1341640" y="3524414"/>
                  <a:pt x="1340252" y="3512646"/>
                </a:cubicBezTo>
                <a:cubicBezTo>
                  <a:pt x="1336524" y="3517763"/>
                  <a:pt x="1333016" y="3522879"/>
                  <a:pt x="1329727" y="3527996"/>
                </a:cubicBezTo>
                <a:cubicBezTo>
                  <a:pt x="1326437" y="3533112"/>
                  <a:pt x="1324683" y="3539105"/>
                  <a:pt x="1324464" y="3545976"/>
                </a:cubicBezTo>
                <a:cubicBezTo>
                  <a:pt x="1315985" y="3552700"/>
                  <a:pt x="1308384" y="3560302"/>
                  <a:pt x="1301660" y="3568780"/>
                </a:cubicBezTo>
                <a:cubicBezTo>
                  <a:pt x="1291902" y="3569657"/>
                  <a:pt x="1288174" y="3573166"/>
                  <a:pt x="1290477" y="3579306"/>
                </a:cubicBezTo>
                <a:cubicBezTo>
                  <a:pt x="1292779" y="3585445"/>
                  <a:pt x="1291244" y="3588954"/>
                  <a:pt x="1285872" y="3589831"/>
                </a:cubicBezTo>
                <a:lnTo>
                  <a:pt x="1278855" y="3589831"/>
                </a:lnTo>
                <a:cubicBezTo>
                  <a:pt x="1278563" y="3594764"/>
                  <a:pt x="1277393" y="3598492"/>
                  <a:pt x="1275347" y="3601014"/>
                </a:cubicBezTo>
                <a:cubicBezTo>
                  <a:pt x="1273300" y="3603535"/>
                  <a:pt x="1272131" y="3606824"/>
                  <a:pt x="1271838" y="3610881"/>
                </a:cubicBezTo>
                <a:lnTo>
                  <a:pt x="1259559" y="3621406"/>
                </a:lnTo>
                <a:lnTo>
                  <a:pt x="1252542" y="3607373"/>
                </a:lnTo>
                <a:cubicBezTo>
                  <a:pt x="1249034" y="3607373"/>
                  <a:pt x="1247280" y="3605618"/>
                  <a:pt x="1247280" y="3602110"/>
                </a:cubicBezTo>
                <a:cubicBezTo>
                  <a:pt x="1247791" y="3595203"/>
                  <a:pt x="1249838" y="3588405"/>
                  <a:pt x="1253419" y="3581718"/>
                </a:cubicBezTo>
                <a:cubicBezTo>
                  <a:pt x="1257001" y="3575030"/>
                  <a:pt x="1259047" y="3567794"/>
                  <a:pt x="1259559" y="3560010"/>
                </a:cubicBezTo>
                <a:cubicBezTo>
                  <a:pt x="1259596" y="3559863"/>
                  <a:pt x="1259523" y="3559279"/>
                  <a:pt x="1259340" y="3558255"/>
                </a:cubicBezTo>
                <a:cubicBezTo>
                  <a:pt x="1259157" y="3557232"/>
                  <a:pt x="1258645" y="3556647"/>
                  <a:pt x="1257805" y="3556501"/>
                </a:cubicBezTo>
                <a:cubicBezTo>
                  <a:pt x="1256855" y="3556903"/>
                  <a:pt x="1255685" y="3558730"/>
                  <a:pt x="1254297" y="3561983"/>
                </a:cubicBezTo>
                <a:cubicBezTo>
                  <a:pt x="1252908" y="3565236"/>
                  <a:pt x="1251738" y="3567501"/>
                  <a:pt x="1250788" y="3568780"/>
                </a:cubicBezTo>
                <a:cubicBezTo>
                  <a:pt x="1248742" y="3570535"/>
                  <a:pt x="1247572" y="3572289"/>
                  <a:pt x="1247280" y="3574043"/>
                </a:cubicBezTo>
                <a:cubicBezTo>
                  <a:pt x="1247499" y="3576784"/>
                  <a:pt x="1247499" y="3579196"/>
                  <a:pt x="1247280" y="3581279"/>
                </a:cubicBezTo>
                <a:cubicBezTo>
                  <a:pt x="1247060" y="3583362"/>
                  <a:pt x="1245306" y="3584458"/>
                  <a:pt x="1242017" y="3584568"/>
                </a:cubicBezTo>
                <a:lnTo>
                  <a:pt x="1235000" y="3588077"/>
                </a:lnTo>
                <a:lnTo>
                  <a:pt x="1217459" y="3589831"/>
                </a:lnTo>
                <a:lnTo>
                  <a:pt x="1212196" y="3603864"/>
                </a:lnTo>
                <a:cubicBezTo>
                  <a:pt x="1209528" y="3604851"/>
                  <a:pt x="1206970" y="3606386"/>
                  <a:pt x="1204521" y="3608469"/>
                </a:cubicBezTo>
                <a:cubicBezTo>
                  <a:pt x="1202073" y="3610552"/>
                  <a:pt x="1199953" y="3612525"/>
                  <a:pt x="1198163" y="3614389"/>
                </a:cubicBezTo>
                <a:cubicBezTo>
                  <a:pt x="1196262" y="3614353"/>
                  <a:pt x="1194362" y="3614864"/>
                  <a:pt x="1192461" y="3615924"/>
                </a:cubicBezTo>
                <a:cubicBezTo>
                  <a:pt x="1190561" y="3616984"/>
                  <a:pt x="1189538" y="3618811"/>
                  <a:pt x="1189392" y="3621406"/>
                </a:cubicBezTo>
                <a:lnTo>
                  <a:pt x="1191146" y="3628423"/>
                </a:lnTo>
                <a:lnTo>
                  <a:pt x="1175358" y="3628423"/>
                </a:lnTo>
                <a:cubicBezTo>
                  <a:pt x="1176052" y="3625024"/>
                  <a:pt x="1177734" y="3619981"/>
                  <a:pt x="1180401" y="3613293"/>
                </a:cubicBezTo>
                <a:cubicBezTo>
                  <a:pt x="1183069" y="3606605"/>
                  <a:pt x="1182558" y="3602877"/>
                  <a:pt x="1178866" y="3602110"/>
                </a:cubicBezTo>
                <a:cubicBezTo>
                  <a:pt x="1177076" y="3602220"/>
                  <a:pt x="1175395" y="3602877"/>
                  <a:pt x="1173823" y="3604083"/>
                </a:cubicBezTo>
                <a:cubicBezTo>
                  <a:pt x="1172252" y="3605289"/>
                  <a:pt x="1171009" y="3606386"/>
                  <a:pt x="1170096" y="3607373"/>
                </a:cubicBezTo>
                <a:lnTo>
                  <a:pt x="1166587" y="3628423"/>
                </a:lnTo>
                <a:lnTo>
                  <a:pt x="1157816" y="3640702"/>
                </a:lnTo>
                <a:cubicBezTo>
                  <a:pt x="1157816" y="3645892"/>
                  <a:pt x="1156939" y="3650423"/>
                  <a:pt x="1155185" y="3654297"/>
                </a:cubicBezTo>
                <a:cubicBezTo>
                  <a:pt x="1153431" y="3658171"/>
                  <a:pt x="1150799" y="3661825"/>
                  <a:pt x="1147291" y="3665261"/>
                </a:cubicBezTo>
                <a:lnTo>
                  <a:pt x="1147291" y="3679294"/>
                </a:lnTo>
                <a:cubicBezTo>
                  <a:pt x="1142321" y="3684849"/>
                  <a:pt x="1139982" y="3691281"/>
                  <a:pt x="1140274" y="3698590"/>
                </a:cubicBezTo>
                <a:cubicBezTo>
                  <a:pt x="1137460" y="3697750"/>
                  <a:pt x="1134756" y="3698115"/>
                  <a:pt x="1132161" y="3699687"/>
                </a:cubicBezTo>
                <a:cubicBezTo>
                  <a:pt x="1129566" y="3701258"/>
                  <a:pt x="1128178" y="3703816"/>
                  <a:pt x="1127995" y="3707361"/>
                </a:cubicBezTo>
                <a:lnTo>
                  <a:pt x="1117470" y="3723149"/>
                </a:lnTo>
                <a:lnTo>
                  <a:pt x="1103436" y="3717886"/>
                </a:lnTo>
                <a:cubicBezTo>
                  <a:pt x="1105739" y="3712185"/>
                  <a:pt x="1107274" y="3705607"/>
                  <a:pt x="1108041" y="3698152"/>
                </a:cubicBezTo>
                <a:cubicBezTo>
                  <a:pt x="1108809" y="3690696"/>
                  <a:pt x="1110782" y="3684995"/>
                  <a:pt x="1113962" y="3681048"/>
                </a:cubicBezTo>
                <a:cubicBezTo>
                  <a:pt x="1113669" y="3675493"/>
                  <a:pt x="1116008" y="3672570"/>
                  <a:pt x="1120978" y="3672277"/>
                </a:cubicBezTo>
                <a:cubicBezTo>
                  <a:pt x="1124779" y="3672533"/>
                  <a:pt x="1129457" y="3672460"/>
                  <a:pt x="1135012" y="3672058"/>
                </a:cubicBezTo>
                <a:cubicBezTo>
                  <a:pt x="1140567" y="3671656"/>
                  <a:pt x="1139982" y="3669390"/>
                  <a:pt x="1133258" y="3665261"/>
                </a:cubicBezTo>
                <a:lnTo>
                  <a:pt x="1140274" y="3647719"/>
                </a:lnTo>
                <a:lnTo>
                  <a:pt x="1133258" y="3647719"/>
                </a:lnTo>
                <a:lnTo>
                  <a:pt x="1140274" y="3638948"/>
                </a:lnTo>
                <a:lnTo>
                  <a:pt x="1140274" y="3621406"/>
                </a:lnTo>
                <a:lnTo>
                  <a:pt x="1152554" y="3612635"/>
                </a:lnTo>
                <a:lnTo>
                  <a:pt x="1152554" y="3596847"/>
                </a:lnTo>
                <a:cubicBezTo>
                  <a:pt x="1155770" y="3591292"/>
                  <a:pt x="1159863" y="3586615"/>
                  <a:pt x="1164833" y="3582814"/>
                </a:cubicBezTo>
                <a:lnTo>
                  <a:pt x="1170096" y="3568780"/>
                </a:lnTo>
                <a:cubicBezTo>
                  <a:pt x="1164614" y="3567392"/>
                  <a:pt x="1162859" y="3561398"/>
                  <a:pt x="1164833" y="3550800"/>
                </a:cubicBezTo>
                <a:cubicBezTo>
                  <a:pt x="1166806" y="3540202"/>
                  <a:pt x="1168561" y="3533331"/>
                  <a:pt x="1170096" y="3530188"/>
                </a:cubicBezTo>
                <a:cubicBezTo>
                  <a:pt x="1173385" y="3529384"/>
                  <a:pt x="1175139" y="3525730"/>
                  <a:pt x="1175358" y="3519225"/>
                </a:cubicBezTo>
                <a:cubicBezTo>
                  <a:pt x="1175577" y="3512720"/>
                  <a:pt x="1175577" y="3508188"/>
                  <a:pt x="1175358" y="3505630"/>
                </a:cubicBezTo>
                <a:cubicBezTo>
                  <a:pt x="1177953" y="3504606"/>
                  <a:pt x="1179780" y="3502706"/>
                  <a:pt x="1180840" y="3499929"/>
                </a:cubicBezTo>
                <a:lnTo>
                  <a:pt x="1181180" y="3498085"/>
                </a:lnTo>
                <a:lnTo>
                  <a:pt x="1180693" y="3497695"/>
                </a:lnTo>
                <a:cubicBezTo>
                  <a:pt x="1179487" y="3496818"/>
                  <a:pt x="1178829" y="3495941"/>
                  <a:pt x="1178719" y="3495064"/>
                </a:cubicBezTo>
                <a:lnTo>
                  <a:pt x="1182158" y="3492771"/>
                </a:lnTo>
                <a:lnTo>
                  <a:pt x="1182375" y="3491596"/>
                </a:lnTo>
                <a:cubicBezTo>
                  <a:pt x="1182082" y="3488307"/>
                  <a:pt x="1180913" y="3485676"/>
                  <a:pt x="1178866" y="3483702"/>
                </a:cubicBezTo>
                <a:lnTo>
                  <a:pt x="1178277" y="3482376"/>
                </a:lnTo>
                <a:lnTo>
                  <a:pt x="1176965" y="3491555"/>
                </a:lnTo>
                <a:cubicBezTo>
                  <a:pt x="1171556" y="3496452"/>
                  <a:pt x="1166586" y="3503323"/>
                  <a:pt x="1162055" y="3512167"/>
                </a:cubicBezTo>
                <a:cubicBezTo>
                  <a:pt x="1157523" y="3521011"/>
                  <a:pt x="1154307" y="3528759"/>
                  <a:pt x="1152407" y="3535410"/>
                </a:cubicBezTo>
                <a:cubicBezTo>
                  <a:pt x="1152187" y="3541477"/>
                  <a:pt x="1150872" y="3547324"/>
                  <a:pt x="1148460" y="3552952"/>
                </a:cubicBezTo>
                <a:cubicBezTo>
                  <a:pt x="1146048" y="3558580"/>
                  <a:pt x="1143855" y="3564427"/>
                  <a:pt x="1141881" y="3570494"/>
                </a:cubicBezTo>
                <a:cubicBezTo>
                  <a:pt x="1133403" y="3577803"/>
                  <a:pt x="1125801" y="3585989"/>
                  <a:pt x="1119077" y="3595052"/>
                </a:cubicBezTo>
                <a:lnTo>
                  <a:pt x="1106798" y="3630136"/>
                </a:lnTo>
                <a:cubicBezTo>
                  <a:pt x="1105738" y="3630063"/>
                  <a:pt x="1104349" y="3630209"/>
                  <a:pt x="1102632" y="3630575"/>
                </a:cubicBezTo>
                <a:cubicBezTo>
                  <a:pt x="1100914" y="3630940"/>
                  <a:pt x="1099964" y="3631963"/>
                  <a:pt x="1099781" y="3633644"/>
                </a:cubicBezTo>
                <a:cubicBezTo>
                  <a:pt x="1099964" y="3634595"/>
                  <a:pt x="1100914" y="3635764"/>
                  <a:pt x="1102632" y="3637153"/>
                </a:cubicBezTo>
                <a:cubicBezTo>
                  <a:pt x="1104349" y="3638542"/>
                  <a:pt x="1105738" y="3639711"/>
                  <a:pt x="1106798" y="3640661"/>
                </a:cubicBezTo>
                <a:lnTo>
                  <a:pt x="1087502" y="3651186"/>
                </a:lnTo>
                <a:lnTo>
                  <a:pt x="1075222" y="3651186"/>
                </a:lnTo>
                <a:cubicBezTo>
                  <a:pt x="1075588" y="3644681"/>
                  <a:pt x="1076611" y="3638395"/>
                  <a:pt x="1078292" y="3632329"/>
                </a:cubicBezTo>
                <a:lnTo>
                  <a:pt x="1078334" y="3629804"/>
                </a:lnTo>
                <a:lnTo>
                  <a:pt x="1068353" y="3633685"/>
                </a:lnTo>
                <a:lnTo>
                  <a:pt x="1068353" y="3652981"/>
                </a:lnTo>
                <a:lnTo>
                  <a:pt x="1063090" y="3652981"/>
                </a:lnTo>
                <a:cubicBezTo>
                  <a:pt x="1059728" y="3652981"/>
                  <a:pt x="1057681" y="3652104"/>
                  <a:pt x="1056950" y="3650350"/>
                </a:cubicBezTo>
                <a:lnTo>
                  <a:pt x="1056405" y="3645445"/>
                </a:lnTo>
                <a:lnTo>
                  <a:pt x="1040139" y="3661711"/>
                </a:lnTo>
                <a:cubicBezTo>
                  <a:pt x="1030381" y="3662588"/>
                  <a:pt x="1026653" y="3666097"/>
                  <a:pt x="1028956" y="3672237"/>
                </a:cubicBezTo>
                <a:cubicBezTo>
                  <a:pt x="1031258" y="3678376"/>
                  <a:pt x="1029723" y="3681885"/>
                  <a:pt x="1024351" y="3682762"/>
                </a:cubicBezTo>
                <a:lnTo>
                  <a:pt x="1017334" y="3682762"/>
                </a:lnTo>
                <a:cubicBezTo>
                  <a:pt x="1017042" y="3687695"/>
                  <a:pt x="1015872" y="3691423"/>
                  <a:pt x="1013826" y="3693945"/>
                </a:cubicBezTo>
                <a:cubicBezTo>
                  <a:pt x="1011779" y="3696466"/>
                  <a:pt x="1010610" y="3699755"/>
                  <a:pt x="1010317" y="3703812"/>
                </a:cubicBezTo>
                <a:lnTo>
                  <a:pt x="998993" y="3713519"/>
                </a:lnTo>
                <a:lnTo>
                  <a:pt x="994458" y="3726219"/>
                </a:lnTo>
                <a:cubicBezTo>
                  <a:pt x="990986" y="3731116"/>
                  <a:pt x="986966" y="3735355"/>
                  <a:pt x="982397" y="3738937"/>
                </a:cubicBezTo>
                <a:cubicBezTo>
                  <a:pt x="978816" y="3744528"/>
                  <a:pt x="974577" y="3750887"/>
                  <a:pt x="969680" y="3758013"/>
                </a:cubicBezTo>
                <a:cubicBezTo>
                  <a:pt x="964782" y="3765140"/>
                  <a:pt x="959666" y="3771060"/>
                  <a:pt x="954330" y="3775774"/>
                </a:cubicBezTo>
                <a:cubicBezTo>
                  <a:pt x="954440" y="3778515"/>
                  <a:pt x="954221" y="3781366"/>
                  <a:pt x="953673" y="3784326"/>
                </a:cubicBezTo>
                <a:cubicBezTo>
                  <a:pt x="953124" y="3787286"/>
                  <a:pt x="951590" y="3789698"/>
                  <a:pt x="949068" y="3791562"/>
                </a:cubicBezTo>
                <a:cubicBezTo>
                  <a:pt x="948922" y="3796971"/>
                  <a:pt x="947460" y="3802380"/>
                  <a:pt x="944682" y="3807788"/>
                </a:cubicBezTo>
                <a:cubicBezTo>
                  <a:pt x="941905" y="3813197"/>
                  <a:pt x="938689" y="3817729"/>
                  <a:pt x="935034" y="3821383"/>
                </a:cubicBezTo>
                <a:cubicBezTo>
                  <a:pt x="935034" y="3823211"/>
                  <a:pt x="934596" y="3824819"/>
                  <a:pt x="933719" y="3826207"/>
                </a:cubicBezTo>
                <a:cubicBezTo>
                  <a:pt x="932842" y="3827596"/>
                  <a:pt x="931526" y="3828327"/>
                  <a:pt x="929772" y="3828400"/>
                </a:cubicBezTo>
                <a:lnTo>
                  <a:pt x="924509" y="3826646"/>
                </a:lnTo>
                <a:lnTo>
                  <a:pt x="929772" y="3809104"/>
                </a:lnTo>
                <a:cubicBezTo>
                  <a:pt x="931526" y="3807240"/>
                  <a:pt x="932842" y="3804828"/>
                  <a:pt x="933719" y="3801868"/>
                </a:cubicBezTo>
                <a:cubicBezTo>
                  <a:pt x="934596" y="3798908"/>
                  <a:pt x="935034" y="3796057"/>
                  <a:pt x="935034" y="3793316"/>
                </a:cubicBezTo>
                <a:lnTo>
                  <a:pt x="942051" y="3777529"/>
                </a:lnTo>
                <a:cubicBezTo>
                  <a:pt x="941686" y="3773582"/>
                  <a:pt x="941540" y="3769196"/>
                  <a:pt x="941613" y="3764372"/>
                </a:cubicBezTo>
                <a:cubicBezTo>
                  <a:pt x="941686" y="3759548"/>
                  <a:pt x="944171" y="3756917"/>
                  <a:pt x="949068" y="3756478"/>
                </a:cubicBezTo>
                <a:cubicBezTo>
                  <a:pt x="949653" y="3739375"/>
                  <a:pt x="954623" y="3719202"/>
                  <a:pt x="963979" y="3695959"/>
                </a:cubicBezTo>
                <a:lnTo>
                  <a:pt x="972215" y="3681134"/>
                </a:lnTo>
                <a:lnTo>
                  <a:pt x="955938" y="3682762"/>
                </a:lnTo>
                <a:lnTo>
                  <a:pt x="950675" y="3696795"/>
                </a:lnTo>
                <a:cubicBezTo>
                  <a:pt x="948007" y="3697782"/>
                  <a:pt x="945449" y="3699317"/>
                  <a:pt x="943000" y="3701400"/>
                </a:cubicBezTo>
                <a:cubicBezTo>
                  <a:pt x="940552" y="3703483"/>
                  <a:pt x="938432" y="3705456"/>
                  <a:pt x="936642" y="3707320"/>
                </a:cubicBezTo>
                <a:cubicBezTo>
                  <a:pt x="934741" y="3707284"/>
                  <a:pt x="932841" y="3707795"/>
                  <a:pt x="930940" y="3708855"/>
                </a:cubicBezTo>
                <a:cubicBezTo>
                  <a:pt x="929040" y="3709915"/>
                  <a:pt x="928017" y="3711742"/>
                  <a:pt x="927871" y="3714337"/>
                </a:cubicBezTo>
                <a:lnTo>
                  <a:pt x="929625" y="3721354"/>
                </a:lnTo>
                <a:lnTo>
                  <a:pt x="913837" y="3721354"/>
                </a:lnTo>
                <a:cubicBezTo>
                  <a:pt x="914531" y="3717955"/>
                  <a:pt x="916213" y="3712912"/>
                  <a:pt x="918880" y="3706224"/>
                </a:cubicBezTo>
                <a:cubicBezTo>
                  <a:pt x="921548" y="3699536"/>
                  <a:pt x="921037" y="3695808"/>
                  <a:pt x="917345" y="3695041"/>
                </a:cubicBezTo>
                <a:cubicBezTo>
                  <a:pt x="915555" y="3695151"/>
                  <a:pt x="913874" y="3695808"/>
                  <a:pt x="912302" y="3697014"/>
                </a:cubicBezTo>
                <a:cubicBezTo>
                  <a:pt x="910731" y="3698220"/>
                  <a:pt x="909488" y="3699317"/>
                  <a:pt x="908575" y="3700304"/>
                </a:cubicBezTo>
                <a:lnTo>
                  <a:pt x="905066" y="3721354"/>
                </a:lnTo>
                <a:lnTo>
                  <a:pt x="896295" y="3733633"/>
                </a:lnTo>
                <a:cubicBezTo>
                  <a:pt x="896295" y="3738823"/>
                  <a:pt x="895418" y="3743354"/>
                  <a:pt x="893664" y="3747228"/>
                </a:cubicBezTo>
                <a:cubicBezTo>
                  <a:pt x="891910" y="3751102"/>
                  <a:pt x="889278" y="3754756"/>
                  <a:pt x="885770" y="3758192"/>
                </a:cubicBezTo>
                <a:lnTo>
                  <a:pt x="885770" y="3772225"/>
                </a:lnTo>
                <a:cubicBezTo>
                  <a:pt x="880800" y="3777780"/>
                  <a:pt x="878461" y="3784212"/>
                  <a:pt x="878753" y="3791521"/>
                </a:cubicBezTo>
                <a:cubicBezTo>
                  <a:pt x="875939" y="3790681"/>
                  <a:pt x="873235" y="3791046"/>
                  <a:pt x="870640" y="3792618"/>
                </a:cubicBezTo>
                <a:cubicBezTo>
                  <a:pt x="868045" y="3794189"/>
                  <a:pt x="866657" y="3796747"/>
                  <a:pt x="866474" y="3800292"/>
                </a:cubicBezTo>
                <a:lnTo>
                  <a:pt x="855949" y="3816080"/>
                </a:lnTo>
                <a:lnTo>
                  <a:pt x="841915" y="3810817"/>
                </a:lnTo>
                <a:cubicBezTo>
                  <a:pt x="844218" y="3805116"/>
                  <a:pt x="845753" y="3798538"/>
                  <a:pt x="846520" y="3791083"/>
                </a:cubicBezTo>
                <a:cubicBezTo>
                  <a:pt x="847288" y="3783627"/>
                  <a:pt x="849261" y="3777926"/>
                  <a:pt x="852441" y="3773979"/>
                </a:cubicBezTo>
                <a:cubicBezTo>
                  <a:pt x="852148" y="3768424"/>
                  <a:pt x="854487" y="3765501"/>
                  <a:pt x="859457" y="3765208"/>
                </a:cubicBezTo>
                <a:cubicBezTo>
                  <a:pt x="863258" y="3765464"/>
                  <a:pt x="867936" y="3765391"/>
                  <a:pt x="873491" y="3764989"/>
                </a:cubicBezTo>
                <a:cubicBezTo>
                  <a:pt x="879046" y="3764587"/>
                  <a:pt x="878461" y="3762321"/>
                  <a:pt x="871737" y="3758192"/>
                </a:cubicBezTo>
                <a:lnTo>
                  <a:pt x="878753" y="3740650"/>
                </a:lnTo>
                <a:lnTo>
                  <a:pt x="871737" y="3740650"/>
                </a:lnTo>
                <a:lnTo>
                  <a:pt x="878753" y="3731879"/>
                </a:lnTo>
                <a:lnTo>
                  <a:pt x="878753" y="3714337"/>
                </a:lnTo>
                <a:lnTo>
                  <a:pt x="891033" y="3705566"/>
                </a:lnTo>
                <a:lnTo>
                  <a:pt x="891033" y="3689778"/>
                </a:lnTo>
                <a:cubicBezTo>
                  <a:pt x="894249" y="3684223"/>
                  <a:pt x="898342" y="3679546"/>
                  <a:pt x="903312" y="3675745"/>
                </a:cubicBezTo>
                <a:lnTo>
                  <a:pt x="908575" y="3661711"/>
                </a:lnTo>
                <a:cubicBezTo>
                  <a:pt x="903093" y="3660323"/>
                  <a:pt x="901338" y="3654329"/>
                  <a:pt x="903312" y="3643731"/>
                </a:cubicBezTo>
                <a:cubicBezTo>
                  <a:pt x="905285" y="3633133"/>
                  <a:pt x="907040" y="3626262"/>
                  <a:pt x="908575" y="3623119"/>
                </a:cubicBezTo>
                <a:cubicBezTo>
                  <a:pt x="911864" y="3622315"/>
                  <a:pt x="913618" y="3618661"/>
                  <a:pt x="913837" y="3612156"/>
                </a:cubicBezTo>
                <a:cubicBezTo>
                  <a:pt x="914056" y="3605651"/>
                  <a:pt x="914056" y="3601119"/>
                  <a:pt x="913837" y="3598561"/>
                </a:cubicBezTo>
                <a:cubicBezTo>
                  <a:pt x="916432" y="3597537"/>
                  <a:pt x="918259" y="3595637"/>
                  <a:pt x="919319" y="3592860"/>
                </a:cubicBezTo>
                <a:cubicBezTo>
                  <a:pt x="920379" y="3590082"/>
                  <a:pt x="920890" y="3587305"/>
                  <a:pt x="920854" y="3584527"/>
                </a:cubicBezTo>
                <a:cubicBezTo>
                  <a:pt x="920561" y="3581238"/>
                  <a:pt x="919392" y="3578607"/>
                  <a:pt x="917345" y="3576633"/>
                </a:cubicBezTo>
                <a:cubicBezTo>
                  <a:pt x="915299" y="3574660"/>
                  <a:pt x="914129" y="3572029"/>
                  <a:pt x="913837" y="3568740"/>
                </a:cubicBezTo>
                <a:cubicBezTo>
                  <a:pt x="907076" y="3570055"/>
                  <a:pt x="903933" y="3575318"/>
                  <a:pt x="904408" y="3584527"/>
                </a:cubicBezTo>
                <a:cubicBezTo>
                  <a:pt x="904883" y="3593737"/>
                  <a:pt x="902179" y="3598999"/>
                  <a:pt x="896295" y="3600315"/>
                </a:cubicBezTo>
                <a:cubicBezTo>
                  <a:pt x="896112" y="3605687"/>
                  <a:pt x="894285" y="3610730"/>
                  <a:pt x="890813" y="3615445"/>
                </a:cubicBezTo>
                <a:cubicBezTo>
                  <a:pt x="887342" y="3620159"/>
                  <a:pt x="883322" y="3623887"/>
                  <a:pt x="878753" y="3626628"/>
                </a:cubicBezTo>
                <a:lnTo>
                  <a:pt x="878753" y="3649432"/>
                </a:lnTo>
                <a:cubicBezTo>
                  <a:pt x="863368" y="3656851"/>
                  <a:pt x="854231" y="3665256"/>
                  <a:pt x="851344" y="3674649"/>
                </a:cubicBezTo>
                <a:cubicBezTo>
                  <a:pt x="848457" y="3684041"/>
                  <a:pt x="844145" y="3697270"/>
                  <a:pt x="838407" y="3714337"/>
                </a:cubicBezTo>
                <a:cubicBezTo>
                  <a:pt x="832487" y="3714849"/>
                  <a:pt x="827224" y="3716895"/>
                  <a:pt x="822619" y="3720477"/>
                </a:cubicBezTo>
                <a:cubicBezTo>
                  <a:pt x="818015" y="3724058"/>
                  <a:pt x="812752" y="3726105"/>
                  <a:pt x="806832" y="3726616"/>
                </a:cubicBezTo>
                <a:lnTo>
                  <a:pt x="806832" y="3745912"/>
                </a:lnTo>
                <a:lnTo>
                  <a:pt x="801569" y="3745912"/>
                </a:lnTo>
                <a:cubicBezTo>
                  <a:pt x="798207" y="3745912"/>
                  <a:pt x="796160" y="3745035"/>
                  <a:pt x="795429" y="3743281"/>
                </a:cubicBezTo>
                <a:cubicBezTo>
                  <a:pt x="794699" y="3741527"/>
                  <a:pt x="794406" y="3738896"/>
                  <a:pt x="794552" y="3735387"/>
                </a:cubicBezTo>
                <a:lnTo>
                  <a:pt x="799815" y="3721354"/>
                </a:lnTo>
                <a:cubicBezTo>
                  <a:pt x="799705" y="3720075"/>
                  <a:pt x="799047" y="3717809"/>
                  <a:pt x="797841" y="3714556"/>
                </a:cubicBezTo>
                <a:cubicBezTo>
                  <a:pt x="796635" y="3711304"/>
                  <a:pt x="795539" y="3709476"/>
                  <a:pt x="794552" y="3709074"/>
                </a:cubicBezTo>
                <a:lnTo>
                  <a:pt x="794552" y="3714337"/>
                </a:lnTo>
                <a:cubicBezTo>
                  <a:pt x="790532" y="3717188"/>
                  <a:pt x="785854" y="3721134"/>
                  <a:pt x="780519" y="3726178"/>
                </a:cubicBezTo>
                <a:cubicBezTo>
                  <a:pt x="775183" y="3731221"/>
                  <a:pt x="772260" y="3736045"/>
                  <a:pt x="771748" y="3740650"/>
                </a:cubicBezTo>
                <a:cubicBezTo>
                  <a:pt x="769153" y="3742550"/>
                  <a:pt x="767326" y="3745328"/>
                  <a:pt x="766266" y="3748982"/>
                </a:cubicBezTo>
                <a:cubicBezTo>
                  <a:pt x="765206" y="3752637"/>
                  <a:pt x="764695" y="3756291"/>
                  <a:pt x="764731" y="3759946"/>
                </a:cubicBezTo>
                <a:lnTo>
                  <a:pt x="752452" y="3766963"/>
                </a:lnTo>
                <a:cubicBezTo>
                  <a:pt x="752488" y="3769777"/>
                  <a:pt x="751977" y="3772920"/>
                  <a:pt x="750917" y="3776391"/>
                </a:cubicBezTo>
                <a:cubicBezTo>
                  <a:pt x="749857" y="3779863"/>
                  <a:pt x="748030" y="3782568"/>
                  <a:pt x="745435" y="3784505"/>
                </a:cubicBezTo>
                <a:lnTo>
                  <a:pt x="745435" y="3798538"/>
                </a:lnTo>
                <a:lnTo>
                  <a:pt x="738418" y="3803801"/>
                </a:lnTo>
                <a:cubicBezTo>
                  <a:pt x="738236" y="3809136"/>
                  <a:pt x="736408" y="3814253"/>
                  <a:pt x="732937" y="3819150"/>
                </a:cubicBezTo>
                <a:cubicBezTo>
                  <a:pt x="729465" y="3824047"/>
                  <a:pt x="725445" y="3828286"/>
                  <a:pt x="720876" y="3831868"/>
                </a:cubicBezTo>
                <a:cubicBezTo>
                  <a:pt x="717295" y="3837459"/>
                  <a:pt x="713056" y="3843818"/>
                  <a:pt x="708159" y="3850944"/>
                </a:cubicBezTo>
                <a:cubicBezTo>
                  <a:pt x="703261" y="3858071"/>
                  <a:pt x="698145" y="3863991"/>
                  <a:pt x="692809" y="3868705"/>
                </a:cubicBezTo>
                <a:cubicBezTo>
                  <a:pt x="692919" y="3871446"/>
                  <a:pt x="692700" y="3874297"/>
                  <a:pt x="692152" y="3877257"/>
                </a:cubicBezTo>
                <a:cubicBezTo>
                  <a:pt x="691603" y="3880217"/>
                  <a:pt x="690069" y="3882629"/>
                  <a:pt x="687547" y="3884493"/>
                </a:cubicBezTo>
                <a:cubicBezTo>
                  <a:pt x="687401" y="3889902"/>
                  <a:pt x="685939" y="3895311"/>
                  <a:pt x="683161" y="3900719"/>
                </a:cubicBezTo>
                <a:cubicBezTo>
                  <a:pt x="680384" y="3906128"/>
                  <a:pt x="677168" y="3910660"/>
                  <a:pt x="673513" y="3914314"/>
                </a:cubicBezTo>
                <a:cubicBezTo>
                  <a:pt x="673513" y="3916142"/>
                  <a:pt x="673075" y="3917750"/>
                  <a:pt x="672198" y="3919138"/>
                </a:cubicBezTo>
                <a:cubicBezTo>
                  <a:pt x="671321" y="3920527"/>
                  <a:pt x="670005" y="3921258"/>
                  <a:pt x="668251" y="3921331"/>
                </a:cubicBezTo>
                <a:lnTo>
                  <a:pt x="662988" y="3919577"/>
                </a:lnTo>
                <a:lnTo>
                  <a:pt x="668251" y="3902035"/>
                </a:lnTo>
                <a:cubicBezTo>
                  <a:pt x="670005" y="3900171"/>
                  <a:pt x="671321" y="3897759"/>
                  <a:pt x="672198" y="3894799"/>
                </a:cubicBezTo>
                <a:cubicBezTo>
                  <a:pt x="673075" y="3891839"/>
                  <a:pt x="673513" y="3888988"/>
                  <a:pt x="673513" y="3886247"/>
                </a:cubicBezTo>
                <a:lnTo>
                  <a:pt x="680530" y="3870460"/>
                </a:lnTo>
                <a:cubicBezTo>
                  <a:pt x="680165" y="3866513"/>
                  <a:pt x="680019" y="3862127"/>
                  <a:pt x="680092" y="3857303"/>
                </a:cubicBezTo>
                <a:cubicBezTo>
                  <a:pt x="680165" y="3852479"/>
                  <a:pt x="682650" y="3849848"/>
                  <a:pt x="687547" y="3849409"/>
                </a:cubicBezTo>
                <a:lnTo>
                  <a:pt x="688078" y="3847251"/>
                </a:lnTo>
                <a:lnTo>
                  <a:pt x="680625" y="3835325"/>
                </a:lnTo>
                <a:lnTo>
                  <a:pt x="685888" y="3817784"/>
                </a:lnTo>
                <a:cubicBezTo>
                  <a:pt x="684901" y="3816906"/>
                  <a:pt x="683804" y="3816029"/>
                  <a:pt x="682598" y="3815152"/>
                </a:cubicBezTo>
                <a:cubicBezTo>
                  <a:pt x="681392" y="3814275"/>
                  <a:pt x="680735" y="3813398"/>
                  <a:pt x="680625" y="3812521"/>
                </a:cubicBezTo>
                <a:cubicBezTo>
                  <a:pt x="681027" y="3810840"/>
                  <a:pt x="682854" y="3809817"/>
                  <a:pt x="686107" y="3809451"/>
                </a:cubicBezTo>
                <a:cubicBezTo>
                  <a:pt x="689359" y="3809086"/>
                  <a:pt x="691625" y="3808939"/>
                  <a:pt x="692904" y="3809013"/>
                </a:cubicBezTo>
                <a:cubicBezTo>
                  <a:pt x="693014" y="3803677"/>
                  <a:pt x="694110" y="3798122"/>
                  <a:pt x="696193" y="3792348"/>
                </a:cubicBezTo>
                <a:cubicBezTo>
                  <a:pt x="698276" y="3786574"/>
                  <a:pt x="700689" y="3781019"/>
                  <a:pt x="703429" y="3775683"/>
                </a:cubicBezTo>
                <a:cubicBezTo>
                  <a:pt x="703393" y="3774660"/>
                  <a:pt x="703027" y="3773198"/>
                  <a:pt x="702333" y="3771298"/>
                </a:cubicBezTo>
                <a:cubicBezTo>
                  <a:pt x="701639" y="3769397"/>
                  <a:pt x="700835" y="3767935"/>
                  <a:pt x="699921" y="3766912"/>
                </a:cubicBezTo>
                <a:lnTo>
                  <a:pt x="687642" y="3782700"/>
                </a:lnTo>
                <a:lnTo>
                  <a:pt x="678871" y="3784454"/>
                </a:lnTo>
                <a:lnTo>
                  <a:pt x="678871" y="3809013"/>
                </a:lnTo>
                <a:cubicBezTo>
                  <a:pt x="672622" y="3814056"/>
                  <a:pt x="667140" y="3821511"/>
                  <a:pt x="662425" y="3831378"/>
                </a:cubicBezTo>
                <a:cubicBezTo>
                  <a:pt x="657711" y="3841246"/>
                  <a:pt x="654422" y="3849578"/>
                  <a:pt x="652558" y="3856376"/>
                </a:cubicBezTo>
                <a:cubicBezTo>
                  <a:pt x="652266" y="3859738"/>
                  <a:pt x="651096" y="3862661"/>
                  <a:pt x="649050" y="3865147"/>
                </a:cubicBezTo>
                <a:cubicBezTo>
                  <a:pt x="647003" y="3867632"/>
                  <a:pt x="645834" y="3870555"/>
                  <a:pt x="645541" y="3873918"/>
                </a:cubicBezTo>
                <a:lnTo>
                  <a:pt x="640279" y="3887951"/>
                </a:lnTo>
                <a:lnTo>
                  <a:pt x="642033" y="3887951"/>
                </a:lnTo>
                <a:cubicBezTo>
                  <a:pt x="641740" y="3891313"/>
                  <a:pt x="640571" y="3894237"/>
                  <a:pt x="638525" y="3896722"/>
                </a:cubicBezTo>
                <a:cubicBezTo>
                  <a:pt x="636478" y="3899207"/>
                  <a:pt x="635309" y="3902131"/>
                  <a:pt x="635016" y="3905493"/>
                </a:cubicBezTo>
                <a:cubicBezTo>
                  <a:pt x="635162" y="3908234"/>
                  <a:pt x="634870" y="3910646"/>
                  <a:pt x="634139" y="3912729"/>
                </a:cubicBezTo>
                <a:cubicBezTo>
                  <a:pt x="633408" y="3914812"/>
                  <a:pt x="631362" y="3915908"/>
                  <a:pt x="627999" y="3916018"/>
                </a:cubicBezTo>
                <a:cubicBezTo>
                  <a:pt x="628219" y="3921134"/>
                  <a:pt x="627780" y="3924497"/>
                  <a:pt x="626684" y="3926105"/>
                </a:cubicBezTo>
                <a:cubicBezTo>
                  <a:pt x="625587" y="3927713"/>
                  <a:pt x="622518" y="3928443"/>
                  <a:pt x="617474" y="3928297"/>
                </a:cubicBezTo>
                <a:lnTo>
                  <a:pt x="617474" y="3947593"/>
                </a:lnTo>
                <a:lnTo>
                  <a:pt x="608703" y="3944085"/>
                </a:lnTo>
                <a:lnTo>
                  <a:pt x="598178" y="3968644"/>
                </a:lnTo>
                <a:lnTo>
                  <a:pt x="601687" y="3972152"/>
                </a:lnTo>
                <a:lnTo>
                  <a:pt x="594670" y="3977415"/>
                </a:lnTo>
                <a:lnTo>
                  <a:pt x="591161" y="3984431"/>
                </a:lnTo>
                <a:lnTo>
                  <a:pt x="596424" y="3996711"/>
                </a:lnTo>
                <a:lnTo>
                  <a:pt x="594670" y="4010744"/>
                </a:lnTo>
                <a:cubicBezTo>
                  <a:pt x="590357" y="4011329"/>
                  <a:pt x="588019" y="4013668"/>
                  <a:pt x="587653" y="4017761"/>
                </a:cubicBezTo>
                <a:cubicBezTo>
                  <a:pt x="587288" y="4021854"/>
                  <a:pt x="583194" y="4024193"/>
                  <a:pt x="575374" y="4024778"/>
                </a:cubicBezTo>
                <a:lnTo>
                  <a:pt x="575374" y="4016007"/>
                </a:lnTo>
                <a:lnTo>
                  <a:pt x="570111" y="4017761"/>
                </a:lnTo>
                <a:cubicBezTo>
                  <a:pt x="569015" y="4020246"/>
                  <a:pt x="567261" y="4024485"/>
                  <a:pt x="564849" y="4030479"/>
                </a:cubicBezTo>
                <a:cubicBezTo>
                  <a:pt x="562437" y="4036472"/>
                  <a:pt x="560682" y="4039835"/>
                  <a:pt x="559586" y="4040565"/>
                </a:cubicBezTo>
                <a:cubicBezTo>
                  <a:pt x="558746" y="4040419"/>
                  <a:pt x="558234" y="4039835"/>
                  <a:pt x="558051" y="4038811"/>
                </a:cubicBezTo>
                <a:cubicBezTo>
                  <a:pt x="557868" y="4037788"/>
                  <a:pt x="557795" y="4037203"/>
                  <a:pt x="557832" y="4037057"/>
                </a:cubicBezTo>
                <a:cubicBezTo>
                  <a:pt x="553008" y="4036765"/>
                  <a:pt x="551254" y="4035157"/>
                  <a:pt x="552569" y="4032233"/>
                </a:cubicBezTo>
                <a:cubicBezTo>
                  <a:pt x="553885" y="4029309"/>
                  <a:pt x="555639" y="4026824"/>
                  <a:pt x="557832" y="4024778"/>
                </a:cubicBezTo>
                <a:lnTo>
                  <a:pt x="550815" y="4008990"/>
                </a:lnTo>
                <a:lnTo>
                  <a:pt x="557832" y="3996711"/>
                </a:lnTo>
                <a:lnTo>
                  <a:pt x="545553" y="3991448"/>
                </a:lnTo>
                <a:cubicBezTo>
                  <a:pt x="545041" y="3997332"/>
                  <a:pt x="542994" y="4002668"/>
                  <a:pt x="539413" y="4007455"/>
                </a:cubicBezTo>
                <a:cubicBezTo>
                  <a:pt x="535831" y="4012243"/>
                  <a:pt x="533785" y="4018017"/>
                  <a:pt x="533273" y="4024778"/>
                </a:cubicBezTo>
                <a:cubicBezTo>
                  <a:pt x="528047" y="4031868"/>
                  <a:pt x="523150" y="4039177"/>
                  <a:pt x="518582" y="4046705"/>
                </a:cubicBezTo>
                <a:cubicBezTo>
                  <a:pt x="514014" y="4054233"/>
                  <a:pt x="509555" y="4061542"/>
                  <a:pt x="505206" y="4068632"/>
                </a:cubicBezTo>
                <a:cubicBezTo>
                  <a:pt x="504329" y="4072872"/>
                  <a:pt x="502575" y="4078427"/>
                  <a:pt x="499944" y="4085297"/>
                </a:cubicBezTo>
                <a:cubicBezTo>
                  <a:pt x="497312" y="4092168"/>
                  <a:pt x="493804" y="4095968"/>
                  <a:pt x="489419" y="4096699"/>
                </a:cubicBezTo>
                <a:cubicBezTo>
                  <a:pt x="489638" y="4098052"/>
                  <a:pt x="490515" y="4100610"/>
                  <a:pt x="492050" y="4104374"/>
                </a:cubicBezTo>
                <a:cubicBezTo>
                  <a:pt x="493585" y="4108138"/>
                  <a:pt x="494462" y="4110258"/>
                  <a:pt x="494681" y="4110733"/>
                </a:cubicBezTo>
                <a:cubicBezTo>
                  <a:pt x="495522" y="4110514"/>
                  <a:pt x="496033" y="4109637"/>
                  <a:pt x="496216" y="4108102"/>
                </a:cubicBezTo>
                <a:cubicBezTo>
                  <a:pt x="496399" y="4106567"/>
                  <a:pt x="496472" y="4105690"/>
                  <a:pt x="496435" y="4105470"/>
                </a:cubicBezTo>
                <a:cubicBezTo>
                  <a:pt x="501406" y="4095128"/>
                  <a:pt x="507253" y="4085114"/>
                  <a:pt x="513977" y="4075430"/>
                </a:cubicBezTo>
                <a:cubicBezTo>
                  <a:pt x="520702" y="4065745"/>
                  <a:pt x="524795" y="4055293"/>
                  <a:pt x="526257" y="4044074"/>
                </a:cubicBezTo>
                <a:lnTo>
                  <a:pt x="535027" y="4044074"/>
                </a:lnTo>
                <a:cubicBezTo>
                  <a:pt x="539047" y="4043891"/>
                  <a:pt x="543725" y="4044256"/>
                  <a:pt x="549061" y="4045170"/>
                </a:cubicBezTo>
                <a:cubicBezTo>
                  <a:pt x="554397" y="4046084"/>
                  <a:pt x="557320" y="4048642"/>
                  <a:pt x="557832" y="4052845"/>
                </a:cubicBezTo>
                <a:cubicBezTo>
                  <a:pt x="557649" y="4060812"/>
                  <a:pt x="555822" y="4068559"/>
                  <a:pt x="552350" y="4076088"/>
                </a:cubicBezTo>
                <a:cubicBezTo>
                  <a:pt x="548878" y="4083616"/>
                  <a:pt x="544858" y="4090487"/>
                  <a:pt x="540290" y="4096699"/>
                </a:cubicBezTo>
                <a:cubicBezTo>
                  <a:pt x="540509" y="4100939"/>
                  <a:pt x="541386" y="4104739"/>
                  <a:pt x="542921" y="4108102"/>
                </a:cubicBezTo>
                <a:cubicBezTo>
                  <a:pt x="544456" y="4111464"/>
                  <a:pt x="545333" y="4115265"/>
                  <a:pt x="545553" y="4119504"/>
                </a:cubicBezTo>
                <a:lnTo>
                  <a:pt x="533273" y="4115995"/>
                </a:lnTo>
                <a:cubicBezTo>
                  <a:pt x="533346" y="4121404"/>
                  <a:pt x="532762" y="4127251"/>
                  <a:pt x="531519" y="4133537"/>
                </a:cubicBezTo>
                <a:cubicBezTo>
                  <a:pt x="530277" y="4139823"/>
                  <a:pt x="527938" y="4145670"/>
                  <a:pt x="524502" y="4151079"/>
                </a:cubicBezTo>
                <a:lnTo>
                  <a:pt x="515731" y="4138800"/>
                </a:lnTo>
                <a:lnTo>
                  <a:pt x="520994" y="4123012"/>
                </a:lnTo>
                <a:cubicBezTo>
                  <a:pt x="520007" y="4122135"/>
                  <a:pt x="518911" y="4121258"/>
                  <a:pt x="517705" y="4120381"/>
                </a:cubicBezTo>
                <a:cubicBezTo>
                  <a:pt x="516499" y="4119504"/>
                  <a:pt x="515841" y="4118627"/>
                  <a:pt x="515731" y="4117750"/>
                </a:cubicBezTo>
                <a:cubicBezTo>
                  <a:pt x="516060" y="4116069"/>
                  <a:pt x="517595" y="4115045"/>
                  <a:pt x="520336" y="4114680"/>
                </a:cubicBezTo>
                <a:cubicBezTo>
                  <a:pt x="523077" y="4114314"/>
                  <a:pt x="525051" y="4114168"/>
                  <a:pt x="526257" y="4114241"/>
                </a:cubicBezTo>
                <a:lnTo>
                  <a:pt x="536782" y="4084420"/>
                </a:lnTo>
                <a:lnTo>
                  <a:pt x="535027" y="4077403"/>
                </a:lnTo>
                <a:lnTo>
                  <a:pt x="528011" y="4068632"/>
                </a:lnTo>
                <a:lnTo>
                  <a:pt x="519240" y="4077403"/>
                </a:lnTo>
                <a:lnTo>
                  <a:pt x="513977" y="4114241"/>
                </a:lnTo>
                <a:cubicBezTo>
                  <a:pt x="508568" y="4119138"/>
                  <a:pt x="503598" y="4126009"/>
                  <a:pt x="499067" y="4134853"/>
                </a:cubicBezTo>
                <a:cubicBezTo>
                  <a:pt x="494535" y="4143697"/>
                  <a:pt x="491319" y="4151445"/>
                  <a:pt x="489419" y="4158096"/>
                </a:cubicBezTo>
                <a:cubicBezTo>
                  <a:pt x="489199" y="4164163"/>
                  <a:pt x="487884" y="4170010"/>
                  <a:pt x="485472" y="4175638"/>
                </a:cubicBezTo>
                <a:cubicBezTo>
                  <a:pt x="483060" y="4181266"/>
                  <a:pt x="480867" y="4187113"/>
                  <a:pt x="478893" y="4193180"/>
                </a:cubicBezTo>
                <a:cubicBezTo>
                  <a:pt x="470415" y="4200489"/>
                  <a:pt x="462813" y="4208675"/>
                  <a:pt x="456089" y="4217738"/>
                </a:cubicBezTo>
                <a:lnTo>
                  <a:pt x="443810" y="4252822"/>
                </a:lnTo>
                <a:cubicBezTo>
                  <a:pt x="442750" y="4252749"/>
                  <a:pt x="441361" y="4252895"/>
                  <a:pt x="439644" y="4253261"/>
                </a:cubicBezTo>
                <a:cubicBezTo>
                  <a:pt x="437926" y="4253626"/>
                  <a:pt x="436976" y="4254649"/>
                  <a:pt x="436793" y="4256330"/>
                </a:cubicBezTo>
                <a:cubicBezTo>
                  <a:pt x="436976" y="4257281"/>
                  <a:pt x="437926" y="4258450"/>
                  <a:pt x="439644" y="4259839"/>
                </a:cubicBezTo>
                <a:cubicBezTo>
                  <a:pt x="441361" y="4261228"/>
                  <a:pt x="442750" y="4262397"/>
                  <a:pt x="443810" y="4263347"/>
                </a:cubicBezTo>
                <a:lnTo>
                  <a:pt x="424514" y="4273872"/>
                </a:lnTo>
                <a:lnTo>
                  <a:pt x="412234" y="4273872"/>
                </a:lnTo>
                <a:cubicBezTo>
                  <a:pt x="412600" y="4267367"/>
                  <a:pt x="413623" y="4261081"/>
                  <a:pt x="415304" y="4255015"/>
                </a:cubicBezTo>
                <a:cubicBezTo>
                  <a:pt x="416985" y="4248948"/>
                  <a:pt x="417131" y="4240031"/>
                  <a:pt x="415743" y="4228263"/>
                </a:cubicBezTo>
                <a:cubicBezTo>
                  <a:pt x="412015" y="4233380"/>
                  <a:pt x="408507" y="4238496"/>
                  <a:pt x="405218" y="4243613"/>
                </a:cubicBezTo>
                <a:cubicBezTo>
                  <a:pt x="401928" y="4248729"/>
                  <a:pt x="400174" y="4254722"/>
                  <a:pt x="399955" y="4261593"/>
                </a:cubicBezTo>
                <a:cubicBezTo>
                  <a:pt x="391476" y="4268317"/>
                  <a:pt x="383875" y="4275919"/>
                  <a:pt x="377151" y="4284397"/>
                </a:cubicBezTo>
                <a:cubicBezTo>
                  <a:pt x="367393" y="4285274"/>
                  <a:pt x="363665" y="4288783"/>
                  <a:pt x="365968" y="4294923"/>
                </a:cubicBezTo>
                <a:cubicBezTo>
                  <a:pt x="368270" y="4301062"/>
                  <a:pt x="366735" y="4304571"/>
                  <a:pt x="361363" y="4305448"/>
                </a:cubicBezTo>
                <a:lnTo>
                  <a:pt x="354346" y="4305448"/>
                </a:lnTo>
                <a:cubicBezTo>
                  <a:pt x="354054" y="4310381"/>
                  <a:pt x="352884" y="4314109"/>
                  <a:pt x="350838" y="4316631"/>
                </a:cubicBezTo>
                <a:cubicBezTo>
                  <a:pt x="348791" y="4319152"/>
                  <a:pt x="347622" y="4322441"/>
                  <a:pt x="347329" y="4326498"/>
                </a:cubicBezTo>
                <a:lnTo>
                  <a:pt x="335050" y="4337023"/>
                </a:lnTo>
                <a:lnTo>
                  <a:pt x="328033" y="4322990"/>
                </a:lnTo>
                <a:cubicBezTo>
                  <a:pt x="324525" y="4322990"/>
                  <a:pt x="322771" y="4321235"/>
                  <a:pt x="322771" y="4317727"/>
                </a:cubicBezTo>
                <a:cubicBezTo>
                  <a:pt x="323282" y="4310820"/>
                  <a:pt x="325329" y="4304022"/>
                  <a:pt x="328910" y="4297335"/>
                </a:cubicBezTo>
                <a:cubicBezTo>
                  <a:pt x="332492" y="4290647"/>
                  <a:pt x="334538" y="4283411"/>
                  <a:pt x="335050" y="4275627"/>
                </a:cubicBezTo>
                <a:cubicBezTo>
                  <a:pt x="335087" y="4275480"/>
                  <a:pt x="335014" y="4274896"/>
                  <a:pt x="334831" y="4273872"/>
                </a:cubicBezTo>
                <a:cubicBezTo>
                  <a:pt x="334648" y="4272849"/>
                  <a:pt x="334136" y="4272264"/>
                  <a:pt x="333296" y="4272118"/>
                </a:cubicBezTo>
                <a:cubicBezTo>
                  <a:pt x="332346" y="4272520"/>
                  <a:pt x="331176" y="4274347"/>
                  <a:pt x="329788" y="4277600"/>
                </a:cubicBezTo>
                <a:cubicBezTo>
                  <a:pt x="328399" y="4280853"/>
                  <a:pt x="327229" y="4283118"/>
                  <a:pt x="326279" y="4284397"/>
                </a:cubicBezTo>
                <a:cubicBezTo>
                  <a:pt x="324233" y="4286152"/>
                  <a:pt x="323063" y="4287906"/>
                  <a:pt x="322771" y="4289660"/>
                </a:cubicBezTo>
                <a:cubicBezTo>
                  <a:pt x="322990" y="4292401"/>
                  <a:pt x="322990" y="4294813"/>
                  <a:pt x="322771" y="4296896"/>
                </a:cubicBezTo>
                <a:cubicBezTo>
                  <a:pt x="322551" y="4298979"/>
                  <a:pt x="320797" y="4300075"/>
                  <a:pt x="317508" y="4300185"/>
                </a:cubicBezTo>
                <a:lnTo>
                  <a:pt x="310491" y="4303694"/>
                </a:lnTo>
                <a:lnTo>
                  <a:pt x="292950" y="4305448"/>
                </a:lnTo>
                <a:lnTo>
                  <a:pt x="287687" y="4319481"/>
                </a:lnTo>
                <a:cubicBezTo>
                  <a:pt x="285019" y="4320468"/>
                  <a:pt x="282461" y="4322003"/>
                  <a:pt x="280012" y="4324086"/>
                </a:cubicBezTo>
                <a:cubicBezTo>
                  <a:pt x="277564" y="4326169"/>
                  <a:pt x="275444" y="4328142"/>
                  <a:pt x="273654" y="4330006"/>
                </a:cubicBezTo>
                <a:cubicBezTo>
                  <a:pt x="271753" y="4329970"/>
                  <a:pt x="269853" y="4330481"/>
                  <a:pt x="267952" y="4331541"/>
                </a:cubicBezTo>
                <a:cubicBezTo>
                  <a:pt x="266052" y="4332601"/>
                  <a:pt x="265029" y="4334428"/>
                  <a:pt x="264883" y="4337023"/>
                </a:cubicBezTo>
                <a:lnTo>
                  <a:pt x="266637" y="4344040"/>
                </a:lnTo>
                <a:lnTo>
                  <a:pt x="250849" y="4344040"/>
                </a:lnTo>
                <a:cubicBezTo>
                  <a:pt x="251543" y="4340641"/>
                  <a:pt x="253225" y="4335598"/>
                  <a:pt x="255892" y="4328910"/>
                </a:cubicBezTo>
                <a:cubicBezTo>
                  <a:pt x="258560" y="4322222"/>
                  <a:pt x="258049" y="4318494"/>
                  <a:pt x="254357" y="4317727"/>
                </a:cubicBezTo>
                <a:cubicBezTo>
                  <a:pt x="252567" y="4317837"/>
                  <a:pt x="250886" y="4318494"/>
                  <a:pt x="249314" y="4319700"/>
                </a:cubicBezTo>
                <a:cubicBezTo>
                  <a:pt x="247743" y="4320906"/>
                  <a:pt x="246500" y="4322003"/>
                  <a:pt x="245587" y="4322990"/>
                </a:cubicBezTo>
                <a:lnTo>
                  <a:pt x="242078" y="4344040"/>
                </a:lnTo>
                <a:lnTo>
                  <a:pt x="233307" y="4356319"/>
                </a:lnTo>
                <a:cubicBezTo>
                  <a:pt x="233307" y="4361509"/>
                  <a:pt x="232430" y="4366040"/>
                  <a:pt x="230676" y="4369914"/>
                </a:cubicBezTo>
                <a:cubicBezTo>
                  <a:pt x="228922" y="4373788"/>
                  <a:pt x="226290" y="4377442"/>
                  <a:pt x="222782" y="4380878"/>
                </a:cubicBezTo>
                <a:lnTo>
                  <a:pt x="222782" y="4394911"/>
                </a:lnTo>
                <a:cubicBezTo>
                  <a:pt x="217812" y="4400466"/>
                  <a:pt x="215473" y="4406898"/>
                  <a:pt x="215765" y="4414207"/>
                </a:cubicBezTo>
                <a:cubicBezTo>
                  <a:pt x="212951" y="4413367"/>
                  <a:pt x="210247" y="4413732"/>
                  <a:pt x="207652" y="4415304"/>
                </a:cubicBezTo>
                <a:cubicBezTo>
                  <a:pt x="205057" y="4416875"/>
                  <a:pt x="203669" y="4419433"/>
                  <a:pt x="203486" y="4422978"/>
                </a:cubicBezTo>
                <a:lnTo>
                  <a:pt x="192961" y="4438766"/>
                </a:lnTo>
                <a:lnTo>
                  <a:pt x="178927" y="4433503"/>
                </a:lnTo>
                <a:cubicBezTo>
                  <a:pt x="181230" y="4427802"/>
                  <a:pt x="182765" y="4421224"/>
                  <a:pt x="183532" y="4413769"/>
                </a:cubicBezTo>
                <a:cubicBezTo>
                  <a:pt x="184300" y="4406313"/>
                  <a:pt x="186273" y="4400612"/>
                  <a:pt x="189453" y="4396665"/>
                </a:cubicBezTo>
                <a:cubicBezTo>
                  <a:pt x="189160" y="4391110"/>
                  <a:pt x="191499" y="4388187"/>
                  <a:pt x="196469" y="4387894"/>
                </a:cubicBezTo>
                <a:cubicBezTo>
                  <a:pt x="200270" y="4388150"/>
                  <a:pt x="204948" y="4388077"/>
                  <a:pt x="210503" y="4387675"/>
                </a:cubicBezTo>
                <a:cubicBezTo>
                  <a:pt x="216058" y="4387273"/>
                  <a:pt x="215473" y="4385007"/>
                  <a:pt x="208749" y="4380878"/>
                </a:cubicBezTo>
                <a:lnTo>
                  <a:pt x="215765" y="4363336"/>
                </a:lnTo>
                <a:lnTo>
                  <a:pt x="208749" y="4363336"/>
                </a:lnTo>
                <a:lnTo>
                  <a:pt x="215765" y="4354565"/>
                </a:lnTo>
                <a:lnTo>
                  <a:pt x="215765" y="4337023"/>
                </a:lnTo>
                <a:lnTo>
                  <a:pt x="228045" y="4328252"/>
                </a:lnTo>
                <a:lnTo>
                  <a:pt x="228045" y="4312464"/>
                </a:lnTo>
                <a:cubicBezTo>
                  <a:pt x="231261" y="4306909"/>
                  <a:pt x="235354" y="4302232"/>
                  <a:pt x="240324" y="4298431"/>
                </a:cubicBezTo>
                <a:lnTo>
                  <a:pt x="245587" y="4284397"/>
                </a:lnTo>
                <a:cubicBezTo>
                  <a:pt x="240105" y="4283009"/>
                  <a:pt x="238350" y="4277015"/>
                  <a:pt x="240324" y="4266417"/>
                </a:cubicBezTo>
                <a:cubicBezTo>
                  <a:pt x="242297" y="4255819"/>
                  <a:pt x="244052" y="4248948"/>
                  <a:pt x="245587" y="4245805"/>
                </a:cubicBezTo>
                <a:cubicBezTo>
                  <a:pt x="248876" y="4245001"/>
                  <a:pt x="250630" y="4241347"/>
                  <a:pt x="250849" y="4234842"/>
                </a:cubicBezTo>
                <a:cubicBezTo>
                  <a:pt x="251068" y="4228337"/>
                  <a:pt x="251068" y="4223805"/>
                  <a:pt x="250849" y="4221247"/>
                </a:cubicBezTo>
                <a:cubicBezTo>
                  <a:pt x="253444" y="4220223"/>
                  <a:pt x="255271" y="4218323"/>
                  <a:pt x="256331" y="4215546"/>
                </a:cubicBezTo>
                <a:cubicBezTo>
                  <a:pt x="257391" y="4212768"/>
                  <a:pt x="257902" y="4209991"/>
                  <a:pt x="257866" y="4207213"/>
                </a:cubicBezTo>
                <a:cubicBezTo>
                  <a:pt x="257573" y="4203924"/>
                  <a:pt x="256404" y="4201293"/>
                  <a:pt x="254357" y="4199319"/>
                </a:cubicBezTo>
                <a:cubicBezTo>
                  <a:pt x="252311" y="4197346"/>
                  <a:pt x="251141" y="4194715"/>
                  <a:pt x="250849" y="4191426"/>
                </a:cubicBezTo>
                <a:cubicBezTo>
                  <a:pt x="244088" y="4192741"/>
                  <a:pt x="240945" y="4198004"/>
                  <a:pt x="241420" y="4207213"/>
                </a:cubicBezTo>
                <a:cubicBezTo>
                  <a:pt x="241895" y="4216423"/>
                  <a:pt x="239191" y="4221685"/>
                  <a:pt x="233307" y="4223001"/>
                </a:cubicBezTo>
                <a:cubicBezTo>
                  <a:pt x="233124" y="4228373"/>
                  <a:pt x="231297" y="4233416"/>
                  <a:pt x="227825" y="4238131"/>
                </a:cubicBezTo>
                <a:cubicBezTo>
                  <a:pt x="224354" y="4242845"/>
                  <a:pt x="220334" y="4246573"/>
                  <a:pt x="215765" y="4249314"/>
                </a:cubicBezTo>
                <a:lnTo>
                  <a:pt x="215765" y="4272118"/>
                </a:lnTo>
                <a:cubicBezTo>
                  <a:pt x="200380" y="4279537"/>
                  <a:pt x="191243" y="4287942"/>
                  <a:pt x="188356" y="4297335"/>
                </a:cubicBezTo>
                <a:cubicBezTo>
                  <a:pt x="185469" y="4306727"/>
                  <a:pt x="181157" y="4319956"/>
                  <a:pt x="175419" y="4337023"/>
                </a:cubicBezTo>
                <a:cubicBezTo>
                  <a:pt x="169499" y="4337535"/>
                  <a:pt x="164236" y="4339581"/>
                  <a:pt x="159631" y="4343163"/>
                </a:cubicBezTo>
                <a:cubicBezTo>
                  <a:pt x="155027" y="4346744"/>
                  <a:pt x="149764" y="4348791"/>
                  <a:pt x="143844" y="4349302"/>
                </a:cubicBezTo>
                <a:lnTo>
                  <a:pt x="143844" y="4368598"/>
                </a:lnTo>
                <a:lnTo>
                  <a:pt x="138581" y="4368598"/>
                </a:lnTo>
                <a:cubicBezTo>
                  <a:pt x="135219" y="4368598"/>
                  <a:pt x="133172" y="4367721"/>
                  <a:pt x="132441" y="4365967"/>
                </a:cubicBezTo>
                <a:cubicBezTo>
                  <a:pt x="131711" y="4364213"/>
                  <a:pt x="131418" y="4361582"/>
                  <a:pt x="131564" y="4358073"/>
                </a:cubicBezTo>
                <a:lnTo>
                  <a:pt x="136827" y="4344040"/>
                </a:lnTo>
                <a:cubicBezTo>
                  <a:pt x="136717" y="4342761"/>
                  <a:pt x="136059" y="4340495"/>
                  <a:pt x="134853" y="4337242"/>
                </a:cubicBezTo>
                <a:cubicBezTo>
                  <a:pt x="133647" y="4333990"/>
                  <a:pt x="132551" y="4332162"/>
                  <a:pt x="131564" y="4331760"/>
                </a:cubicBezTo>
                <a:lnTo>
                  <a:pt x="131564" y="4337023"/>
                </a:lnTo>
                <a:cubicBezTo>
                  <a:pt x="127544" y="4339874"/>
                  <a:pt x="122866" y="4343820"/>
                  <a:pt x="117531" y="4348864"/>
                </a:cubicBezTo>
                <a:cubicBezTo>
                  <a:pt x="112195" y="4353907"/>
                  <a:pt x="109272" y="4358731"/>
                  <a:pt x="108760" y="4363336"/>
                </a:cubicBezTo>
                <a:cubicBezTo>
                  <a:pt x="106165" y="4365236"/>
                  <a:pt x="104338" y="4368014"/>
                  <a:pt x="103278" y="4371668"/>
                </a:cubicBezTo>
                <a:cubicBezTo>
                  <a:pt x="102218" y="4375323"/>
                  <a:pt x="101707" y="4378977"/>
                  <a:pt x="101743" y="4382632"/>
                </a:cubicBezTo>
                <a:lnTo>
                  <a:pt x="89464" y="4389649"/>
                </a:lnTo>
                <a:cubicBezTo>
                  <a:pt x="89500" y="4392463"/>
                  <a:pt x="88989" y="4395606"/>
                  <a:pt x="87929" y="4399077"/>
                </a:cubicBezTo>
                <a:cubicBezTo>
                  <a:pt x="86869" y="4402549"/>
                  <a:pt x="85042" y="4405254"/>
                  <a:pt x="82447" y="4407191"/>
                </a:cubicBezTo>
                <a:lnTo>
                  <a:pt x="82447" y="4421224"/>
                </a:lnTo>
                <a:lnTo>
                  <a:pt x="75430" y="4426487"/>
                </a:lnTo>
                <a:cubicBezTo>
                  <a:pt x="75248" y="4431822"/>
                  <a:pt x="73420" y="4436939"/>
                  <a:pt x="69949" y="4441836"/>
                </a:cubicBezTo>
                <a:cubicBezTo>
                  <a:pt x="66477" y="4446733"/>
                  <a:pt x="62457" y="4450972"/>
                  <a:pt x="57888" y="4454554"/>
                </a:cubicBezTo>
                <a:cubicBezTo>
                  <a:pt x="54307" y="4460145"/>
                  <a:pt x="50068" y="4466504"/>
                  <a:pt x="45171" y="4473630"/>
                </a:cubicBezTo>
                <a:cubicBezTo>
                  <a:pt x="40273" y="4480757"/>
                  <a:pt x="35157" y="4486677"/>
                  <a:pt x="29821" y="4491391"/>
                </a:cubicBezTo>
                <a:cubicBezTo>
                  <a:pt x="29931" y="4494132"/>
                  <a:pt x="29712" y="4496983"/>
                  <a:pt x="29164" y="4499943"/>
                </a:cubicBezTo>
                <a:cubicBezTo>
                  <a:pt x="28615" y="4502903"/>
                  <a:pt x="27081" y="4505315"/>
                  <a:pt x="24559" y="4507179"/>
                </a:cubicBezTo>
                <a:cubicBezTo>
                  <a:pt x="24413" y="4512588"/>
                  <a:pt x="22951" y="4517997"/>
                  <a:pt x="20173" y="4523405"/>
                </a:cubicBezTo>
                <a:cubicBezTo>
                  <a:pt x="17396" y="4528814"/>
                  <a:pt x="14180" y="4533346"/>
                  <a:pt x="10525" y="4537000"/>
                </a:cubicBezTo>
                <a:cubicBezTo>
                  <a:pt x="10525" y="4538828"/>
                  <a:pt x="10087" y="4540436"/>
                  <a:pt x="9210" y="4541824"/>
                </a:cubicBezTo>
                <a:cubicBezTo>
                  <a:pt x="8333" y="4543213"/>
                  <a:pt x="7017" y="4543944"/>
                  <a:pt x="5263" y="4544017"/>
                </a:cubicBezTo>
                <a:lnTo>
                  <a:pt x="0" y="4542263"/>
                </a:lnTo>
                <a:lnTo>
                  <a:pt x="5263" y="4524721"/>
                </a:lnTo>
                <a:cubicBezTo>
                  <a:pt x="7017" y="4522857"/>
                  <a:pt x="8333" y="4520445"/>
                  <a:pt x="9210" y="4517485"/>
                </a:cubicBezTo>
                <a:cubicBezTo>
                  <a:pt x="10087" y="4514525"/>
                  <a:pt x="10525" y="4511674"/>
                  <a:pt x="10525" y="4508933"/>
                </a:cubicBezTo>
                <a:lnTo>
                  <a:pt x="17542" y="4493146"/>
                </a:lnTo>
                <a:cubicBezTo>
                  <a:pt x="17177" y="4489199"/>
                  <a:pt x="17031" y="4484813"/>
                  <a:pt x="17104" y="4479989"/>
                </a:cubicBezTo>
                <a:cubicBezTo>
                  <a:pt x="17177" y="4475165"/>
                  <a:pt x="19662" y="4472534"/>
                  <a:pt x="24559" y="4472095"/>
                </a:cubicBezTo>
                <a:cubicBezTo>
                  <a:pt x="25144" y="4454992"/>
                  <a:pt x="30114" y="4434819"/>
                  <a:pt x="39470" y="4411576"/>
                </a:cubicBezTo>
                <a:cubicBezTo>
                  <a:pt x="48825" y="4388333"/>
                  <a:pt x="59058" y="4369914"/>
                  <a:pt x="70168" y="4356319"/>
                </a:cubicBezTo>
                <a:cubicBezTo>
                  <a:pt x="70387" y="4350326"/>
                  <a:pt x="71264" y="4344771"/>
                  <a:pt x="72799" y="4339654"/>
                </a:cubicBezTo>
                <a:cubicBezTo>
                  <a:pt x="74334" y="4334538"/>
                  <a:pt x="75211" y="4328983"/>
                  <a:pt x="75430" y="4322990"/>
                </a:cubicBezTo>
                <a:cubicBezTo>
                  <a:pt x="78025" y="4322880"/>
                  <a:pt x="79852" y="4321784"/>
                  <a:pt x="80912" y="4319700"/>
                </a:cubicBezTo>
                <a:cubicBezTo>
                  <a:pt x="81972" y="4317617"/>
                  <a:pt x="82484" y="4315205"/>
                  <a:pt x="82447" y="4312464"/>
                </a:cubicBezTo>
                <a:cubicBezTo>
                  <a:pt x="82739" y="4305338"/>
                  <a:pt x="83909" y="4301172"/>
                  <a:pt x="85955" y="4299966"/>
                </a:cubicBezTo>
                <a:cubicBezTo>
                  <a:pt x="88002" y="4298760"/>
                  <a:pt x="89171" y="4295909"/>
                  <a:pt x="89464" y="4291414"/>
                </a:cubicBezTo>
                <a:lnTo>
                  <a:pt x="98235" y="4273872"/>
                </a:lnTo>
                <a:cubicBezTo>
                  <a:pt x="100830" y="4272922"/>
                  <a:pt x="102657" y="4271314"/>
                  <a:pt x="103717" y="4269048"/>
                </a:cubicBezTo>
                <a:cubicBezTo>
                  <a:pt x="104776" y="4266782"/>
                  <a:pt x="105288" y="4264297"/>
                  <a:pt x="105252" y="4261593"/>
                </a:cubicBezTo>
                <a:lnTo>
                  <a:pt x="103497" y="4252822"/>
                </a:lnTo>
                <a:lnTo>
                  <a:pt x="119285" y="4198442"/>
                </a:lnTo>
                <a:lnTo>
                  <a:pt x="126302" y="4193180"/>
                </a:lnTo>
                <a:lnTo>
                  <a:pt x="131564" y="4184409"/>
                </a:lnTo>
                <a:cubicBezTo>
                  <a:pt x="131564" y="4181595"/>
                  <a:pt x="132003" y="4178452"/>
                  <a:pt x="132880" y="4174980"/>
                </a:cubicBezTo>
                <a:cubicBezTo>
                  <a:pt x="133757" y="4171508"/>
                  <a:pt x="135073" y="4168804"/>
                  <a:pt x="136827" y="4166867"/>
                </a:cubicBezTo>
                <a:cubicBezTo>
                  <a:pt x="135804" y="4163687"/>
                  <a:pt x="135657" y="4159521"/>
                  <a:pt x="136388" y="4154368"/>
                </a:cubicBezTo>
                <a:cubicBezTo>
                  <a:pt x="137119" y="4149215"/>
                  <a:pt x="139604" y="4146365"/>
                  <a:pt x="143844" y="4145817"/>
                </a:cubicBezTo>
                <a:cubicBezTo>
                  <a:pt x="144465" y="4140993"/>
                  <a:pt x="147608" y="4133099"/>
                  <a:pt x="153272" y="4122135"/>
                </a:cubicBezTo>
                <a:cubicBezTo>
                  <a:pt x="158937" y="4111171"/>
                  <a:pt x="163396" y="4105032"/>
                  <a:pt x="166648" y="4103716"/>
                </a:cubicBezTo>
                <a:lnTo>
                  <a:pt x="171911" y="4091437"/>
                </a:lnTo>
                <a:cubicBezTo>
                  <a:pt x="172422" y="4080473"/>
                  <a:pt x="174469" y="4070825"/>
                  <a:pt x="178050" y="4062493"/>
                </a:cubicBezTo>
                <a:cubicBezTo>
                  <a:pt x="181632" y="4054160"/>
                  <a:pt x="183678" y="4044512"/>
                  <a:pt x="184190" y="4033549"/>
                </a:cubicBezTo>
                <a:lnTo>
                  <a:pt x="189453" y="4026532"/>
                </a:lnTo>
                <a:cubicBezTo>
                  <a:pt x="190257" y="4020027"/>
                  <a:pt x="193473" y="4012425"/>
                  <a:pt x="199101" y="4003727"/>
                </a:cubicBezTo>
                <a:cubicBezTo>
                  <a:pt x="204729" y="3995030"/>
                  <a:pt x="207945" y="3987428"/>
                  <a:pt x="208749" y="3980923"/>
                </a:cubicBezTo>
                <a:cubicBezTo>
                  <a:pt x="213938" y="3977634"/>
                  <a:pt x="216277" y="3972371"/>
                  <a:pt x="215765" y="3965135"/>
                </a:cubicBezTo>
                <a:cubicBezTo>
                  <a:pt x="215254" y="3957899"/>
                  <a:pt x="217593" y="3952637"/>
                  <a:pt x="222782" y="3949348"/>
                </a:cubicBezTo>
                <a:cubicBezTo>
                  <a:pt x="223842" y="3943793"/>
                  <a:pt x="228300" y="3929905"/>
                  <a:pt x="236158" y="3907686"/>
                </a:cubicBezTo>
                <a:cubicBezTo>
                  <a:pt x="244015" y="3885466"/>
                  <a:pt x="248912" y="3872456"/>
                  <a:pt x="250849" y="3868655"/>
                </a:cubicBezTo>
                <a:cubicBezTo>
                  <a:pt x="249826" y="3865695"/>
                  <a:pt x="249680" y="3862406"/>
                  <a:pt x="250411" y="3858788"/>
                </a:cubicBezTo>
                <a:cubicBezTo>
                  <a:pt x="251141" y="3855170"/>
                  <a:pt x="253627" y="3853196"/>
                  <a:pt x="257866" y="3852867"/>
                </a:cubicBezTo>
                <a:cubicBezTo>
                  <a:pt x="263092" y="3840551"/>
                  <a:pt x="269743" y="3827907"/>
                  <a:pt x="277820" y="3814933"/>
                </a:cubicBezTo>
                <a:cubicBezTo>
                  <a:pt x="285896" y="3801959"/>
                  <a:pt x="290355" y="3788876"/>
                  <a:pt x="291195" y="3775683"/>
                </a:cubicBezTo>
                <a:cubicBezTo>
                  <a:pt x="292255" y="3774843"/>
                  <a:pt x="293644" y="3773892"/>
                  <a:pt x="295362" y="3772833"/>
                </a:cubicBezTo>
                <a:cubicBezTo>
                  <a:pt x="297079" y="3771773"/>
                  <a:pt x="298029" y="3770384"/>
                  <a:pt x="298212" y="3768666"/>
                </a:cubicBezTo>
                <a:cubicBezTo>
                  <a:pt x="297993" y="3767826"/>
                  <a:pt x="297116" y="3767314"/>
                  <a:pt x="295581" y="3767131"/>
                </a:cubicBezTo>
                <a:cubicBezTo>
                  <a:pt x="294046" y="3766949"/>
                  <a:pt x="293169" y="3766876"/>
                  <a:pt x="292950" y="3766912"/>
                </a:cubicBezTo>
                <a:lnTo>
                  <a:pt x="298212" y="3751124"/>
                </a:lnTo>
                <a:lnTo>
                  <a:pt x="305229" y="3747616"/>
                </a:lnTo>
                <a:cubicBezTo>
                  <a:pt x="308737" y="3742756"/>
                  <a:pt x="311807" y="3736250"/>
                  <a:pt x="314438" y="3728101"/>
                </a:cubicBezTo>
                <a:cubicBezTo>
                  <a:pt x="317070" y="3719951"/>
                  <a:pt x="319262" y="3713007"/>
                  <a:pt x="321017" y="3707270"/>
                </a:cubicBezTo>
                <a:cubicBezTo>
                  <a:pt x="320066" y="3703615"/>
                  <a:pt x="320213" y="3700399"/>
                  <a:pt x="321455" y="3697622"/>
                </a:cubicBezTo>
                <a:cubicBezTo>
                  <a:pt x="322698" y="3694844"/>
                  <a:pt x="325475" y="3693382"/>
                  <a:pt x="329788" y="3693236"/>
                </a:cubicBezTo>
                <a:lnTo>
                  <a:pt x="335050" y="3680957"/>
                </a:lnTo>
                <a:cubicBezTo>
                  <a:pt x="337097" y="3678070"/>
                  <a:pt x="339582" y="3671565"/>
                  <a:pt x="342505" y="3661442"/>
                </a:cubicBezTo>
                <a:cubicBezTo>
                  <a:pt x="345429" y="3651319"/>
                  <a:pt x="347037" y="3644375"/>
                  <a:pt x="347329" y="3640611"/>
                </a:cubicBezTo>
                <a:cubicBezTo>
                  <a:pt x="347841" y="3634983"/>
                  <a:pt x="349888" y="3630890"/>
                  <a:pt x="353469" y="3628331"/>
                </a:cubicBezTo>
                <a:cubicBezTo>
                  <a:pt x="357051" y="3625773"/>
                  <a:pt x="359097" y="3621680"/>
                  <a:pt x="359609" y="3616052"/>
                </a:cubicBezTo>
                <a:lnTo>
                  <a:pt x="373642" y="3591493"/>
                </a:lnTo>
                <a:cubicBezTo>
                  <a:pt x="374446" y="3587912"/>
                  <a:pt x="377662" y="3579287"/>
                  <a:pt x="383290" y="3565619"/>
                </a:cubicBezTo>
                <a:cubicBezTo>
                  <a:pt x="388918" y="3551951"/>
                  <a:pt x="392134" y="3544203"/>
                  <a:pt x="392938" y="3542376"/>
                </a:cubicBezTo>
                <a:cubicBezTo>
                  <a:pt x="392573" y="3538575"/>
                  <a:pt x="392427" y="3534775"/>
                  <a:pt x="392500" y="3530974"/>
                </a:cubicBezTo>
                <a:cubicBezTo>
                  <a:pt x="392573" y="3527173"/>
                  <a:pt x="395058" y="3525127"/>
                  <a:pt x="399955" y="3524834"/>
                </a:cubicBezTo>
                <a:cubicBezTo>
                  <a:pt x="405327" y="3512336"/>
                  <a:pt x="412563" y="3498741"/>
                  <a:pt x="421663" y="3484049"/>
                </a:cubicBezTo>
                <a:cubicBezTo>
                  <a:pt x="430763" y="3469358"/>
                  <a:pt x="435806" y="3454886"/>
                  <a:pt x="436793" y="3440633"/>
                </a:cubicBezTo>
                <a:cubicBezTo>
                  <a:pt x="437853" y="3439683"/>
                  <a:pt x="439242" y="3438514"/>
                  <a:pt x="440959" y="3437125"/>
                </a:cubicBezTo>
                <a:cubicBezTo>
                  <a:pt x="442677" y="3435736"/>
                  <a:pt x="443627" y="3434567"/>
                  <a:pt x="443810" y="3433616"/>
                </a:cubicBezTo>
                <a:cubicBezTo>
                  <a:pt x="443700" y="3431935"/>
                  <a:pt x="443042" y="3430912"/>
                  <a:pt x="441836" y="3430547"/>
                </a:cubicBezTo>
                <a:cubicBezTo>
                  <a:pt x="440630" y="3430181"/>
                  <a:pt x="439534" y="3430035"/>
                  <a:pt x="438547" y="3430108"/>
                </a:cubicBezTo>
                <a:lnTo>
                  <a:pt x="443810" y="3414320"/>
                </a:lnTo>
                <a:cubicBezTo>
                  <a:pt x="449365" y="3410520"/>
                  <a:pt x="454042" y="3405842"/>
                  <a:pt x="457843" y="3400287"/>
                </a:cubicBezTo>
                <a:lnTo>
                  <a:pt x="468368" y="3365203"/>
                </a:lnTo>
                <a:cubicBezTo>
                  <a:pt x="467491" y="3361549"/>
                  <a:pt x="467930" y="3358333"/>
                  <a:pt x="469684" y="3355555"/>
                </a:cubicBezTo>
                <a:cubicBezTo>
                  <a:pt x="471438" y="3352778"/>
                  <a:pt x="474508" y="3351316"/>
                  <a:pt x="478893" y="3351170"/>
                </a:cubicBezTo>
                <a:cubicBezTo>
                  <a:pt x="479113" y="3347954"/>
                  <a:pt x="479990" y="3345615"/>
                  <a:pt x="481525" y="3344153"/>
                </a:cubicBezTo>
                <a:cubicBezTo>
                  <a:pt x="483060" y="3342691"/>
                  <a:pt x="483937" y="3340352"/>
                  <a:pt x="484156" y="3337136"/>
                </a:cubicBezTo>
                <a:cubicBezTo>
                  <a:pt x="485508" y="3334761"/>
                  <a:pt x="488066" y="3327671"/>
                  <a:pt x="491831" y="3315867"/>
                </a:cubicBezTo>
                <a:cubicBezTo>
                  <a:pt x="495595" y="3304062"/>
                  <a:pt x="497714" y="3296534"/>
                  <a:pt x="498190" y="3293282"/>
                </a:cubicBezTo>
                <a:cubicBezTo>
                  <a:pt x="498701" y="3287580"/>
                  <a:pt x="500748" y="3283195"/>
                  <a:pt x="504329" y="3280125"/>
                </a:cubicBezTo>
                <a:cubicBezTo>
                  <a:pt x="507911" y="3277055"/>
                  <a:pt x="509957" y="3272670"/>
                  <a:pt x="510469" y="3266969"/>
                </a:cubicBezTo>
                <a:lnTo>
                  <a:pt x="517486" y="3252935"/>
                </a:lnTo>
                <a:cubicBezTo>
                  <a:pt x="517924" y="3248842"/>
                  <a:pt x="519678" y="3245626"/>
                  <a:pt x="522748" y="3243287"/>
                </a:cubicBezTo>
                <a:cubicBezTo>
                  <a:pt x="525818" y="3240948"/>
                  <a:pt x="527572" y="3237732"/>
                  <a:pt x="528011" y="3233639"/>
                </a:cubicBezTo>
                <a:cubicBezTo>
                  <a:pt x="533273" y="3233347"/>
                  <a:pt x="536782" y="3230423"/>
                  <a:pt x="538536" y="3224868"/>
                </a:cubicBezTo>
                <a:cubicBezTo>
                  <a:pt x="538572" y="3224064"/>
                  <a:pt x="538499" y="3223480"/>
                  <a:pt x="538317" y="3223114"/>
                </a:cubicBezTo>
                <a:cubicBezTo>
                  <a:pt x="538134" y="3222749"/>
                  <a:pt x="537622" y="3222164"/>
                  <a:pt x="536782" y="3221360"/>
                </a:cubicBezTo>
                <a:lnTo>
                  <a:pt x="540290" y="3216097"/>
                </a:lnTo>
                <a:cubicBezTo>
                  <a:pt x="541131" y="3214416"/>
                  <a:pt x="541642" y="3212954"/>
                  <a:pt x="541825" y="3211712"/>
                </a:cubicBezTo>
                <a:cubicBezTo>
                  <a:pt x="542008" y="3210469"/>
                  <a:pt x="542081" y="3209008"/>
                  <a:pt x="542044" y="3207326"/>
                </a:cubicBezTo>
                <a:cubicBezTo>
                  <a:pt x="549024" y="3196728"/>
                  <a:pt x="555237" y="3185472"/>
                  <a:pt x="560682" y="3173558"/>
                </a:cubicBezTo>
                <a:cubicBezTo>
                  <a:pt x="566128" y="3161644"/>
                  <a:pt x="571025" y="3149511"/>
                  <a:pt x="575374" y="3137159"/>
                </a:cubicBezTo>
                <a:cubicBezTo>
                  <a:pt x="575849" y="3134308"/>
                  <a:pt x="577969" y="3128607"/>
                  <a:pt x="581733" y="3120056"/>
                </a:cubicBezTo>
                <a:lnTo>
                  <a:pt x="588092" y="3108063"/>
                </a:lnTo>
                <a:lnTo>
                  <a:pt x="590379" y="3101746"/>
                </a:lnTo>
                <a:lnTo>
                  <a:pt x="593573" y="3089138"/>
                </a:lnTo>
                <a:lnTo>
                  <a:pt x="597158" y="3082453"/>
                </a:lnTo>
                <a:lnTo>
                  <a:pt x="596804" y="3074472"/>
                </a:lnTo>
                <a:cubicBezTo>
                  <a:pt x="597534" y="3070854"/>
                  <a:pt x="600020" y="3068880"/>
                  <a:pt x="604259" y="3068551"/>
                </a:cubicBezTo>
                <a:lnTo>
                  <a:pt x="612079" y="3053684"/>
                </a:lnTo>
                <a:lnTo>
                  <a:pt x="612212" y="3049450"/>
                </a:lnTo>
                <a:cubicBezTo>
                  <a:pt x="614258" y="3049157"/>
                  <a:pt x="615428" y="3047988"/>
                  <a:pt x="615720" y="3045941"/>
                </a:cubicBezTo>
                <a:cubicBezTo>
                  <a:pt x="615793" y="3044991"/>
                  <a:pt x="616086" y="3043822"/>
                  <a:pt x="616597" y="3042433"/>
                </a:cubicBezTo>
                <a:cubicBezTo>
                  <a:pt x="617109" y="3041044"/>
                  <a:pt x="617401" y="3039875"/>
                  <a:pt x="617474" y="3038924"/>
                </a:cubicBezTo>
                <a:lnTo>
                  <a:pt x="619228" y="3038924"/>
                </a:lnTo>
                <a:lnTo>
                  <a:pt x="622142" y="3034554"/>
                </a:lnTo>
                <a:lnTo>
                  <a:pt x="622954" y="3033011"/>
                </a:lnTo>
                <a:lnTo>
                  <a:pt x="627999" y="3017874"/>
                </a:lnTo>
                <a:cubicBezTo>
                  <a:pt x="628840" y="3014220"/>
                  <a:pt x="629352" y="3010565"/>
                  <a:pt x="629534" y="3006910"/>
                </a:cubicBezTo>
                <a:cubicBezTo>
                  <a:pt x="629717" y="3003256"/>
                  <a:pt x="629790" y="3000478"/>
                  <a:pt x="629754" y="2998578"/>
                </a:cubicBezTo>
                <a:lnTo>
                  <a:pt x="635351" y="2997932"/>
                </a:lnTo>
                <a:lnTo>
                  <a:pt x="637588" y="2991367"/>
                </a:lnTo>
                <a:lnTo>
                  <a:pt x="638990" y="2990408"/>
                </a:lnTo>
                <a:lnTo>
                  <a:pt x="639402" y="2987834"/>
                </a:lnTo>
                <a:lnTo>
                  <a:pt x="642804" y="2986983"/>
                </a:lnTo>
                <a:lnTo>
                  <a:pt x="644605" y="2984350"/>
                </a:lnTo>
                <a:cubicBezTo>
                  <a:pt x="644386" y="2983510"/>
                  <a:pt x="643509" y="2982998"/>
                  <a:pt x="641974" y="2982815"/>
                </a:cubicBezTo>
                <a:cubicBezTo>
                  <a:pt x="640439" y="2982633"/>
                  <a:pt x="639562" y="2982560"/>
                  <a:pt x="639343" y="2982596"/>
                </a:cubicBezTo>
                <a:lnTo>
                  <a:pt x="644605" y="2966808"/>
                </a:lnTo>
                <a:lnTo>
                  <a:pt x="651622" y="2963300"/>
                </a:lnTo>
                <a:cubicBezTo>
                  <a:pt x="655130" y="2958440"/>
                  <a:pt x="658200" y="2951934"/>
                  <a:pt x="660831" y="2943785"/>
                </a:cubicBezTo>
                <a:cubicBezTo>
                  <a:pt x="663463" y="2935635"/>
                  <a:pt x="665655" y="2928691"/>
                  <a:pt x="667410" y="2922954"/>
                </a:cubicBezTo>
                <a:cubicBezTo>
                  <a:pt x="666459" y="2919299"/>
                  <a:pt x="666606" y="2916083"/>
                  <a:pt x="667848" y="2913306"/>
                </a:cubicBezTo>
                <a:cubicBezTo>
                  <a:pt x="669091" y="2910528"/>
                  <a:pt x="671868" y="2909066"/>
                  <a:pt x="676181" y="2908920"/>
                </a:cubicBezTo>
                <a:lnTo>
                  <a:pt x="681443" y="2896641"/>
                </a:lnTo>
                <a:cubicBezTo>
                  <a:pt x="683490" y="2893754"/>
                  <a:pt x="685975" y="2887249"/>
                  <a:pt x="688898" y="2877126"/>
                </a:cubicBezTo>
                <a:cubicBezTo>
                  <a:pt x="691822" y="2867003"/>
                  <a:pt x="693430" y="2860059"/>
                  <a:pt x="693722" y="2856295"/>
                </a:cubicBezTo>
                <a:cubicBezTo>
                  <a:pt x="694234" y="2850667"/>
                  <a:pt x="696281" y="2846574"/>
                  <a:pt x="699862" y="2844015"/>
                </a:cubicBezTo>
                <a:cubicBezTo>
                  <a:pt x="703444" y="2841457"/>
                  <a:pt x="705490" y="2837364"/>
                  <a:pt x="706002" y="2831736"/>
                </a:cubicBezTo>
                <a:lnTo>
                  <a:pt x="720035" y="2807177"/>
                </a:lnTo>
                <a:cubicBezTo>
                  <a:pt x="720839" y="2803596"/>
                  <a:pt x="724055" y="2794971"/>
                  <a:pt x="729683" y="2781303"/>
                </a:cubicBezTo>
                <a:cubicBezTo>
                  <a:pt x="735311" y="2767635"/>
                  <a:pt x="738527" y="2759887"/>
                  <a:pt x="739331" y="2758060"/>
                </a:cubicBezTo>
                <a:cubicBezTo>
                  <a:pt x="738966" y="2754259"/>
                  <a:pt x="738820" y="2750459"/>
                  <a:pt x="738893" y="2746658"/>
                </a:cubicBezTo>
                <a:cubicBezTo>
                  <a:pt x="738966" y="2742857"/>
                  <a:pt x="741451" y="2740811"/>
                  <a:pt x="746348" y="2740518"/>
                </a:cubicBezTo>
                <a:cubicBezTo>
                  <a:pt x="751720" y="2728020"/>
                  <a:pt x="758956" y="2714425"/>
                  <a:pt x="768056" y="2699733"/>
                </a:cubicBezTo>
                <a:cubicBezTo>
                  <a:pt x="777156" y="2685042"/>
                  <a:pt x="782199" y="2670570"/>
                  <a:pt x="783186" y="2656317"/>
                </a:cubicBezTo>
                <a:cubicBezTo>
                  <a:pt x="784246" y="2655367"/>
                  <a:pt x="785635" y="2654198"/>
                  <a:pt x="787352" y="2652809"/>
                </a:cubicBezTo>
                <a:cubicBezTo>
                  <a:pt x="789070" y="2651420"/>
                  <a:pt x="790020" y="2650251"/>
                  <a:pt x="790203" y="2649300"/>
                </a:cubicBezTo>
                <a:cubicBezTo>
                  <a:pt x="790093" y="2647619"/>
                  <a:pt x="789435" y="2646596"/>
                  <a:pt x="788229" y="2646231"/>
                </a:cubicBezTo>
                <a:cubicBezTo>
                  <a:pt x="787023" y="2645865"/>
                  <a:pt x="785927" y="2645719"/>
                  <a:pt x="784940" y="2645792"/>
                </a:cubicBezTo>
                <a:lnTo>
                  <a:pt x="790203" y="2630004"/>
                </a:lnTo>
                <a:cubicBezTo>
                  <a:pt x="795758" y="2626204"/>
                  <a:pt x="800435" y="2621526"/>
                  <a:pt x="804236" y="2615971"/>
                </a:cubicBezTo>
                <a:lnTo>
                  <a:pt x="814761" y="2580887"/>
                </a:lnTo>
                <a:cubicBezTo>
                  <a:pt x="813884" y="2577233"/>
                  <a:pt x="814323" y="2574017"/>
                  <a:pt x="816077" y="2571239"/>
                </a:cubicBezTo>
                <a:cubicBezTo>
                  <a:pt x="817831" y="2568462"/>
                  <a:pt x="820901" y="2567000"/>
                  <a:pt x="825286" y="2566854"/>
                </a:cubicBezTo>
                <a:cubicBezTo>
                  <a:pt x="825506" y="2563638"/>
                  <a:pt x="826383" y="2561299"/>
                  <a:pt x="827918" y="2559837"/>
                </a:cubicBezTo>
                <a:cubicBezTo>
                  <a:pt x="829453" y="2558375"/>
                  <a:pt x="830330" y="2556036"/>
                  <a:pt x="830549" y="2552820"/>
                </a:cubicBezTo>
                <a:lnTo>
                  <a:pt x="836458" y="2536445"/>
                </a:lnTo>
                <a:lnTo>
                  <a:pt x="829317" y="2537159"/>
                </a:lnTo>
                <a:lnTo>
                  <a:pt x="824054" y="2551192"/>
                </a:lnTo>
                <a:cubicBezTo>
                  <a:pt x="821386" y="2552179"/>
                  <a:pt x="818828" y="2553714"/>
                  <a:pt x="816379" y="2555797"/>
                </a:cubicBezTo>
                <a:cubicBezTo>
                  <a:pt x="813931" y="2557880"/>
                  <a:pt x="811811" y="2559853"/>
                  <a:pt x="810021" y="2561717"/>
                </a:cubicBezTo>
                <a:cubicBezTo>
                  <a:pt x="808120" y="2561681"/>
                  <a:pt x="806220" y="2562192"/>
                  <a:pt x="804319" y="2563252"/>
                </a:cubicBezTo>
                <a:cubicBezTo>
                  <a:pt x="802419" y="2564312"/>
                  <a:pt x="801396" y="2566139"/>
                  <a:pt x="801250" y="2568734"/>
                </a:cubicBezTo>
                <a:lnTo>
                  <a:pt x="803004" y="2575751"/>
                </a:lnTo>
                <a:lnTo>
                  <a:pt x="787216" y="2575751"/>
                </a:lnTo>
                <a:cubicBezTo>
                  <a:pt x="787910" y="2572352"/>
                  <a:pt x="789592" y="2567309"/>
                  <a:pt x="792259" y="2560621"/>
                </a:cubicBezTo>
                <a:cubicBezTo>
                  <a:pt x="794927" y="2553933"/>
                  <a:pt x="794416" y="2550205"/>
                  <a:pt x="790724" y="2549438"/>
                </a:cubicBezTo>
                <a:cubicBezTo>
                  <a:pt x="788934" y="2549548"/>
                  <a:pt x="787253" y="2550205"/>
                  <a:pt x="785681" y="2551411"/>
                </a:cubicBezTo>
                <a:cubicBezTo>
                  <a:pt x="784110" y="2552617"/>
                  <a:pt x="782867" y="2553714"/>
                  <a:pt x="781954" y="2554701"/>
                </a:cubicBezTo>
                <a:lnTo>
                  <a:pt x="778445" y="2575751"/>
                </a:lnTo>
                <a:lnTo>
                  <a:pt x="769674" y="2588030"/>
                </a:lnTo>
                <a:cubicBezTo>
                  <a:pt x="769674" y="2593220"/>
                  <a:pt x="768797" y="2597751"/>
                  <a:pt x="767043" y="2601625"/>
                </a:cubicBezTo>
                <a:cubicBezTo>
                  <a:pt x="765289" y="2605499"/>
                  <a:pt x="762657" y="2609153"/>
                  <a:pt x="759149" y="2612589"/>
                </a:cubicBezTo>
                <a:lnTo>
                  <a:pt x="759149" y="2626622"/>
                </a:lnTo>
                <a:cubicBezTo>
                  <a:pt x="754179" y="2632177"/>
                  <a:pt x="751840" y="2638609"/>
                  <a:pt x="752132" y="2645918"/>
                </a:cubicBezTo>
                <a:cubicBezTo>
                  <a:pt x="749318" y="2645078"/>
                  <a:pt x="746614" y="2645443"/>
                  <a:pt x="744019" y="2647015"/>
                </a:cubicBezTo>
                <a:cubicBezTo>
                  <a:pt x="741424" y="2648586"/>
                  <a:pt x="740036" y="2651144"/>
                  <a:pt x="739853" y="2654689"/>
                </a:cubicBezTo>
                <a:lnTo>
                  <a:pt x="729328" y="2670477"/>
                </a:lnTo>
                <a:lnTo>
                  <a:pt x="715294" y="2665214"/>
                </a:lnTo>
                <a:cubicBezTo>
                  <a:pt x="717597" y="2659513"/>
                  <a:pt x="719132" y="2652935"/>
                  <a:pt x="719899" y="2645480"/>
                </a:cubicBezTo>
                <a:cubicBezTo>
                  <a:pt x="720667" y="2638024"/>
                  <a:pt x="722640" y="2632323"/>
                  <a:pt x="725820" y="2628376"/>
                </a:cubicBezTo>
                <a:cubicBezTo>
                  <a:pt x="725527" y="2622821"/>
                  <a:pt x="727866" y="2619898"/>
                  <a:pt x="732836" y="2619605"/>
                </a:cubicBezTo>
                <a:cubicBezTo>
                  <a:pt x="736637" y="2619861"/>
                  <a:pt x="741315" y="2619788"/>
                  <a:pt x="746870" y="2619386"/>
                </a:cubicBezTo>
                <a:cubicBezTo>
                  <a:pt x="752425" y="2618984"/>
                  <a:pt x="751840" y="2616718"/>
                  <a:pt x="745116" y="2612589"/>
                </a:cubicBezTo>
                <a:lnTo>
                  <a:pt x="752132" y="2595047"/>
                </a:lnTo>
                <a:lnTo>
                  <a:pt x="745116" y="2595047"/>
                </a:lnTo>
                <a:lnTo>
                  <a:pt x="752132" y="2586276"/>
                </a:lnTo>
                <a:lnTo>
                  <a:pt x="752132" y="2568734"/>
                </a:lnTo>
                <a:lnTo>
                  <a:pt x="764412" y="2559963"/>
                </a:lnTo>
                <a:lnTo>
                  <a:pt x="764412" y="2544175"/>
                </a:lnTo>
                <a:cubicBezTo>
                  <a:pt x="767628" y="2538620"/>
                  <a:pt x="771721" y="2533943"/>
                  <a:pt x="776691" y="2530142"/>
                </a:cubicBezTo>
                <a:lnTo>
                  <a:pt x="781954" y="2516108"/>
                </a:lnTo>
                <a:cubicBezTo>
                  <a:pt x="776472" y="2514720"/>
                  <a:pt x="774717" y="2508726"/>
                  <a:pt x="776691" y="2498128"/>
                </a:cubicBezTo>
                <a:cubicBezTo>
                  <a:pt x="778664" y="2487530"/>
                  <a:pt x="780419" y="2480659"/>
                  <a:pt x="781954" y="2477516"/>
                </a:cubicBezTo>
                <a:cubicBezTo>
                  <a:pt x="785243" y="2476712"/>
                  <a:pt x="786997" y="2473058"/>
                  <a:pt x="787216" y="2466553"/>
                </a:cubicBezTo>
                <a:cubicBezTo>
                  <a:pt x="787435" y="2460048"/>
                  <a:pt x="787435" y="2455516"/>
                  <a:pt x="787216" y="2452958"/>
                </a:cubicBezTo>
                <a:cubicBezTo>
                  <a:pt x="789811" y="2451934"/>
                  <a:pt x="791638" y="2450034"/>
                  <a:pt x="792698" y="2447257"/>
                </a:cubicBezTo>
                <a:cubicBezTo>
                  <a:pt x="793758" y="2444479"/>
                  <a:pt x="794269" y="2441702"/>
                  <a:pt x="794233" y="2438924"/>
                </a:cubicBezTo>
                <a:cubicBezTo>
                  <a:pt x="793940" y="2435635"/>
                  <a:pt x="792771" y="2433004"/>
                  <a:pt x="790724" y="2431030"/>
                </a:cubicBezTo>
                <a:cubicBezTo>
                  <a:pt x="788678" y="2429057"/>
                  <a:pt x="787508" y="2426426"/>
                  <a:pt x="787216" y="2423137"/>
                </a:cubicBezTo>
                <a:cubicBezTo>
                  <a:pt x="780455" y="2424452"/>
                  <a:pt x="777312" y="2429715"/>
                  <a:pt x="777787" y="2438924"/>
                </a:cubicBezTo>
                <a:cubicBezTo>
                  <a:pt x="778262" y="2448134"/>
                  <a:pt x="775558" y="2453396"/>
                  <a:pt x="769674" y="2454712"/>
                </a:cubicBezTo>
                <a:cubicBezTo>
                  <a:pt x="769491" y="2460084"/>
                  <a:pt x="767664" y="2465127"/>
                  <a:pt x="764192" y="2469842"/>
                </a:cubicBezTo>
                <a:cubicBezTo>
                  <a:pt x="760721" y="2474556"/>
                  <a:pt x="756701" y="2478284"/>
                  <a:pt x="752132" y="2481025"/>
                </a:cubicBezTo>
                <a:lnTo>
                  <a:pt x="752132" y="2503829"/>
                </a:lnTo>
                <a:cubicBezTo>
                  <a:pt x="736747" y="2511248"/>
                  <a:pt x="727610" y="2519653"/>
                  <a:pt x="724723" y="2529046"/>
                </a:cubicBezTo>
                <a:cubicBezTo>
                  <a:pt x="721836" y="2538438"/>
                  <a:pt x="717524" y="2551667"/>
                  <a:pt x="711786" y="2568734"/>
                </a:cubicBezTo>
                <a:cubicBezTo>
                  <a:pt x="705866" y="2569246"/>
                  <a:pt x="700603" y="2571292"/>
                  <a:pt x="695998" y="2574874"/>
                </a:cubicBezTo>
                <a:cubicBezTo>
                  <a:pt x="691394" y="2578455"/>
                  <a:pt x="686131" y="2580502"/>
                  <a:pt x="680211" y="2581013"/>
                </a:cubicBezTo>
                <a:lnTo>
                  <a:pt x="680211" y="2600309"/>
                </a:lnTo>
                <a:lnTo>
                  <a:pt x="674948" y="2600309"/>
                </a:lnTo>
                <a:cubicBezTo>
                  <a:pt x="671586" y="2600309"/>
                  <a:pt x="669539" y="2599432"/>
                  <a:pt x="668808" y="2597678"/>
                </a:cubicBezTo>
                <a:cubicBezTo>
                  <a:pt x="668078" y="2595924"/>
                  <a:pt x="667785" y="2593293"/>
                  <a:pt x="667931" y="2589784"/>
                </a:cubicBezTo>
                <a:lnTo>
                  <a:pt x="673194" y="2575751"/>
                </a:lnTo>
                <a:cubicBezTo>
                  <a:pt x="673084" y="2574472"/>
                  <a:pt x="672426" y="2572206"/>
                  <a:pt x="671220" y="2568953"/>
                </a:cubicBezTo>
                <a:cubicBezTo>
                  <a:pt x="670014" y="2565701"/>
                  <a:pt x="668918" y="2563873"/>
                  <a:pt x="667931" y="2563471"/>
                </a:cubicBezTo>
                <a:lnTo>
                  <a:pt x="667931" y="2568734"/>
                </a:lnTo>
                <a:cubicBezTo>
                  <a:pt x="663911" y="2571585"/>
                  <a:pt x="659233" y="2575531"/>
                  <a:pt x="653898" y="2580575"/>
                </a:cubicBezTo>
                <a:cubicBezTo>
                  <a:pt x="648562" y="2585618"/>
                  <a:pt x="645639" y="2590442"/>
                  <a:pt x="645127" y="2595047"/>
                </a:cubicBezTo>
                <a:cubicBezTo>
                  <a:pt x="642532" y="2596947"/>
                  <a:pt x="640705" y="2599725"/>
                  <a:pt x="639645" y="2603379"/>
                </a:cubicBezTo>
                <a:cubicBezTo>
                  <a:pt x="638585" y="2607034"/>
                  <a:pt x="638074" y="2610688"/>
                  <a:pt x="638110" y="2614343"/>
                </a:cubicBezTo>
                <a:lnTo>
                  <a:pt x="625831" y="2621360"/>
                </a:lnTo>
                <a:cubicBezTo>
                  <a:pt x="625867" y="2624174"/>
                  <a:pt x="625356" y="2627317"/>
                  <a:pt x="624296" y="2630788"/>
                </a:cubicBezTo>
                <a:cubicBezTo>
                  <a:pt x="623236" y="2634260"/>
                  <a:pt x="621409" y="2636965"/>
                  <a:pt x="618814" y="2638902"/>
                </a:cubicBezTo>
                <a:lnTo>
                  <a:pt x="618814" y="2652935"/>
                </a:lnTo>
                <a:lnTo>
                  <a:pt x="611797" y="2658198"/>
                </a:lnTo>
                <a:cubicBezTo>
                  <a:pt x="611615" y="2663533"/>
                  <a:pt x="609787" y="2668650"/>
                  <a:pt x="606316" y="2673547"/>
                </a:cubicBezTo>
                <a:cubicBezTo>
                  <a:pt x="602844" y="2678444"/>
                  <a:pt x="598824" y="2682683"/>
                  <a:pt x="594255" y="2686265"/>
                </a:cubicBezTo>
                <a:cubicBezTo>
                  <a:pt x="590674" y="2691856"/>
                  <a:pt x="586435" y="2698215"/>
                  <a:pt x="581538" y="2705341"/>
                </a:cubicBezTo>
                <a:cubicBezTo>
                  <a:pt x="576640" y="2712468"/>
                  <a:pt x="571524" y="2718388"/>
                  <a:pt x="566188" y="2723102"/>
                </a:cubicBezTo>
                <a:cubicBezTo>
                  <a:pt x="566298" y="2725843"/>
                  <a:pt x="566079" y="2728694"/>
                  <a:pt x="565531" y="2731654"/>
                </a:cubicBezTo>
                <a:cubicBezTo>
                  <a:pt x="564982" y="2734614"/>
                  <a:pt x="563448" y="2737026"/>
                  <a:pt x="560926" y="2738890"/>
                </a:cubicBezTo>
                <a:cubicBezTo>
                  <a:pt x="560780" y="2744299"/>
                  <a:pt x="559318" y="2749708"/>
                  <a:pt x="556540" y="2755116"/>
                </a:cubicBezTo>
                <a:cubicBezTo>
                  <a:pt x="553763" y="2760525"/>
                  <a:pt x="550547" y="2765057"/>
                  <a:pt x="546892" y="2768711"/>
                </a:cubicBezTo>
                <a:cubicBezTo>
                  <a:pt x="546892" y="2770539"/>
                  <a:pt x="546454" y="2772147"/>
                  <a:pt x="545577" y="2773535"/>
                </a:cubicBezTo>
                <a:cubicBezTo>
                  <a:pt x="544700" y="2774924"/>
                  <a:pt x="543384" y="2775655"/>
                  <a:pt x="541630" y="2775728"/>
                </a:cubicBezTo>
                <a:lnTo>
                  <a:pt x="536367" y="2773974"/>
                </a:lnTo>
                <a:lnTo>
                  <a:pt x="541630" y="2756432"/>
                </a:lnTo>
                <a:cubicBezTo>
                  <a:pt x="543384" y="2754568"/>
                  <a:pt x="544700" y="2752156"/>
                  <a:pt x="545577" y="2749196"/>
                </a:cubicBezTo>
                <a:cubicBezTo>
                  <a:pt x="546454" y="2746236"/>
                  <a:pt x="546892" y="2743385"/>
                  <a:pt x="546892" y="2740644"/>
                </a:cubicBezTo>
                <a:lnTo>
                  <a:pt x="553909" y="2724857"/>
                </a:lnTo>
                <a:cubicBezTo>
                  <a:pt x="553544" y="2720910"/>
                  <a:pt x="553398" y="2716524"/>
                  <a:pt x="553471" y="2711700"/>
                </a:cubicBezTo>
                <a:cubicBezTo>
                  <a:pt x="553544" y="2706876"/>
                  <a:pt x="556029" y="2704245"/>
                  <a:pt x="560926" y="2703806"/>
                </a:cubicBezTo>
                <a:cubicBezTo>
                  <a:pt x="561511" y="2686703"/>
                  <a:pt x="566481" y="2666530"/>
                  <a:pt x="575837" y="2643287"/>
                </a:cubicBezTo>
                <a:cubicBezTo>
                  <a:pt x="585192" y="2620044"/>
                  <a:pt x="595425" y="2601625"/>
                  <a:pt x="606535" y="2588030"/>
                </a:cubicBezTo>
                <a:cubicBezTo>
                  <a:pt x="606754" y="2582037"/>
                  <a:pt x="607631" y="2576482"/>
                  <a:pt x="609166" y="2571365"/>
                </a:cubicBezTo>
                <a:cubicBezTo>
                  <a:pt x="610701" y="2566249"/>
                  <a:pt x="611578" y="2560694"/>
                  <a:pt x="611797" y="2554701"/>
                </a:cubicBezTo>
                <a:cubicBezTo>
                  <a:pt x="614392" y="2554591"/>
                  <a:pt x="616219" y="2553495"/>
                  <a:pt x="617279" y="2551411"/>
                </a:cubicBezTo>
                <a:cubicBezTo>
                  <a:pt x="618339" y="2549328"/>
                  <a:pt x="618851" y="2546916"/>
                  <a:pt x="618814" y="2544175"/>
                </a:cubicBezTo>
                <a:cubicBezTo>
                  <a:pt x="619106" y="2537049"/>
                  <a:pt x="620276" y="2532883"/>
                  <a:pt x="622322" y="2531677"/>
                </a:cubicBezTo>
                <a:cubicBezTo>
                  <a:pt x="624369" y="2530471"/>
                  <a:pt x="625538" y="2527620"/>
                  <a:pt x="625831" y="2523125"/>
                </a:cubicBezTo>
                <a:lnTo>
                  <a:pt x="634602" y="2505583"/>
                </a:lnTo>
                <a:cubicBezTo>
                  <a:pt x="637197" y="2504633"/>
                  <a:pt x="639024" y="2503025"/>
                  <a:pt x="640084" y="2500759"/>
                </a:cubicBezTo>
                <a:cubicBezTo>
                  <a:pt x="641143" y="2498493"/>
                  <a:pt x="641655" y="2496008"/>
                  <a:pt x="641619" y="2493304"/>
                </a:cubicBezTo>
                <a:lnTo>
                  <a:pt x="639864" y="2484533"/>
                </a:lnTo>
                <a:lnTo>
                  <a:pt x="655652" y="2430153"/>
                </a:lnTo>
                <a:lnTo>
                  <a:pt x="662669" y="2424891"/>
                </a:lnTo>
                <a:lnTo>
                  <a:pt x="667931" y="2416120"/>
                </a:lnTo>
                <a:cubicBezTo>
                  <a:pt x="667931" y="2413306"/>
                  <a:pt x="668370" y="2410163"/>
                  <a:pt x="669247" y="2406691"/>
                </a:cubicBezTo>
                <a:cubicBezTo>
                  <a:pt x="670124" y="2403219"/>
                  <a:pt x="671440" y="2400515"/>
                  <a:pt x="673194" y="2398578"/>
                </a:cubicBezTo>
                <a:cubicBezTo>
                  <a:pt x="672171" y="2395398"/>
                  <a:pt x="672024" y="2391232"/>
                  <a:pt x="672755" y="2386079"/>
                </a:cubicBezTo>
                <a:cubicBezTo>
                  <a:pt x="673486" y="2380926"/>
                  <a:pt x="675971" y="2378076"/>
                  <a:pt x="680211" y="2377528"/>
                </a:cubicBezTo>
                <a:cubicBezTo>
                  <a:pt x="680832" y="2372704"/>
                  <a:pt x="683975" y="2364810"/>
                  <a:pt x="689639" y="2353846"/>
                </a:cubicBezTo>
                <a:cubicBezTo>
                  <a:pt x="695304" y="2342882"/>
                  <a:pt x="699763" y="2336743"/>
                  <a:pt x="703015" y="2335427"/>
                </a:cubicBezTo>
                <a:lnTo>
                  <a:pt x="708278" y="2323148"/>
                </a:lnTo>
                <a:cubicBezTo>
                  <a:pt x="708789" y="2312184"/>
                  <a:pt x="710836" y="2302536"/>
                  <a:pt x="714417" y="2294204"/>
                </a:cubicBezTo>
                <a:cubicBezTo>
                  <a:pt x="717999" y="2285871"/>
                  <a:pt x="720045" y="2276223"/>
                  <a:pt x="720557" y="2265260"/>
                </a:cubicBezTo>
                <a:lnTo>
                  <a:pt x="725820" y="2258243"/>
                </a:lnTo>
                <a:cubicBezTo>
                  <a:pt x="726624" y="2251738"/>
                  <a:pt x="729840" y="2244136"/>
                  <a:pt x="735468" y="2235438"/>
                </a:cubicBezTo>
                <a:cubicBezTo>
                  <a:pt x="741096" y="2226741"/>
                  <a:pt x="744312" y="2219139"/>
                  <a:pt x="745116" y="2212634"/>
                </a:cubicBezTo>
                <a:cubicBezTo>
                  <a:pt x="750305" y="2209345"/>
                  <a:pt x="752644" y="2204082"/>
                  <a:pt x="752132" y="2196846"/>
                </a:cubicBezTo>
                <a:cubicBezTo>
                  <a:pt x="751621" y="2189610"/>
                  <a:pt x="753960" y="2184348"/>
                  <a:pt x="759149" y="2181059"/>
                </a:cubicBezTo>
                <a:cubicBezTo>
                  <a:pt x="760209" y="2175504"/>
                  <a:pt x="764667" y="2161616"/>
                  <a:pt x="772525" y="2139397"/>
                </a:cubicBezTo>
                <a:cubicBezTo>
                  <a:pt x="780382" y="2117177"/>
                  <a:pt x="785279" y="2104167"/>
                  <a:pt x="787216" y="2100366"/>
                </a:cubicBezTo>
                <a:cubicBezTo>
                  <a:pt x="786193" y="2097406"/>
                  <a:pt x="786047" y="2094117"/>
                  <a:pt x="786778" y="2090499"/>
                </a:cubicBezTo>
                <a:cubicBezTo>
                  <a:pt x="787508" y="2086881"/>
                  <a:pt x="789994" y="2084907"/>
                  <a:pt x="794233" y="2084578"/>
                </a:cubicBezTo>
                <a:cubicBezTo>
                  <a:pt x="799459" y="2072262"/>
                  <a:pt x="806110" y="2059618"/>
                  <a:pt x="814187" y="2046644"/>
                </a:cubicBezTo>
                <a:cubicBezTo>
                  <a:pt x="822263" y="2033670"/>
                  <a:pt x="826722" y="2020587"/>
                  <a:pt x="827562" y="2007394"/>
                </a:cubicBezTo>
                <a:cubicBezTo>
                  <a:pt x="828622" y="2006554"/>
                  <a:pt x="830011" y="2005603"/>
                  <a:pt x="831729" y="2004544"/>
                </a:cubicBezTo>
                <a:cubicBezTo>
                  <a:pt x="833446" y="2003484"/>
                  <a:pt x="834396" y="2002095"/>
                  <a:pt x="834579" y="2000377"/>
                </a:cubicBezTo>
                <a:cubicBezTo>
                  <a:pt x="834360" y="1999537"/>
                  <a:pt x="833483" y="1999025"/>
                  <a:pt x="831948" y="1998842"/>
                </a:cubicBezTo>
                <a:cubicBezTo>
                  <a:pt x="830413" y="1998660"/>
                  <a:pt x="829536" y="1998587"/>
                  <a:pt x="829317" y="1998623"/>
                </a:cubicBezTo>
                <a:lnTo>
                  <a:pt x="834579" y="1982835"/>
                </a:lnTo>
                <a:lnTo>
                  <a:pt x="841596" y="1979327"/>
                </a:lnTo>
                <a:cubicBezTo>
                  <a:pt x="845104" y="1974467"/>
                  <a:pt x="848174" y="1967961"/>
                  <a:pt x="850805" y="1959812"/>
                </a:cubicBezTo>
                <a:cubicBezTo>
                  <a:pt x="853437" y="1951662"/>
                  <a:pt x="855629" y="1944718"/>
                  <a:pt x="857384" y="1938981"/>
                </a:cubicBezTo>
                <a:cubicBezTo>
                  <a:pt x="856433" y="1935326"/>
                  <a:pt x="856580" y="1932110"/>
                  <a:pt x="857822" y="1929333"/>
                </a:cubicBezTo>
                <a:cubicBezTo>
                  <a:pt x="859065" y="1926555"/>
                  <a:pt x="861842" y="1925093"/>
                  <a:pt x="866155" y="1924947"/>
                </a:cubicBezTo>
                <a:lnTo>
                  <a:pt x="871417" y="1912668"/>
                </a:lnTo>
                <a:cubicBezTo>
                  <a:pt x="873464" y="1909781"/>
                  <a:pt x="875949" y="1903276"/>
                  <a:pt x="878872" y="1893153"/>
                </a:cubicBezTo>
                <a:cubicBezTo>
                  <a:pt x="881796" y="1883030"/>
                  <a:pt x="883404" y="1876086"/>
                  <a:pt x="883696" y="1872322"/>
                </a:cubicBezTo>
                <a:cubicBezTo>
                  <a:pt x="884208" y="1866694"/>
                  <a:pt x="886255" y="1862601"/>
                  <a:pt x="889836" y="1860042"/>
                </a:cubicBezTo>
                <a:cubicBezTo>
                  <a:pt x="893418" y="1857484"/>
                  <a:pt x="895464" y="1853391"/>
                  <a:pt x="895976" y="1847763"/>
                </a:cubicBezTo>
                <a:lnTo>
                  <a:pt x="910009" y="1823204"/>
                </a:lnTo>
                <a:cubicBezTo>
                  <a:pt x="910813" y="1819623"/>
                  <a:pt x="914029" y="1810998"/>
                  <a:pt x="919657" y="1797330"/>
                </a:cubicBezTo>
                <a:cubicBezTo>
                  <a:pt x="925285" y="1783662"/>
                  <a:pt x="928501" y="1775914"/>
                  <a:pt x="929305" y="1774087"/>
                </a:cubicBezTo>
                <a:cubicBezTo>
                  <a:pt x="928940" y="1770286"/>
                  <a:pt x="928794" y="1766486"/>
                  <a:pt x="928867" y="1762685"/>
                </a:cubicBezTo>
                <a:cubicBezTo>
                  <a:pt x="928940" y="1758884"/>
                  <a:pt x="931425" y="1756838"/>
                  <a:pt x="936322" y="1756545"/>
                </a:cubicBezTo>
                <a:cubicBezTo>
                  <a:pt x="941694" y="1744047"/>
                  <a:pt x="948930" y="1730452"/>
                  <a:pt x="958030" y="1715760"/>
                </a:cubicBezTo>
                <a:cubicBezTo>
                  <a:pt x="967130" y="1701069"/>
                  <a:pt x="972173" y="1686597"/>
                  <a:pt x="973160" y="1672344"/>
                </a:cubicBezTo>
                <a:cubicBezTo>
                  <a:pt x="974220" y="1671394"/>
                  <a:pt x="975609" y="1670225"/>
                  <a:pt x="977326" y="1668836"/>
                </a:cubicBezTo>
                <a:cubicBezTo>
                  <a:pt x="979044" y="1667447"/>
                  <a:pt x="979994" y="1666278"/>
                  <a:pt x="980177" y="1665327"/>
                </a:cubicBezTo>
                <a:cubicBezTo>
                  <a:pt x="980067" y="1663646"/>
                  <a:pt x="979409" y="1662623"/>
                  <a:pt x="978203" y="1662258"/>
                </a:cubicBezTo>
                <a:cubicBezTo>
                  <a:pt x="976997" y="1661892"/>
                  <a:pt x="975901" y="1661746"/>
                  <a:pt x="974914" y="1661819"/>
                </a:cubicBezTo>
                <a:lnTo>
                  <a:pt x="980177" y="1646031"/>
                </a:lnTo>
                <a:cubicBezTo>
                  <a:pt x="985732" y="1642231"/>
                  <a:pt x="990409" y="1637553"/>
                  <a:pt x="994210" y="1631998"/>
                </a:cubicBezTo>
                <a:lnTo>
                  <a:pt x="1004735" y="1596914"/>
                </a:lnTo>
                <a:cubicBezTo>
                  <a:pt x="1003858" y="1593260"/>
                  <a:pt x="1004297" y="1590044"/>
                  <a:pt x="1006051" y="1587266"/>
                </a:cubicBezTo>
                <a:cubicBezTo>
                  <a:pt x="1007805" y="1584489"/>
                  <a:pt x="1010875" y="1583027"/>
                  <a:pt x="1015260" y="1582881"/>
                </a:cubicBezTo>
                <a:cubicBezTo>
                  <a:pt x="1015480" y="1579665"/>
                  <a:pt x="1016357" y="1577326"/>
                  <a:pt x="1017892" y="1575864"/>
                </a:cubicBezTo>
                <a:cubicBezTo>
                  <a:pt x="1019427" y="1574402"/>
                  <a:pt x="1020304" y="1572063"/>
                  <a:pt x="1020523" y="1568847"/>
                </a:cubicBezTo>
                <a:cubicBezTo>
                  <a:pt x="1021875" y="1566472"/>
                  <a:pt x="1024433" y="1559382"/>
                  <a:pt x="1028198" y="1547578"/>
                </a:cubicBezTo>
                <a:cubicBezTo>
                  <a:pt x="1031962" y="1535773"/>
                  <a:pt x="1034081" y="1528245"/>
                  <a:pt x="1034557" y="1524993"/>
                </a:cubicBezTo>
                <a:cubicBezTo>
                  <a:pt x="1035068" y="1519291"/>
                  <a:pt x="1037115" y="1514906"/>
                  <a:pt x="1040696" y="1511836"/>
                </a:cubicBezTo>
                <a:cubicBezTo>
                  <a:pt x="1044278" y="1508766"/>
                  <a:pt x="1046324" y="1504381"/>
                  <a:pt x="1046836" y="1498680"/>
                </a:cubicBezTo>
                <a:lnTo>
                  <a:pt x="1053853" y="1484646"/>
                </a:lnTo>
                <a:cubicBezTo>
                  <a:pt x="1054291" y="1480553"/>
                  <a:pt x="1056045" y="1477337"/>
                  <a:pt x="1059115" y="1474998"/>
                </a:cubicBezTo>
                <a:cubicBezTo>
                  <a:pt x="1062185" y="1472659"/>
                  <a:pt x="1063939" y="1469443"/>
                  <a:pt x="1064378" y="1465350"/>
                </a:cubicBezTo>
                <a:cubicBezTo>
                  <a:pt x="1069640" y="1465058"/>
                  <a:pt x="1073149" y="1462134"/>
                  <a:pt x="1074903" y="1456579"/>
                </a:cubicBezTo>
                <a:cubicBezTo>
                  <a:pt x="1074939" y="1455775"/>
                  <a:pt x="1074866" y="1455191"/>
                  <a:pt x="1074684" y="1454825"/>
                </a:cubicBezTo>
                <a:cubicBezTo>
                  <a:pt x="1074501" y="1454460"/>
                  <a:pt x="1073989" y="1453875"/>
                  <a:pt x="1073149" y="1453071"/>
                </a:cubicBezTo>
                <a:lnTo>
                  <a:pt x="1076657" y="1447808"/>
                </a:lnTo>
                <a:cubicBezTo>
                  <a:pt x="1077498" y="1446127"/>
                  <a:pt x="1078009" y="1444665"/>
                  <a:pt x="1078192" y="1443423"/>
                </a:cubicBezTo>
                <a:cubicBezTo>
                  <a:pt x="1078375" y="1442180"/>
                  <a:pt x="1078448" y="1440718"/>
                  <a:pt x="1078411" y="1439037"/>
                </a:cubicBezTo>
                <a:cubicBezTo>
                  <a:pt x="1085391" y="1428439"/>
                  <a:pt x="1091604" y="1417183"/>
                  <a:pt x="1097049" y="1405269"/>
                </a:cubicBezTo>
                <a:cubicBezTo>
                  <a:pt x="1102495" y="1393355"/>
                  <a:pt x="1107392" y="1381222"/>
                  <a:pt x="1111741" y="1368870"/>
                </a:cubicBezTo>
                <a:cubicBezTo>
                  <a:pt x="1112216" y="1366019"/>
                  <a:pt x="1114336" y="1360318"/>
                  <a:pt x="1118100" y="1351766"/>
                </a:cubicBezTo>
                <a:cubicBezTo>
                  <a:pt x="1121864" y="1343215"/>
                  <a:pt x="1124422" y="1338391"/>
                  <a:pt x="1125774" y="1337295"/>
                </a:cubicBezTo>
                <a:cubicBezTo>
                  <a:pt x="1125957" y="1331264"/>
                  <a:pt x="1127346" y="1325783"/>
                  <a:pt x="1129940" y="1320849"/>
                </a:cubicBezTo>
                <a:cubicBezTo>
                  <a:pt x="1132535" y="1315915"/>
                  <a:pt x="1135240" y="1310872"/>
                  <a:pt x="1138054" y="1305719"/>
                </a:cubicBezTo>
                <a:lnTo>
                  <a:pt x="1145070" y="1300457"/>
                </a:lnTo>
                <a:cubicBezTo>
                  <a:pt x="1145143" y="1299579"/>
                  <a:pt x="1145436" y="1298702"/>
                  <a:pt x="1145947" y="1297825"/>
                </a:cubicBezTo>
                <a:cubicBezTo>
                  <a:pt x="1146459" y="1296948"/>
                  <a:pt x="1146751" y="1296071"/>
                  <a:pt x="1146825" y="1295194"/>
                </a:cubicBezTo>
                <a:cubicBezTo>
                  <a:pt x="1147665" y="1292636"/>
                  <a:pt x="1148177" y="1290297"/>
                  <a:pt x="1148359" y="1288177"/>
                </a:cubicBezTo>
                <a:cubicBezTo>
                  <a:pt x="1148542" y="1286058"/>
                  <a:pt x="1148615" y="1283719"/>
                  <a:pt x="1148579" y="1281161"/>
                </a:cubicBezTo>
                <a:cubicBezTo>
                  <a:pt x="1150625" y="1280868"/>
                  <a:pt x="1151795" y="1279699"/>
                  <a:pt x="1152087" y="1277652"/>
                </a:cubicBezTo>
                <a:cubicBezTo>
                  <a:pt x="1152160" y="1276702"/>
                  <a:pt x="1152453" y="1275532"/>
                  <a:pt x="1152964" y="1274144"/>
                </a:cubicBezTo>
                <a:cubicBezTo>
                  <a:pt x="1153476" y="1272755"/>
                  <a:pt x="1153768" y="1271586"/>
                  <a:pt x="1153841" y="1270635"/>
                </a:cubicBezTo>
                <a:lnTo>
                  <a:pt x="1155595" y="1270635"/>
                </a:lnTo>
                <a:cubicBezTo>
                  <a:pt x="1155888" y="1268881"/>
                  <a:pt x="1157057" y="1267127"/>
                  <a:pt x="1159104" y="1265373"/>
                </a:cubicBezTo>
                <a:lnTo>
                  <a:pt x="1164366" y="1249585"/>
                </a:lnTo>
                <a:cubicBezTo>
                  <a:pt x="1165207" y="1245931"/>
                  <a:pt x="1165719" y="1242276"/>
                  <a:pt x="1165901" y="1238621"/>
                </a:cubicBezTo>
                <a:cubicBezTo>
                  <a:pt x="1166084" y="1234967"/>
                  <a:pt x="1166157" y="1232189"/>
                  <a:pt x="1166121" y="1230289"/>
                </a:cubicBezTo>
                <a:cubicBezTo>
                  <a:pt x="1168021" y="1230399"/>
                  <a:pt x="1169921" y="1230179"/>
                  <a:pt x="1171822" y="1229631"/>
                </a:cubicBezTo>
                <a:cubicBezTo>
                  <a:pt x="1173722" y="1229083"/>
                  <a:pt x="1174745" y="1227548"/>
                  <a:pt x="1174892" y="1225027"/>
                </a:cubicBezTo>
                <a:cubicBezTo>
                  <a:pt x="1174745" y="1222432"/>
                  <a:pt x="1175038" y="1220604"/>
                  <a:pt x="1175769" y="1219545"/>
                </a:cubicBezTo>
                <a:cubicBezTo>
                  <a:pt x="1176500" y="1218485"/>
                  <a:pt x="1178546" y="1217973"/>
                  <a:pt x="1181908" y="1218010"/>
                </a:cubicBezTo>
                <a:lnTo>
                  <a:pt x="1188925" y="1203976"/>
                </a:lnTo>
                <a:lnTo>
                  <a:pt x="1195942" y="1198714"/>
                </a:lnTo>
                <a:lnTo>
                  <a:pt x="1208221" y="1175909"/>
                </a:lnTo>
                <a:cubicBezTo>
                  <a:pt x="1208513" y="1172547"/>
                  <a:pt x="1209683" y="1169623"/>
                  <a:pt x="1211729" y="1167138"/>
                </a:cubicBezTo>
                <a:cubicBezTo>
                  <a:pt x="1213776" y="1164653"/>
                  <a:pt x="1214945" y="1161730"/>
                  <a:pt x="1215238" y="1158367"/>
                </a:cubicBezTo>
                <a:lnTo>
                  <a:pt x="1224009" y="1144334"/>
                </a:lnTo>
                <a:lnTo>
                  <a:pt x="1229271" y="1133809"/>
                </a:lnTo>
                <a:cubicBezTo>
                  <a:pt x="1230112" y="1127596"/>
                  <a:pt x="1231501" y="1121603"/>
                  <a:pt x="1233438" y="1115828"/>
                </a:cubicBezTo>
                <a:cubicBezTo>
                  <a:pt x="1235374" y="1110054"/>
                  <a:pt x="1238079" y="1104938"/>
                  <a:pt x="1241551" y="1100479"/>
                </a:cubicBezTo>
                <a:cubicBezTo>
                  <a:pt x="1245936" y="1088858"/>
                  <a:pt x="1249444" y="1077894"/>
                  <a:pt x="1252076" y="1067588"/>
                </a:cubicBezTo>
                <a:cubicBezTo>
                  <a:pt x="1254707" y="1057282"/>
                  <a:pt x="1256461" y="1048950"/>
                  <a:pt x="1257338" y="1042591"/>
                </a:cubicBezTo>
                <a:cubicBezTo>
                  <a:pt x="1259093" y="1044053"/>
                  <a:pt x="1260847" y="1044637"/>
                  <a:pt x="1262601" y="1044345"/>
                </a:cubicBezTo>
                <a:lnTo>
                  <a:pt x="1269618" y="1039082"/>
                </a:lnTo>
                <a:cubicBezTo>
                  <a:pt x="1270531" y="1038132"/>
                  <a:pt x="1270897" y="1036963"/>
                  <a:pt x="1270714" y="1035574"/>
                </a:cubicBezTo>
                <a:cubicBezTo>
                  <a:pt x="1270531" y="1034185"/>
                  <a:pt x="1269581" y="1033016"/>
                  <a:pt x="1267863" y="1032066"/>
                </a:cubicBezTo>
                <a:cubicBezTo>
                  <a:pt x="1272651" y="1026292"/>
                  <a:pt x="1277548" y="1018544"/>
                  <a:pt x="1282555" y="1008823"/>
                </a:cubicBezTo>
                <a:cubicBezTo>
                  <a:pt x="1287562" y="999102"/>
                  <a:pt x="1290266" y="990477"/>
                  <a:pt x="1290668" y="982949"/>
                </a:cubicBezTo>
                <a:cubicBezTo>
                  <a:pt x="1293409" y="981158"/>
                  <a:pt x="1295382" y="979038"/>
                  <a:pt x="1296588" y="976590"/>
                </a:cubicBezTo>
                <a:cubicBezTo>
                  <a:pt x="1297794" y="974141"/>
                  <a:pt x="1297575" y="971583"/>
                  <a:pt x="1295930" y="968915"/>
                </a:cubicBezTo>
                <a:cubicBezTo>
                  <a:pt x="1297100" y="963031"/>
                  <a:pt x="1299585" y="958573"/>
                  <a:pt x="1303386" y="955539"/>
                </a:cubicBezTo>
                <a:cubicBezTo>
                  <a:pt x="1307187" y="952506"/>
                  <a:pt x="1310549" y="949363"/>
                  <a:pt x="1313472" y="946111"/>
                </a:cubicBezTo>
                <a:cubicBezTo>
                  <a:pt x="1315957" y="944356"/>
                  <a:pt x="1317127" y="942602"/>
                  <a:pt x="1316981" y="940848"/>
                </a:cubicBezTo>
                <a:cubicBezTo>
                  <a:pt x="1316834" y="939094"/>
                  <a:pt x="1316250" y="937340"/>
                  <a:pt x="1315227" y="935585"/>
                </a:cubicBezTo>
                <a:lnTo>
                  <a:pt x="1331014" y="907518"/>
                </a:lnTo>
                <a:cubicBezTo>
                  <a:pt x="1332074" y="905764"/>
                  <a:pt x="1333463" y="903572"/>
                  <a:pt x="1335180" y="900940"/>
                </a:cubicBezTo>
                <a:cubicBezTo>
                  <a:pt x="1336898" y="898309"/>
                  <a:pt x="1337848" y="895239"/>
                  <a:pt x="1338031" y="891731"/>
                </a:cubicBezTo>
                <a:cubicBezTo>
                  <a:pt x="1346144" y="881534"/>
                  <a:pt x="1352722" y="869913"/>
                  <a:pt x="1357766" y="856866"/>
                </a:cubicBezTo>
                <a:cubicBezTo>
                  <a:pt x="1362809" y="843820"/>
                  <a:pt x="1370264" y="832637"/>
                  <a:pt x="1380131" y="823317"/>
                </a:cubicBezTo>
                <a:lnTo>
                  <a:pt x="1378377" y="811038"/>
                </a:lnTo>
                <a:lnTo>
                  <a:pt x="1397673" y="781217"/>
                </a:lnTo>
                <a:cubicBezTo>
                  <a:pt x="1398002" y="776649"/>
                  <a:pt x="1400414" y="768682"/>
                  <a:pt x="1404909" y="757317"/>
                </a:cubicBezTo>
                <a:cubicBezTo>
                  <a:pt x="1409405" y="745952"/>
                  <a:pt x="1414009" y="737546"/>
                  <a:pt x="1418724" y="732101"/>
                </a:cubicBezTo>
                <a:cubicBezTo>
                  <a:pt x="1418724" y="725376"/>
                  <a:pt x="1422232" y="719529"/>
                  <a:pt x="1429249" y="714559"/>
                </a:cubicBezTo>
                <a:cubicBezTo>
                  <a:pt x="1426910" y="711050"/>
                  <a:pt x="1426764" y="707981"/>
                  <a:pt x="1428810" y="705349"/>
                </a:cubicBezTo>
                <a:cubicBezTo>
                  <a:pt x="1430857" y="702718"/>
                  <a:pt x="1433342" y="700525"/>
                  <a:pt x="1436265" y="698771"/>
                </a:cubicBezTo>
                <a:lnTo>
                  <a:pt x="1501170" y="584749"/>
                </a:lnTo>
                <a:cubicBezTo>
                  <a:pt x="1505154" y="580254"/>
                  <a:pt x="1508151" y="575649"/>
                  <a:pt x="1510161" y="570934"/>
                </a:cubicBezTo>
                <a:cubicBezTo>
                  <a:pt x="1512171" y="566220"/>
                  <a:pt x="1515606" y="562054"/>
                  <a:pt x="1520466" y="558436"/>
                </a:cubicBezTo>
                <a:cubicBezTo>
                  <a:pt x="1520540" y="555695"/>
                  <a:pt x="1521270" y="552845"/>
                  <a:pt x="1522659" y="549885"/>
                </a:cubicBezTo>
                <a:cubicBezTo>
                  <a:pt x="1524048" y="546924"/>
                  <a:pt x="1525656" y="544512"/>
                  <a:pt x="1527483" y="542648"/>
                </a:cubicBezTo>
                <a:lnTo>
                  <a:pt x="1534500" y="530369"/>
                </a:lnTo>
                <a:cubicBezTo>
                  <a:pt x="1536400" y="528578"/>
                  <a:pt x="1538739" y="527336"/>
                  <a:pt x="1541517" y="526641"/>
                </a:cubicBezTo>
                <a:cubicBezTo>
                  <a:pt x="1544294" y="525947"/>
                  <a:pt x="1546633" y="526020"/>
                  <a:pt x="1548534" y="526861"/>
                </a:cubicBezTo>
                <a:cubicBezTo>
                  <a:pt x="1549411" y="531137"/>
                  <a:pt x="1546341" y="540565"/>
                  <a:pt x="1539324" y="555147"/>
                </a:cubicBezTo>
                <a:cubicBezTo>
                  <a:pt x="1532307" y="569729"/>
                  <a:pt x="1526606" y="579596"/>
                  <a:pt x="1522221" y="584749"/>
                </a:cubicBezTo>
                <a:lnTo>
                  <a:pt x="1523975" y="584749"/>
                </a:lnTo>
                <a:cubicBezTo>
                  <a:pt x="1526570" y="587307"/>
                  <a:pt x="1527958" y="589646"/>
                  <a:pt x="1528141" y="591766"/>
                </a:cubicBezTo>
                <a:cubicBezTo>
                  <a:pt x="1528324" y="593885"/>
                  <a:pt x="1527520" y="596224"/>
                  <a:pt x="1525729" y="598783"/>
                </a:cubicBezTo>
                <a:cubicBezTo>
                  <a:pt x="1523536" y="612085"/>
                  <a:pt x="1519589" y="625826"/>
                  <a:pt x="1513888" y="640006"/>
                </a:cubicBezTo>
                <a:cubicBezTo>
                  <a:pt x="1508187" y="654185"/>
                  <a:pt x="1503363" y="667927"/>
                  <a:pt x="1499416" y="681229"/>
                </a:cubicBezTo>
                <a:cubicBezTo>
                  <a:pt x="1501061" y="683678"/>
                  <a:pt x="1501280" y="685359"/>
                  <a:pt x="1500074" y="686272"/>
                </a:cubicBezTo>
                <a:cubicBezTo>
                  <a:pt x="1498868" y="687186"/>
                  <a:pt x="1496895" y="688429"/>
                  <a:pt x="1494154" y="690000"/>
                </a:cubicBezTo>
                <a:cubicBezTo>
                  <a:pt x="1494007" y="691827"/>
                  <a:pt x="1493861" y="693435"/>
                  <a:pt x="1493715" y="694824"/>
                </a:cubicBezTo>
                <a:cubicBezTo>
                  <a:pt x="1493569" y="696213"/>
                  <a:pt x="1494300" y="696944"/>
                  <a:pt x="1495908" y="697017"/>
                </a:cubicBezTo>
                <a:cubicBezTo>
                  <a:pt x="1494629" y="699904"/>
                  <a:pt x="1492801" y="703339"/>
                  <a:pt x="1490426" y="707323"/>
                </a:cubicBezTo>
                <a:cubicBezTo>
                  <a:pt x="1488051" y="711306"/>
                  <a:pt x="1487539" y="714303"/>
                  <a:pt x="1488891" y="716313"/>
                </a:cubicBezTo>
                <a:lnTo>
                  <a:pt x="1499416" y="705788"/>
                </a:lnTo>
                <a:cubicBezTo>
                  <a:pt x="1501244" y="704034"/>
                  <a:pt x="1502413" y="702280"/>
                  <a:pt x="1502925" y="700525"/>
                </a:cubicBezTo>
                <a:cubicBezTo>
                  <a:pt x="1503436" y="698771"/>
                  <a:pt x="1502852" y="697017"/>
                  <a:pt x="1501170" y="695263"/>
                </a:cubicBezTo>
                <a:cubicBezTo>
                  <a:pt x="1503034" y="693399"/>
                  <a:pt x="1505008" y="690987"/>
                  <a:pt x="1507091" y="688027"/>
                </a:cubicBezTo>
                <a:cubicBezTo>
                  <a:pt x="1509174" y="685066"/>
                  <a:pt x="1510709" y="682216"/>
                  <a:pt x="1511696" y="679475"/>
                </a:cubicBezTo>
                <a:lnTo>
                  <a:pt x="1525729" y="647900"/>
                </a:lnTo>
                <a:lnTo>
                  <a:pt x="1536254" y="639129"/>
                </a:lnTo>
                <a:cubicBezTo>
                  <a:pt x="1538155" y="637301"/>
                  <a:pt x="1539616" y="635255"/>
                  <a:pt x="1540640" y="632989"/>
                </a:cubicBezTo>
                <a:cubicBezTo>
                  <a:pt x="1541663" y="630723"/>
                  <a:pt x="1541371" y="628677"/>
                  <a:pt x="1539763" y="626849"/>
                </a:cubicBezTo>
                <a:lnTo>
                  <a:pt x="1546779" y="612816"/>
                </a:lnTo>
                <a:cubicBezTo>
                  <a:pt x="1545902" y="606968"/>
                  <a:pt x="1547656" y="601998"/>
                  <a:pt x="1552042" y="597906"/>
                </a:cubicBezTo>
                <a:cubicBezTo>
                  <a:pt x="1556427" y="593812"/>
                  <a:pt x="1558182" y="588842"/>
                  <a:pt x="1557304" y="582995"/>
                </a:cubicBezTo>
                <a:lnTo>
                  <a:pt x="1580109" y="563699"/>
                </a:lnTo>
                <a:cubicBezTo>
                  <a:pt x="1584494" y="568595"/>
                  <a:pt x="1586687" y="571958"/>
                  <a:pt x="1586687" y="573785"/>
                </a:cubicBezTo>
                <a:cubicBezTo>
                  <a:pt x="1586687" y="575613"/>
                  <a:pt x="1584494" y="578098"/>
                  <a:pt x="1580109" y="581240"/>
                </a:cubicBezTo>
                <a:cubicBezTo>
                  <a:pt x="1583435" y="586174"/>
                  <a:pt x="1583361" y="589902"/>
                  <a:pt x="1579890" y="592424"/>
                </a:cubicBezTo>
                <a:cubicBezTo>
                  <a:pt x="1576418" y="594945"/>
                  <a:pt x="1575906" y="598234"/>
                  <a:pt x="1578355" y="602291"/>
                </a:cubicBezTo>
                <a:cubicBezTo>
                  <a:pt x="1575248" y="606859"/>
                  <a:pt x="1571813" y="614387"/>
                  <a:pt x="1568049" y="624876"/>
                </a:cubicBezTo>
                <a:cubicBezTo>
                  <a:pt x="1564285" y="635365"/>
                  <a:pt x="1563042" y="642454"/>
                  <a:pt x="1564321" y="646145"/>
                </a:cubicBezTo>
                <a:lnTo>
                  <a:pt x="1550288" y="679475"/>
                </a:lnTo>
                <a:cubicBezTo>
                  <a:pt x="1553942" y="683934"/>
                  <a:pt x="1555843" y="688611"/>
                  <a:pt x="1555989" y="693509"/>
                </a:cubicBezTo>
                <a:cubicBezTo>
                  <a:pt x="1556135" y="698406"/>
                  <a:pt x="1553650" y="703083"/>
                  <a:pt x="1548534" y="707542"/>
                </a:cubicBezTo>
                <a:cubicBezTo>
                  <a:pt x="1546779" y="714778"/>
                  <a:pt x="1544148" y="722234"/>
                  <a:pt x="1540640" y="729908"/>
                </a:cubicBezTo>
                <a:cubicBezTo>
                  <a:pt x="1537131" y="737583"/>
                  <a:pt x="1532746" y="744161"/>
                  <a:pt x="1527483" y="749643"/>
                </a:cubicBezTo>
                <a:lnTo>
                  <a:pt x="1532746" y="763675"/>
                </a:lnTo>
                <a:lnTo>
                  <a:pt x="1520466" y="772446"/>
                </a:lnTo>
                <a:lnTo>
                  <a:pt x="1520466" y="791742"/>
                </a:lnTo>
                <a:cubicBezTo>
                  <a:pt x="1518164" y="795324"/>
                  <a:pt x="1516629" y="798686"/>
                  <a:pt x="1515862" y="801829"/>
                </a:cubicBezTo>
                <a:cubicBezTo>
                  <a:pt x="1515094" y="804972"/>
                  <a:pt x="1513121" y="807457"/>
                  <a:pt x="1509941" y="809284"/>
                </a:cubicBezTo>
                <a:cubicBezTo>
                  <a:pt x="1509137" y="811294"/>
                  <a:pt x="1508991" y="813852"/>
                  <a:pt x="1509503" y="816958"/>
                </a:cubicBezTo>
                <a:cubicBezTo>
                  <a:pt x="1510014" y="820065"/>
                  <a:pt x="1510745" y="822185"/>
                  <a:pt x="1511696" y="823317"/>
                </a:cubicBezTo>
                <a:cubicBezTo>
                  <a:pt x="1512682" y="824962"/>
                  <a:pt x="1513779" y="825620"/>
                  <a:pt x="1514985" y="825291"/>
                </a:cubicBezTo>
                <a:cubicBezTo>
                  <a:pt x="1516191" y="824962"/>
                  <a:pt x="1516848" y="824304"/>
                  <a:pt x="1516958" y="823317"/>
                </a:cubicBezTo>
                <a:cubicBezTo>
                  <a:pt x="1513377" y="818055"/>
                  <a:pt x="1513961" y="813669"/>
                  <a:pt x="1518712" y="810161"/>
                </a:cubicBezTo>
                <a:cubicBezTo>
                  <a:pt x="1523463" y="806653"/>
                  <a:pt x="1527556" y="804021"/>
                  <a:pt x="1530992" y="802267"/>
                </a:cubicBezTo>
                <a:lnTo>
                  <a:pt x="1530992" y="775954"/>
                </a:lnTo>
                <a:lnTo>
                  <a:pt x="1532746" y="775954"/>
                </a:lnTo>
                <a:cubicBezTo>
                  <a:pt x="1533733" y="774127"/>
                  <a:pt x="1534390" y="772081"/>
                  <a:pt x="1534719" y="769815"/>
                </a:cubicBezTo>
                <a:cubicBezTo>
                  <a:pt x="1535048" y="767549"/>
                  <a:pt x="1534390" y="765502"/>
                  <a:pt x="1532746" y="763675"/>
                </a:cubicBezTo>
                <a:cubicBezTo>
                  <a:pt x="1537643" y="759108"/>
                  <a:pt x="1541444" y="754211"/>
                  <a:pt x="1544148" y="748985"/>
                </a:cubicBezTo>
                <a:cubicBezTo>
                  <a:pt x="1546852" y="743759"/>
                  <a:pt x="1550653" y="739301"/>
                  <a:pt x="1555550" y="735609"/>
                </a:cubicBezTo>
                <a:cubicBezTo>
                  <a:pt x="1549776" y="729945"/>
                  <a:pt x="1548168" y="725924"/>
                  <a:pt x="1550726" y="723549"/>
                </a:cubicBezTo>
                <a:cubicBezTo>
                  <a:pt x="1553284" y="721174"/>
                  <a:pt x="1557816" y="717592"/>
                  <a:pt x="1564321" y="712805"/>
                </a:cubicBezTo>
                <a:cubicBezTo>
                  <a:pt x="1568305" y="708090"/>
                  <a:pt x="1571301" y="699539"/>
                  <a:pt x="1573311" y="687150"/>
                </a:cubicBezTo>
                <a:cubicBezTo>
                  <a:pt x="1575321" y="674761"/>
                  <a:pt x="1578757" y="665771"/>
                  <a:pt x="1583617" y="660179"/>
                </a:cubicBezTo>
                <a:cubicBezTo>
                  <a:pt x="1585408" y="659375"/>
                  <a:pt x="1587089" y="659229"/>
                  <a:pt x="1588660" y="659740"/>
                </a:cubicBezTo>
                <a:cubicBezTo>
                  <a:pt x="1590232" y="660252"/>
                  <a:pt x="1591474" y="660983"/>
                  <a:pt x="1592388" y="661933"/>
                </a:cubicBezTo>
                <a:cubicBezTo>
                  <a:pt x="1596372" y="666757"/>
                  <a:pt x="1597176" y="672459"/>
                  <a:pt x="1594800" y="679037"/>
                </a:cubicBezTo>
                <a:cubicBezTo>
                  <a:pt x="1592425" y="685615"/>
                  <a:pt x="1589282" y="690439"/>
                  <a:pt x="1585371" y="693509"/>
                </a:cubicBezTo>
                <a:cubicBezTo>
                  <a:pt x="1581205" y="704801"/>
                  <a:pt x="1577697" y="715545"/>
                  <a:pt x="1574846" y="725741"/>
                </a:cubicBezTo>
                <a:cubicBezTo>
                  <a:pt x="1571996" y="735938"/>
                  <a:pt x="1568487" y="746244"/>
                  <a:pt x="1564321" y="756660"/>
                </a:cubicBezTo>
                <a:cubicBezTo>
                  <a:pt x="1565929" y="758340"/>
                  <a:pt x="1566222" y="759802"/>
                  <a:pt x="1565198" y="761045"/>
                </a:cubicBezTo>
                <a:cubicBezTo>
                  <a:pt x="1564175" y="762287"/>
                  <a:pt x="1562713" y="763748"/>
                  <a:pt x="1560813" y="765429"/>
                </a:cubicBezTo>
                <a:cubicBezTo>
                  <a:pt x="1559132" y="767220"/>
                  <a:pt x="1558547" y="768901"/>
                  <a:pt x="1559059" y="770473"/>
                </a:cubicBezTo>
                <a:cubicBezTo>
                  <a:pt x="1559570" y="772044"/>
                  <a:pt x="1560740" y="773287"/>
                  <a:pt x="1562567" y="774200"/>
                </a:cubicBezTo>
                <a:cubicBezTo>
                  <a:pt x="1559826" y="776905"/>
                  <a:pt x="1557414" y="779828"/>
                  <a:pt x="1555331" y="782971"/>
                </a:cubicBezTo>
                <a:cubicBezTo>
                  <a:pt x="1553248" y="786114"/>
                  <a:pt x="1552152" y="789038"/>
                  <a:pt x="1552042" y="791742"/>
                </a:cubicBezTo>
                <a:lnTo>
                  <a:pt x="1545025" y="804021"/>
                </a:lnTo>
                <a:cubicBezTo>
                  <a:pt x="1547583" y="807603"/>
                  <a:pt x="1548607" y="810965"/>
                  <a:pt x="1548095" y="814108"/>
                </a:cubicBezTo>
                <a:cubicBezTo>
                  <a:pt x="1547583" y="817251"/>
                  <a:pt x="1545975" y="819736"/>
                  <a:pt x="1543271" y="821563"/>
                </a:cubicBezTo>
                <a:cubicBezTo>
                  <a:pt x="1549228" y="821125"/>
                  <a:pt x="1557049" y="820686"/>
                  <a:pt x="1566733" y="820248"/>
                </a:cubicBezTo>
                <a:cubicBezTo>
                  <a:pt x="1576418" y="819809"/>
                  <a:pt x="1583800" y="822002"/>
                  <a:pt x="1588880" y="826826"/>
                </a:cubicBezTo>
                <a:cubicBezTo>
                  <a:pt x="1591511" y="830517"/>
                  <a:pt x="1592827" y="834098"/>
                  <a:pt x="1592827" y="837570"/>
                </a:cubicBezTo>
                <a:cubicBezTo>
                  <a:pt x="1592827" y="841042"/>
                  <a:pt x="1591511" y="843308"/>
                  <a:pt x="1588880" y="844368"/>
                </a:cubicBezTo>
                <a:cubicBezTo>
                  <a:pt x="1588697" y="845391"/>
                  <a:pt x="1588185" y="846853"/>
                  <a:pt x="1587345" y="848753"/>
                </a:cubicBezTo>
                <a:cubicBezTo>
                  <a:pt x="1586504" y="850654"/>
                  <a:pt x="1586431" y="852115"/>
                  <a:pt x="1587126" y="853139"/>
                </a:cubicBezTo>
                <a:lnTo>
                  <a:pt x="1592388" y="849630"/>
                </a:lnTo>
                <a:lnTo>
                  <a:pt x="1615193" y="832088"/>
                </a:lnTo>
                <a:lnTo>
                  <a:pt x="1618701" y="819809"/>
                </a:lnTo>
                <a:cubicBezTo>
                  <a:pt x="1617093" y="817361"/>
                  <a:pt x="1616801" y="815679"/>
                  <a:pt x="1617824" y="814766"/>
                </a:cubicBezTo>
                <a:cubicBezTo>
                  <a:pt x="1618847" y="813852"/>
                  <a:pt x="1620309" y="812609"/>
                  <a:pt x="1622209" y="811038"/>
                </a:cubicBezTo>
                <a:cubicBezTo>
                  <a:pt x="1623013" y="809320"/>
                  <a:pt x="1623160" y="807932"/>
                  <a:pt x="1622648" y="806872"/>
                </a:cubicBezTo>
                <a:cubicBezTo>
                  <a:pt x="1622136" y="805812"/>
                  <a:pt x="1621405" y="804862"/>
                  <a:pt x="1620455" y="804021"/>
                </a:cubicBezTo>
                <a:cubicBezTo>
                  <a:pt x="1625572" y="798613"/>
                  <a:pt x="1630249" y="792765"/>
                  <a:pt x="1634489" y="786480"/>
                </a:cubicBezTo>
                <a:cubicBezTo>
                  <a:pt x="1638728" y="780194"/>
                  <a:pt x="1643406" y="774346"/>
                  <a:pt x="1648522" y="768938"/>
                </a:cubicBezTo>
                <a:cubicBezTo>
                  <a:pt x="1650349" y="760862"/>
                  <a:pt x="1653712" y="753334"/>
                  <a:pt x="1658609" y="746353"/>
                </a:cubicBezTo>
                <a:cubicBezTo>
                  <a:pt x="1663506" y="739373"/>
                  <a:pt x="1669499" y="734038"/>
                  <a:pt x="1676589" y="730346"/>
                </a:cubicBezTo>
                <a:lnTo>
                  <a:pt x="1674835" y="721575"/>
                </a:lnTo>
                <a:cubicBezTo>
                  <a:pt x="1674031" y="718908"/>
                  <a:pt x="1674323" y="716350"/>
                  <a:pt x="1675712" y="713901"/>
                </a:cubicBezTo>
                <a:cubicBezTo>
                  <a:pt x="1677101" y="711452"/>
                  <a:pt x="1679147" y="709333"/>
                  <a:pt x="1681852" y="707542"/>
                </a:cubicBezTo>
                <a:cubicBezTo>
                  <a:pt x="1685360" y="700233"/>
                  <a:pt x="1688868" y="699063"/>
                  <a:pt x="1692377" y="704034"/>
                </a:cubicBezTo>
                <a:cubicBezTo>
                  <a:pt x="1696068" y="707433"/>
                  <a:pt x="1698334" y="710721"/>
                  <a:pt x="1699174" y="713901"/>
                </a:cubicBezTo>
                <a:cubicBezTo>
                  <a:pt x="1700015" y="717081"/>
                  <a:pt x="1698334" y="720808"/>
                  <a:pt x="1694131" y="725084"/>
                </a:cubicBezTo>
                <a:cubicBezTo>
                  <a:pt x="1690732" y="728263"/>
                  <a:pt x="1686566" y="733745"/>
                  <a:pt x="1681632" y="741529"/>
                </a:cubicBezTo>
                <a:cubicBezTo>
                  <a:pt x="1676699" y="749314"/>
                  <a:pt x="1675602" y="756111"/>
                  <a:pt x="1678343" y="761922"/>
                </a:cubicBezTo>
                <a:cubicBezTo>
                  <a:pt x="1677357" y="767220"/>
                  <a:pt x="1674945" y="775479"/>
                  <a:pt x="1671107" y="786699"/>
                </a:cubicBezTo>
                <a:cubicBezTo>
                  <a:pt x="1667270" y="797918"/>
                  <a:pt x="1662665" y="806616"/>
                  <a:pt x="1657293" y="812792"/>
                </a:cubicBezTo>
                <a:cubicBezTo>
                  <a:pt x="1659742" y="815424"/>
                  <a:pt x="1660546" y="817616"/>
                  <a:pt x="1659705" y="819371"/>
                </a:cubicBezTo>
                <a:cubicBezTo>
                  <a:pt x="1658865" y="821125"/>
                  <a:pt x="1657476" y="822440"/>
                  <a:pt x="1655539" y="823317"/>
                </a:cubicBezTo>
                <a:cubicBezTo>
                  <a:pt x="1652725" y="826497"/>
                  <a:pt x="1653090" y="831102"/>
                  <a:pt x="1656635" y="837132"/>
                </a:cubicBezTo>
                <a:cubicBezTo>
                  <a:pt x="1660180" y="843162"/>
                  <a:pt x="1662738" y="847328"/>
                  <a:pt x="1664310" y="849630"/>
                </a:cubicBezTo>
                <a:cubicBezTo>
                  <a:pt x="1660400" y="855258"/>
                  <a:pt x="1654187" y="867245"/>
                  <a:pt x="1645672" y="885591"/>
                </a:cubicBezTo>
                <a:cubicBezTo>
                  <a:pt x="1637157" y="903937"/>
                  <a:pt x="1634014" y="915924"/>
                  <a:pt x="1636243" y="921552"/>
                </a:cubicBezTo>
                <a:lnTo>
                  <a:pt x="1622209" y="933831"/>
                </a:lnTo>
                <a:cubicBezTo>
                  <a:pt x="1619542" y="939021"/>
                  <a:pt x="1616983" y="943991"/>
                  <a:pt x="1614535" y="948742"/>
                </a:cubicBezTo>
                <a:cubicBezTo>
                  <a:pt x="1612086" y="953493"/>
                  <a:pt x="1609967" y="958463"/>
                  <a:pt x="1608176" y="963652"/>
                </a:cubicBezTo>
                <a:lnTo>
                  <a:pt x="1609930" y="968915"/>
                </a:lnTo>
                <a:cubicBezTo>
                  <a:pt x="1615522" y="967673"/>
                  <a:pt x="1619688" y="962702"/>
                  <a:pt x="1622429" y="954004"/>
                </a:cubicBezTo>
                <a:cubicBezTo>
                  <a:pt x="1625170" y="945307"/>
                  <a:pt x="1629774" y="940336"/>
                  <a:pt x="1636243" y="939094"/>
                </a:cubicBezTo>
                <a:cubicBezTo>
                  <a:pt x="1639459" y="938801"/>
                  <a:pt x="1643552" y="937632"/>
                  <a:pt x="1648522" y="935585"/>
                </a:cubicBezTo>
                <a:lnTo>
                  <a:pt x="1636243" y="930323"/>
                </a:lnTo>
                <a:lnTo>
                  <a:pt x="1641505" y="926815"/>
                </a:lnTo>
                <a:cubicBezTo>
                  <a:pt x="1644100" y="925207"/>
                  <a:pt x="1646366" y="924914"/>
                  <a:pt x="1648303" y="925937"/>
                </a:cubicBezTo>
                <a:cubicBezTo>
                  <a:pt x="1650240" y="926961"/>
                  <a:pt x="1652067" y="928423"/>
                  <a:pt x="1653785" y="930323"/>
                </a:cubicBezTo>
                <a:lnTo>
                  <a:pt x="1658335" y="923704"/>
                </a:lnTo>
                <a:lnTo>
                  <a:pt x="1662454" y="910833"/>
                </a:lnTo>
                <a:lnTo>
                  <a:pt x="1665448" y="896609"/>
                </a:lnTo>
                <a:lnTo>
                  <a:pt x="1652031" y="888222"/>
                </a:lnTo>
                <a:cubicBezTo>
                  <a:pt x="1657585" y="884714"/>
                  <a:pt x="1660509" y="879451"/>
                  <a:pt x="1660802" y="872435"/>
                </a:cubicBezTo>
                <a:lnTo>
                  <a:pt x="1678343" y="875943"/>
                </a:lnTo>
                <a:cubicBezTo>
                  <a:pt x="1675895" y="878574"/>
                  <a:pt x="1674214" y="881206"/>
                  <a:pt x="1673300" y="883837"/>
                </a:cubicBezTo>
                <a:lnTo>
                  <a:pt x="1671725" y="887172"/>
                </a:lnTo>
                <a:lnTo>
                  <a:pt x="1672979" y="887590"/>
                </a:lnTo>
                <a:lnTo>
                  <a:pt x="1679996" y="882327"/>
                </a:lnTo>
                <a:cubicBezTo>
                  <a:pt x="1680909" y="881377"/>
                  <a:pt x="1681275" y="880208"/>
                  <a:pt x="1681092" y="878819"/>
                </a:cubicBezTo>
                <a:cubicBezTo>
                  <a:pt x="1680909" y="877430"/>
                  <a:pt x="1679959" y="876261"/>
                  <a:pt x="1678241" y="875311"/>
                </a:cubicBezTo>
                <a:cubicBezTo>
                  <a:pt x="1683029" y="869537"/>
                  <a:pt x="1687926" y="861789"/>
                  <a:pt x="1692933" y="852068"/>
                </a:cubicBezTo>
                <a:cubicBezTo>
                  <a:pt x="1697940" y="842347"/>
                  <a:pt x="1700644" y="833722"/>
                  <a:pt x="1701046" y="826194"/>
                </a:cubicBezTo>
                <a:cubicBezTo>
                  <a:pt x="1703787" y="824403"/>
                  <a:pt x="1705760" y="822283"/>
                  <a:pt x="1706966" y="819835"/>
                </a:cubicBezTo>
                <a:cubicBezTo>
                  <a:pt x="1708172" y="817386"/>
                  <a:pt x="1707953" y="814828"/>
                  <a:pt x="1706308" y="812160"/>
                </a:cubicBezTo>
                <a:cubicBezTo>
                  <a:pt x="1707478" y="806276"/>
                  <a:pt x="1709963" y="801818"/>
                  <a:pt x="1713764" y="798784"/>
                </a:cubicBezTo>
                <a:cubicBezTo>
                  <a:pt x="1717565" y="795751"/>
                  <a:pt x="1720927" y="792608"/>
                  <a:pt x="1723850" y="789356"/>
                </a:cubicBezTo>
                <a:cubicBezTo>
                  <a:pt x="1726335" y="787601"/>
                  <a:pt x="1727505" y="785847"/>
                  <a:pt x="1727359" y="784093"/>
                </a:cubicBezTo>
                <a:cubicBezTo>
                  <a:pt x="1727212" y="782339"/>
                  <a:pt x="1726628" y="780585"/>
                  <a:pt x="1725605" y="778830"/>
                </a:cubicBezTo>
                <a:lnTo>
                  <a:pt x="1741392" y="750764"/>
                </a:lnTo>
                <a:cubicBezTo>
                  <a:pt x="1742452" y="749010"/>
                  <a:pt x="1743841" y="746817"/>
                  <a:pt x="1745558" y="744186"/>
                </a:cubicBezTo>
                <a:cubicBezTo>
                  <a:pt x="1747276" y="741555"/>
                  <a:pt x="1748226" y="738485"/>
                  <a:pt x="1748409" y="734977"/>
                </a:cubicBezTo>
                <a:cubicBezTo>
                  <a:pt x="1756522" y="724781"/>
                  <a:pt x="1763100" y="713159"/>
                  <a:pt x="1768144" y="700112"/>
                </a:cubicBezTo>
                <a:cubicBezTo>
                  <a:pt x="1773187" y="687065"/>
                  <a:pt x="1780642" y="675883"/>
                  <a:pt x="1790509" y="666563"/>
                </a:cubicBezTo>
                <a:lnTo>
                  <a:pt x="1788755" y="654284"/>
                </a:lnTo>
                <a:lnTo>
                  <a:pt x="1808051" y="624463"/>
                </a:lnTo>
                <a:cubicBezTo>
                  <a:pt x="1808380" y="619895"/>
                  <a:pt x="1810792" y="611928"/>
                  <a:pt x="1815287" y="600562"/>
                </a:cubicBezTo>
                <a:cubicBezTo>
                  <a:pt x="1819783" y="589197"/>
                  <a:pt x="1824387" y="580791"/>
                  <a:pt x="1829102" y="575346"/>
                </a:cubicBezTo>
                <a:cubicBezTo>
                  <a:pt x="1829102" y="568621"/>
                  <a:pt x="1832610" y="562774"/>
                  <a:pt x="1839627" y="557804"/>
                </a:cubicBezTo>
                <a:cubicBezTo>
                  <a:pt x="1837288" y="554295"/>
                  <a:pt x="1837142" y="551225"/>
                  <a:pt x="1839188" y="548594"/>
                </a:cubicBezTo>
                <a:cubicBezTo>
                  <a:pt x="1841235" y="545963"/>
                  <a:pt x="1843720" y="543770"/>
                  <a:pt x="1846643" y="542016"/>
                </a:cubicBezTo>
                <a:lnTo>
                  <a:pt x="1911548" y="427994"/>
                </a:lnTo>
                <a:cubicBezTo>
                  <a:pt x="1915532" y="423498"/>
                  <a:pt x="1918529" y="418894"/>
                  <a:pt x="1920539" y="414179"/>
                </a:cubicBezTo>
                <a:cubicBezTo>
                  <a:pt x="1922549" y="409465"/>
                  <a:pt x="1925984" y="405299"/>
                  <a:pt x="1930844" y="401681"/>
                </a:cubicBezTo>
                <a:cubicBezTo>
                  <a:pt x="1930918" y="398940"/>
                  <a:pt x="1931648" y="396090"/>
                  <a:pt x="1933037" y="393129"/>
                </a:cubicBezTo>
                <a:cubicBezTo>
                  <a:pt x="1934426" y="390169"/>
                  <a:pt x="1936034" y="387757"/>
                  <a:pt x="1937861" y="385893"/>
                </a:cubicBezTo>
                <a:lnTo>
                  <a:pt x="1944878" y="373614"/>
                </a:lnTo>
                <a:cubicBezTo>
                  <a:pt x="1946778" y="371823"/>
                  <a:pt x="1949117" y="370581"/>
                  <a:pt x="1951895" y="369886"/>
                </a:cubicBezTo>
                <a:cubicBezTo>
                  <a:pt x="1954672" y="369192"/>
                  <a:pt x="1957011" y="369265"/>
                  <a:pt x="1958912" y="370106"/>
                </a:cubicBezTo>
                <a:cubicBezTo>
                  <a:pt x="1959789" y="374381"/>
                  <a:pt x="1956719" y="383810"/>
                  <a:pt x="1949702" y="398392"/>
                </a:cubicBezTo>
                <a:cubicBezTo>
                  <a:pt x="1942685" y="412974"/>
                  <a:pt x="1936984" y="422841"/>
                  <a:pt x="1932599" y="427994"/>
                </a:cubicBezTo>
                <a:lnTo>
                  <a:pt x="1934353" y="427994"/>
                </a:lnTo>
                <a:cubicBezTo>
                  <a:pt x="1936948" y="430552"/>
                  <a:pt x="1938336" y="432891"/>
                  <a:pt x="1938519" y="435011"/>
                </a:cubicBezTo>
                <a:cubicBezTo>
                  <a:pt x="1938702" y="437130"/>
                  <a:pt x="1937898" y="439469"/>
                  <a:pt x="1936107" y="442027"/>
                </a:cubicBezTo>
                <a:cubicBezTo>
                  <a:pt x="1933914" y="455330"/>
                  <a:pt x="1929967" y="469071"/>
                  <a:pt x="1924266" y="483251"/>
                </a:cubicBezTo>
                <a:cubicBezTo>
                  <a:pt x="1918565" y="497431"/>
                  <a:pt x="1913741" y="511172"/>
                  <a:pt x="1909794" y="524474"/>
                </a:cubicBezTo>
                <a:cubicBezTo>
                  <a:pt x="1911439" y="526923"/>
                  <a:pt x="1911658" y="528604"/>
                  <a:pt x="1910452" y="529517"/>
                </a:cubicBezTo>
                <a:cubicBezTo>
                  <a:pt x="1909246" y="530431"/>
                  <a:pt x="1907273" y="531674"/>
                  <a:pt x="1904532" y="533245"/>
                </a:cubicBezTo>
                <a:cubicBezTo>
                  <a:pt x="1904385" y="535072"/>
                  <a:pt x="1904239" y="536681"/>
                  <a:pt x="1904093" y="538069"/>
                </a:cubicBezTo>
                <a:cubicBezTo>
                  <a:pt x="1903947" y="539458"/>
                  <a:pt x="1904678" y="540189"/>
                  <a:pt x="1906286" y="540262"/>
                </a:cubicBezTo>
                <a:cubicBezTo>
                  <a:pt x="1905007" y="543149"/>
                  <a:pt x="1903179" y="546584"/>
                  <a:pt x="1900804" y="550568"/>
                </a:cubicBezTo>
                <a:cubicBezTo>
                  <a:pt x="1898429" y="554551"/>
                  <a:pt x="1897917" y="557548"/>
                  <a:pt x="1899269" y="559558"/>
                </a:cubicBezTo>
                <a:lnTo>
                  <a:pt x="1909794" y="549033"/>
                </a:lnTo>
                <a:cubicBezTo>
                  <a:pt x="1911622" y="547279"/>
                  <a:pt x="1912791" y="545524"/>
                  <a:pt x="1913303" y="543770"/>
                </a:cubicBezTo>
                <a:cubicBezTo>
                  <a:pt x="1913814" y="542016"/>
                  <a:pt x="1913230" y="540262"/>
                  <a:pt x="1911548" y="538508"/>
                </a:cubicBezTo>
                <a:cubicBezTo>
                  <a:pt x="1913412" y="536644"/>
                  <a:pt x="1915386" y="534232"/>
                  <a:pt x="1917469" y="531272"/>
                </a:cubicBezTo>
                <a:cubicBezTo>
                  <a:pt x="1919552" y="528311"/>
                  <a:pt x="1921087" y="525461"/>
                  <a:pt x="1922074" y="522720"/>
                </a:cubicBezTo>
                <a:lnTo>
                  <a:pt x="1936107" y="491145"/>
                </a:lnTo>
                <a:lnTo>
                  <a:pt x="1946632" y="482374"/>
                </a:lnTo>
                <a:cubicBezTo>
                  <a:pt x="1948533" y="480546"/>
                  <a:pt x="1949994" y="478500"/>
                  <a:pt x="1951018" y="476234"/>
                </a:cubicBezTo>
                <a:cubicBezTo>
                  <a:pt x="1952041" y="473968"/>
                  <a:pt x="1951749" y="471922"/>
                  <a:pt x="1950141" y="470094"/>
                </a:cubicBezTo>
                <a:lnTo>
                  <a:pt x="1957157" y="456061"/>
                </a:lnTo>
                <a:cubicBezTo>
                  <a:pt x="1956280" y="450214"/>
                  <a:pt x="1958034" y="445243"/>
                  <a:pt x="1962420" y="441150"/>
                </a:cubicBezTo>
                <a:cubicBezTo>
                  <a:pt x="1966805" y="437057"/>
                  <a:pt x="1968560" y="432087"/>
                  <a:pt x="1967682" y="426239"/>
                </a:cubicBezTo>
                <a:lnTo>
                  <a:pt x="1990487" y="406943"/>
                </a:lnTo>
                <a:cubicBezTo>
                  <a:pt x="1994872" y="411840"/>
                  <a:pt x="1997065" y="415203"/>
                  <a:pt x="1997065" y="417030"/>
                </a:cubicBezTo>
                <a:cubicBezTo>
                  <a:pt x="1997065" y="418857"/>
                  <a:pt x="1994872" y="421343"/>
                  <a:pt x="1990487" y="424486"/>
                </a:cubicBezTo>
                <a:cubicBezTo>
                  <a:pt x="1993813" y="429419"/>
                  <a:pt x="1993739" y="433147"/>
                  <a:pt x="1990268" y="435668"/>
                </a:cubicBezTo>
                <a:cubicBezTo>
                  <a:pt x="1986796" y="438190"/>
                  <a:pt x="1986284" y="441479"/>
                  <a:pt x="1988733" y="445536"/>
                </a:cubicBezTo>
                <a:cubicBezTo>
                  <a:pt x="1985626" y="450104"/>
                  <a:pt x="1982191" y="457632"/>
                  <a:pt x="1978427" y="468121"/>
                </a:cubicBezTo>
                <a:cubicBezTo>
                  <a:pt x="1974663" y="478609"/>
                  <a:pt x="1973420" y="485699"/>
                  <a:pt x="1974699" y="489391"/>
                </a:cubicBezTo>
                <a:lnTo>
                  <a:pt x="1960666" y="522720"/>
                </a:lnTo>
                <a:cubicBezTo>
                  <a:pt x="1964320" y="527178"/>
                  <a:pt x="1966221" y="531856"/>
                  <a:pt x="1966367" y="536753"/>
                </a:cubicBezTo>
                <a:cubicBezTo>
                  <a:pt x="1966513" y="541651"/>
                  <a:pt x="1964028" y="546328"/>
                  <a:pt x="1958912" y="550787"/>
                </a:cubicBezTo>
                <a:cubicBezTo>
                  <a:pt x="1957157" y="558023"/>
                  <a:pt x="1954526" y="565478"/>
                  <a:pt x="1951018" y="573153"/>
                </a:cubicBezTo>
                <a:cubicBezTo>
                  <a:pt x="1947509" y="580828"/>
                  <a:pt x="1943124" y="587406"/>
                  <a:pt x="1937861" y="592888"/>
                </a:cubicBezTo>
                <a:lnTo>
                  <a:pt x="1943124" y="606921"/>
                </a:lnTo>
                <a:lnTo>
                  <a:pt x="1930844" y="615692"/>
                </a:lnTo>
                <a:lnTo>
                  <a:pt x="1930844" y="634988"/>
                </a:lnTo>
                <a:cubicBezTo>
                  <a:pt x="1928542" y="638569"/>
                  <a:pt x="1927007" y="641931"/>
                  <a:pt x="1926240" y="645075"/>
                </a:cubicBezTo>
                <a:cubicBezTo>
                  <a:pt x="1925472" y="648218"/>
                  <a:pt x="1923499" y="650703"/>
                  <a:pt x="1920319" y="652530"/>
                </a:cubicBezTo>
                <a:cubicBezTo>
                  <a:pt x="1919515" y="654540"/>
                  <a:pt x="1919369" y="657098"/>
                  <a:pt x="1919881" y="660204"/>
                </a:cubicBezTo>
                <a:cubicBezTo>
                  <a:pt x="1920392" y="663311"/>
                  <a:pt x="1921123" y="665431"/>
                  <a:pt x="1922074" y="666563"/>
                </a:cubicBezTo>
                <a:cubicBezTo>
                  <a:pt x="1923060" y="668208"/>
                  <a:pt x="1924157" y="668866"/>
                  <a:pt x="1925363" y="668537"/>
                </a:cubicBezTo>
                <a:cubicBezTo>
                  <a:pt x="1926569" y="668208"/>
                  <a:pt x="1927226" y="667550"/>
                  <a:pt x="1927336" y="666563"/>
                </a:cubicBezTo>
                <a:cubicBezTo>
                  <a:pt x="1923755" y="661301"/>
                  <a:pt x="1924339" y="656915"/>
                  <a:pt x="1929090" y="653407"/>
                </a:cubicBezTo>
                <a:cubicBezTo>
                  <a:pt x="1933841" y="649899"/>
                  <a:pt x="1937934" y="647267"/>
                  <a:pt x="1941370" y="645513"/>
                </a:cubicBezTo>
                <a:lnTo>
                  <a:pt x="1941370" y="619200"/>
                </a:lnTo>
                <a:lnTo>
                  <a:pt x="1943124" y="619200"/>
                </a:lnTo>
                <a:cubicBezTo>
                  <a:pt x="1944111" y="617373"/>
                  <a:pt x="1944768" y="615327"/>
                  <a:pt x="1945097" y="613061"/>
                </a:cubicBezTo>
                <a:cubicBezTo>
                  <a:pt x="1945426" y="610795"/>
                  <a:pt x="1944768" y="608748"/>
                  <a:pt x="1943124" y="606921"/>
                </a:cubicBezTo>
                <a:cubicBezTo>
                  <a:pt x="1948021" y="602352"/>
                  <a:pt x="1951822" y="597456"/>
                  <a:pt x="1954526" y="592230"/>
                </a:cubicBezTo>
                <a:cubicBezTo>
                  <a:pt x="1957230" y="587004"/>
                  <a:pt x="1961031" y="582545"/>
                  <a:pt x="1965928" y="578854"/>
                </a:cubicBezTo>
                <a:cubicBezTo>
                  <a:pt x="1960154" y="573189"/>
                  <a:pt x="1958546" y="569169"/>
                  <a:pt x="1961104" y="566794"/>
                </a:cubicBezTo>
                <a:cubicBezTo>
                  <a:pt x="1963662" y="564418"/>
                  <a:pt x="1968194" y="560837"/>
                  <a:pt x="1974699" y="556050"/>
                </a:cubicBezTo>
                <a:cubicBezTo>
                  <a:pt x="1978683" y="551335"/>
                  <a:pt x="1981679" y="542784"/>
                  <a:pt x="1983689" y="530395"/>
                </a:cubicBezTo>
                <a:cubicBezTo>
                  <a:pt x="1985699" y="518006"/>
                  <a:pt x="1989135" y="509015"/>
                  <a:pt x="1993995" y="503424"/>
                </a:cubicBezTo>
                <a:cubicBezTo>
                  <a:pt x="1995786" y="502620"/>
                  <a:pt x="1997467" y="502474"/>
                  <a:pt x="1999038" y="502985"/>
                </a:cubicBezTo>
                <a:cubicBezTo>
                  <a:pt x="2000610" y="503497"/>
                  <a:pt x="2001852" y="504228"/>
                  <a:pt x="2002766" y="505178"/>
                </a:cubicBezTo>
                <a:cubicBezTo>
                  <a:pt x="2006750" y="510002"/>
                  <a:pt x="2007554" y="515703"/>
                  <a:pt x="2005178" y="522281"/>
                </a:cubicBezTo>
                <a:cubicBezTo>
                  <a:pt x="2002803" y="528860"/>
                  <a:pt x="1999660" y="533683"/>
                  <a:pt x="1995749" y="536753"/>
                </a:cubicBezTo>
                <a:cubicBezTo>
                  <a:pt x="1991583" y="548046"/>
                  <a:pt x="1988075" y="558790"/>
                  <a:pt x="1985224" y="568987"/>
                </a:cubicBezTo>
                <a:cubicBezTo>
                  <a:pt x="1982374" y="579183"/>
                  <a:pt x="1978865" y="589489"/>
                  <a:pt x="1974699" y="599904"/>
                </a:cubicBezTo>
                <a:cubicBezTo>
                  <a:pt x="1976307" y="601585"/>
                  <a:pt x="1976600" y="603047"/>
                  <a:pt x="1975576" y="604290"/>
                </a:cubicBezTo>
                <a:cubicBezTo>
                  <a:pt x="1974553" y="605532"/>
                  <a:pt x="1973091" y="606994"/>
                  <a:pt x="1971191" y="608675"/>
                </a:cubicBezTo>
                <a:cubicBezTo>
                  <a:pt x="1969510" y="610466"/>
                  <a:pt x="1968925" y="612147"/>
                  <a:pt x="1969437" y="613718"/>
                </a:cubicBezTo>
                <a:cubicBezTo>
                  <a:pt x="1969948" y="615290"/>
                  <a:pt x="1971118" y="616532"/>
                  <a:pt x="1972945" y="617446"/>
                </a:cubicBezTo>
                <a:cubicBezTo>
                  <a:pt x="1970204" y="620150"/>
                  <a:pt x="1967792" y="623074"/>
                  <a:pt x="1965709" y="626217"/>
                </a:cubicBezTo>
                <a:cubicBezTo>
                  <a:pt x="1963626" y="629360"/>
                  <a:pt x="1962530" y="632283"/>
                  <a:pt x="1962420" y="634988"/>
                </a:cubicBezTo>
                <a:lnTo>
                  <a:pt x="1955403" y="647267"/>
                </a:lnTo>
                <a:cubicBezTo>
                  <a:pt x="1957961" y="650849"/>
                  <a:pt x="1958985" y="654211"/>
                  <a:pt x="1958473" y="657354"/>
                </a:cubicBezTo>
                <a:cubicBezTo>
                  <a:pt x="1957961" y="660497"/>
                  <a:pt x="1956353" y="662982"/>
                  <a:pt x="1953649" y="664809"/>
                </a:cubicBezTo>
                <a:cubicBezTo>
                  <a:pt x="1959606" y="664370"/>
                  <a:pt x="1967427" y="663932"/>
                  <a:pt x="1977111" y="663494"/>
                </a:cubicBezTo>
                <a:cubicBezTo>
                  <a:pt x="1986796" y="663055"/>
                  <a:pt x="1994178" y="665248"/>
                  <a:pt x="1999258" y="670072"/>
                </a:cubicBezTo>
                <a:cubicBezTo>
                  <a:pt x="2001889" y="673763"/>
                  <a:pt x="2003205" y="677344"/>
                  <a:pt x="2003205" y="680816"/>
                </a:cubicBezTo>
                <a:cubicBezTo>
                  <a:pt x="2003205" y="684288"/>
                  <a:pt x="2001889" y="686554"/>
                  <a:pt x="1999258" y="687614"/>
                </a:cubicBezTo>
                <a:cubicBezTo>
                  <a:pt x="1999075" y="688637"/>
                  <a:pt x="1998563" y="690099"/>
                  <a:pt x="1997723" y="691999"/>
                </a:cubicBezTo>
                <a:cubicBezTo>
                  <a:pt x="1996882" y="693899"/>
                  <a:pt x="1996809" y="695361"/>
                  <a:pt x="1997504" y="696385"/>
                </a:cubicBezTo>
                <a:lnTo>
                  <a:pt x="2002766" y="692876"/>
                </a:lnTo>
                <a:lnTo>
                  <a:pt x="2025571" y="675334"/>
                </a:lnTo>
                <a:lnTo>
                  <a:pt x="2029079" y="663055"/>
                </a:lnTo>
                <a:cubicBezTo>
                  <a:pt x="2027471" y="660606"/>
                  <a:pt x="2027179" y="658925"/>
                  <a:pt x="2028202" y="658012"/>
                </a:cubicBezTo>
                <a:cubicBezTo>
                  <a:pt x="2029225" y="657098"/>
                  <a:pt x="2030687" y="655855"/>
                  <a:pt x="2032587" y="654284"/>
                </a:cubicBezTo>
                <a:cubicBezTo>
                  <a:pt x="2033391" y="652566"/>
                  <a:pt x="2033538" y="651178"/>
                  <a:pt x="2033026" y="650118"/>
                </a:cubicBezTo>
                <a:cubicBezTo>
                  <a:pt x="2032514" y="649058"/>
                  <a:pt x="2031783" y="648108"/>
                  <a:pt x="2030833" y="647267"/>
                </a:cubicBezTo>
                <a:cubicBezTo>
                  <a:pt x="2035950" y="641858"/>
                  <a:pt x="2040627" y="636011"/>
                  <a:pt x="2044867" y="629726"/>
                </a:cubicBezTo>
                <a:cubicBezTo>
                  <a:pt x="2049106" y="623440"/>
                  <a:pt x="2053784" y="617592"/>
                  <a:pt x="2058900" y="612184"/>
                </a:cubicBezTo>
                <a:cubicBezTo>
                  <a:pt x="2060727" y="604107"/>
                  <a:pt x="2064090" y="596578"/>
                  <a:pt x="2068987" y="589598"/>
                </a:cubicBezTo>
                <a:cubicBezTo>
                  <a:pt x="2073884" y="582618"/>
                  <a:pt x="2079877" y="577283"/>
                  <a:pt x="2086967" y="573591"/>
                </a:cubicBezTo>
                <a:lnTo>
                  <a:pt x="2085213" y="564821"/>
                </a:lnTo>
                <a:cubicBezTo>
                  <a:pt x="2084409" y="562153"/>
                  <a:pt x="2084701" y="559595"/>
                  <a:pt x="2086090" y="557146"/>
                </a:cubicBezTo>
                <a:cubicBezTo>
                  <a:pt x="2087479" y="554697"/>
                  <a:pt x="2089525" y="552578"/>
                  <a:pt x="2092230" y="550787"/>
                </a:cubicBezTo>
                <a:cubicBezTo>
                  <a:pt x="2095738" y="543478"/>
                  <a:pt x="2099246" y="542308"/>
                  <a:pt x="2102755" y="547279"/>
                </a:cubicBezTo>
                <a:cubicBezTo>
                  <a:pt x="2106446" y="550677"/>
                  <a:pt x="2108712" y="553966"/>
                  <a:pt x="2109552" y="557146"/>
                </a:cubicBezTo>
                <a:cubicBezTo>
                  <a:pt x="2110393" y="560325"/>
                  <a:pt x="2108712" y="564053"/>
                  <a:pt x="2104509" y="568329"/>
                </a:cubicBezTo>
                <a:cubicBezTo>
                  <a:pt x="2101110" y="571508"/>
                  <a:pt x="2096944" y="576990"/>
                  <a:pt x="2092010" y="584774"/>
                </a:cubicBezTo>
                <a:cubicBezTo>
                  <a:pt x="2087077" y="592559"/>
                  <a:pt x="2085980" y="599356"/>
                  <a:pt x="2088721" y="605167"/>
                </a:cubicBezTo>
                <a:cubicBezTo>
                  <a:pt x="2087735" y="610466"/>
                  <a:pt x="2085323" y="618726"/>
                  <a:pt x="2081485" y="629944"/>
                </a:cubicBezTo>
                <a:cubicBezTo>
                  <a:pt x="2077648" y="641164"/>
                  <a:pt x="2073043" y="649862"/>
                  <a:pt x="2067671" y="656038"/>
                </a:cubicBezTo>
                <a:cubicBezTo>
                  <a:pt x="2070120" y="658669"/>
                  <a:pt x="2070924" y="660862"/>
                  <a:pt x="2070083" y="662616"/>
                </a:cubicBezTo>
                <a:cubicBezTo>
                  <a:pt x="2069243" y="664370"/>
                  <a:pt x="2067854" y="665686"/>
                  <a:pt x="2065917" y="666563"/>
                </a:cubicBezTo>
                <a:cubicBezTo>
                  <a:pt x="2063103" y="669743"/>
                  <a:pt x="2063468" y="674348"/>
                  <a:pt x="2067013" y="680377"/>
                </a:cubicBezTo>
                <a:cubicBezTo>
                  <a:pt x="2070558" y="686408"/>
                  <a:pt x="2073116" y="690574"/>
                  <a:pt x="2074688" y="692876"/>
                </a:cubicBezTo>
                <a:cubicBezTo>
                  <a:pt x="2070778" y="698504"/>
                  <a:pt x="2064565" y="710491"/>
                  <a:pt x="2056050" y="728837"/>
                </a:cubicBezTo>
                <a:cubicBezTo>
                  <a:pt x="2047535" y="747183"/>
                  <a:pt x="2044392" y="759170"/>
                  <a:pt x="2046621" y="764797"/>
                </a:cubicBezTo>
                <a:lnTo>
                  <a:pt x="2032587" y="777076"/>
                </a:lnTo>
                <a:cubicBezTo>
                  <a:pt x="2029920" y="782266"/>
                  <a:pt x="2027361" y="787236"/>
                  <a:pt x="2024913" y="791987"/>
                </a:cubicBezTo>
                <a:cubicBezTo>
                  <a:pt x="2022464" y="796738"/>
                  <a:pt x="2020345" y="801708"/>
                  <a:pt x="2018554" y="806897"/>
                </a:cubicBezTo>
                <a:lnTo>
                  <a:pt x="2020308" y="812160"/>
                </a:lnTo>
                <a:cubicBezTo>
                  <a:pt x="2025900" y="810918"/>
                  <a:pt x="2030066" y="805947"/>
                  <a:pt x="2032807" y="797249"/>
                </a:cubicBezTo>
                <a:cubicBezTo>
                  <a:pt x="2035548" y="788552"/>
                  <a:pt x="2040152" y="783581"/>
                  <a:pt x="2046621" y="782339"/>
                </a:cubicBezTo>
                <a:cubicBezTo>
                  <a:pt x="2049837" y="782046"/>
                  <a:pt x="2053930" y="780877"/>
                  <a:pt x="2058900" y="778830"/>
                </a:cubicBezTo>
                <a:lnTo>
                  <a:pt x="2046621" y="773568"/>
                </a:lnTo>
                <a:lnTo>
                  <a:pt x="2051883" y="770060"/>
                </a:lnTo>
                <a:cubicBezTo>
                  <a:pt x="2054478" y="768452"/>
                  <a:pt x="2056744" y="768159"/>
                  <a:pt x="2058681" y="769182"/>
                </a:cubicBezTo>
                <a:cubicBezTo>
                  <a:pt x="2060618" y="770206"/>
                  <a:pt x="2062445" y="771668"/>
                  <a:pt x="2064163" y="773568"/>
                </a:cubicBezTo>
                <a:cubicBezTo>
                  <a:pt x="2065990" y="771010"/>
                  <a:pt x="2067598" y="768671"/>
                  <a:pt x="2068987" y="766551"/>
                </a:cubicBezTo>
                <a:cubicBezTo>
                  <a:pt x="2070375" y="764432"/>
                  <a:pt x="2071106" y="762093"/>
                  <a:pt x="2071180" y="759535"/>
                </a:cubicBezTo>
                <a:cubicBezTo>
                  <a:pt x="2072824" y="757635"/>
                  <a:pt x="2073920" y="754858"/>
                  <a:pt x="2074469" y="751203"/>
                </a:cubicBezTo>
                <a:cubicBezTo>
                  <a:pt x="2075017" y="747548"/>
                  <a:pt x="2075675" y="743894"/>
                  <a:pt x="2076442" y="740239"/>
                </a:cubicBezTo>
                <a:cubicBezTo>
                  <a:pt x="2070887" y="739947"/>
                  <a:pt x="2066209" y="737023"/>
                  <a:pt x="2062409" y="731468"/>
                </a:cubicBezTo>
                <a:cubicBezTo>
                  <a:pt x="2067963" y="727960"/>
                  <a:pt x="2070887" y="722698"/>
                  <a:pt x="2071180" y="715681"/>
                </a:cubicBezTo>
                <a:lnTo>
                  <a:pt x="2088721" y="719189"/>
                </a:lnTo>
                <a:cubicBezTo>
                  <a:pt x="2086273" y="721820"/>
                  <a:pt x="2084592" y="724452"/>
                  <a:pt x="2083678" y="727083"/>
                </a:cubicBezTo>
                <a:cubicBezTo>
                  <a:pt x="2082764" y="729714"/>
                  <a:pt x="2081522" y="732345"/>
                  <a:pt x="2079950" y="734977"/>
                </a:cubicBezTo>
                <a:lnTo>
                  <a:pt x="2086967" y="740239"/>
                </a:lnTo>
                <a:cubicBezTo>
                  <a:pt x="2090476" y="740239"/>
                  <a:pt x="2092230" y="741993"/>
                  <a:pt x="2092230" y="745502"/>
                </a:cubicBezTo>
                <a:cubicBezTo>
                  <a:pt x="2092084" y="749047"/>
                  <a:pt x="2091060" y="752482"/>
                  <a:pt x="2089160" y="755808"/>
                </a:cubicBezTo>
                <a:cubicBezTo>
                  <a:pt x="2087259" y="759133"/>
                  <a:pt x="2085359" y="762130"/>
                  <a:pt x="2083459" y="764797"/>
                </a:cubicBezTo>
                <a:cubicBezTo>
                  <a:pt x="2086200" y="765528"/>
                  <a:pt x="2089050" y="765820"/>
                  <a:pt x="2092010" y="765674"/>
                </a:cubicBezTo>
                <a:cubicBezTo>
                  <a:pt x="2094971" y="765528"/>
                  <a:pt x="2097383" y="765820"/>
                  <a:pt x="2099246" y="766551"/>
                </a:cubicBezTo>
                <a:cubicBezTo>
                  <a:pt x="2100526" y="769475"/>
                  <a:pt x="2099283" y="773276"/>
                  <a:pt x="2095519" y="777953"/>
                </a:cubicBezTo>
                <a:cubicBezTo>
                  <a:pt x="2091755" y="782631"/>
                  <a:pt x="2088319" y="786432"/>
                  <a:pt x="2085213" y="789356"/>
                </a:cubicBezTo>
                <a:cubicBezTo>
                  <a:pt x="2085140" y="793010"/>
                  <a:pt x="2084409" y="796226"/>
                  <a:pt x="2083020" y="799004"/>
                </a:cubicBezTo>
                <a:cubicBezTo>
                  <a:pt x="2081632" y="801781"/>
                  <a:pt x="2080024" y="803243"/>
                  <a:pt x="2078196" y="803389"/>
                </a:cubicBezTo>
                <a:lnTo>
                  <a:pt x="2069425" y="815668"/>
                </a:lnTo>
                <a:lnTo>
                  <a:pt x="2069425" y="831456"/>
                </a:lnTo>
                <a:lnTo>
                  <a:pt x="2074688" y="826194"/>
                </a:lnTo>
                <a:lnTo>
                  <a:pt x="2081705" y="812160"/>
                </a:lnTo>
                <a:cubicBezTo>
                  <a:pt x="2082655" y="810406"/>
                  <a:pt x="2083824" y="809090"/>
                  <a:pt x="2085213" y="808213"/>
                </a:cubicBezTo>
                <a:cubicBezTo>
                  <a:pt x="2086602" y="807336"/>
                  <a:pt x="2087771" y="806897"/>
                  <a:pt x="2088721" y="806897"/>
                </a:cubicBezTo>
                <a:cubicBezTo>
                  <a:pt x="2088575" y="807884"/>
                  <a:pt x="2087990" y="809419"/>
                  <a:pt x="2086967" y="811502"/>
                </a:cubicBezTo>
                <a:cubicBezTo>
                  <a:pt x="2085944" y="813585"/>
                  <a:pt x="2085359" y="815559"/>
                  <a:pt x="2085213" y="817423"/>
                </a:cubicBezTo>
                <a:cubicBezTo>
                  <a:pt x="2087259" y="822173"/>
                  <a:pt x="2084921" y="828021"/>
                  <a:pt x="2078196" y="834965"/>
                </a:cubicBezTo>
                <a:cubicBezTo>
                  <a:pt x="2071472" y="841908"/>
                  <a:pt x="2069133" y="847755"/>
                  <a:pt x="2071180" y="852506"/>
                </a:cubicBezTo>
                <a:lnTo>
                  <a:pt x="2064163" y="864786"/>
                </a:lnTo>
                <a:cubicBezTo>
                  <a:pt x="2063870" y="868586"/>
                  <a:pt x="2062701" y="873264"/>
                  <a:pt x="2060654" y="878819"/>
                </a:cubicBezTo>
                <a:cubicBezTo>
                  <a:pt x="2064382" y="874434"/>
                  <a:pt x="2067890" y="869610"/>
                  <a:pt x="2071180" y="864347"/>
                </a:cubicBezTo>
                <a:cubicBezTo>
                  <a:pt x="2074469" y="859085"/>
                  <a:pt x="2076223" y="853383"/>
                  <a:pt x="2076442" y="847244"/>
                </a:cubicBezTo>
                <a:lnTo>
                  <a:pt x="2090476" y="852506"/>
                </a:lnTo>
                <a:lnTo>
                  <a:pt x="2086967" y="871802"/>
                </a:lnTo>
                <a:lnTo>
                  <a:pt x="2095738" y="870048"/>
                </a:lnTo>
                <a:lnTo>
                  <a:pt x="2104509" y="880573"/>
                </a:lnTo>
                <a:lnTo>
                  <a:pt x="2095738" y="906886"/>
                </a:lnTo>
                <a:cubicBezTo>
                  <a:pt x="2088941" y="913428"/>
                  <a:pt x="2083240" y="920956"/>
                  <a:pt x="2078635" y="929471"/>
                </a:cubicBezTo>
                <a:cubicBezTo>
                  <a:pt x="2074030" y="937987"/>
                  <a:pt x="2069206" y="945076"/>
                  <a:pt x="2064163" y="950741"/>
                </a:cubicBezTo>
                <a:lnTo>
                  <a:pt x="2060654" y="950741"/>
                </a:lnTo>
                <a:lnTo>
                  <a:pt x="2060654" y="956003"/>
                </a:lnTo>
                <a:lnTo>
                  <a:pt x="2050129" y="973545"/>
                </a:lnTo>
                <a:cubicBezTo>
                  <a:pt x="2049398" y="981001"/>
                  <a:pt x="2046475" y="987579"/>
                  <a:pt x="2041358" y="993280"/>
                </a:cubicBezTo>
                <a:cubicBezTo>
                  <a:pt x="2036242" y="998981"/>
                  <a:pt x="2033318" y="1006436"/>
                  <a:pt x="2032587" y="1015646"/>
                </a:cubicBezTo>
                <a:cubicBezTo>
                  <a:pt x="2030468" y="1019337"/>
                  <a:pt x="2027252" y="1025550"/>
                  <a:pt x="2022939" y="1034284"/>
                </a:cubicBezTo>
                <a:cubicBezTo>
                  <a:pt x="2018627" y="1043019"/>
                  <a:pt x="2015411" y="1047916"/>
                  <a:pt x="2013291" y="1048975"/>
                </a:cubicBezTo>
                <a:cubicBezTo>
                  <a:pt x="2013584" y="1054530"/>
                  <a:pt x="2012999" y="1060962"/>
                  <a:pt x="2011537" y="1068272"/>
                </a:cubicBezTo>
                <a:lnTo>
                  <a:pt x="2013291" y="1068272"/>
                </a:lnTo>
                <a:cubicBezTo>
                  <a:pt x="2015338" y="1070026"/>
                  <a:pt x="2014753" y="1071780"/>
                  <a:pt x="2011537" y="1073534"/>
                </a:cubicBezTo>
                <a:lnTo>
                  <a:pt x="2008029" y="1073534"/>
                </a:lnTo>
                <a:cubicBezTo>
                  <a:pt x="2005982" y="1078504"/>
                  <a:pt x="2003059" y="1080843"/>
                  <a:pt x="1999258" y="1080551"/>
                </a:cubicBezTo>
                <a:cubicBezTo>
                  <a:pt x="1998965" y="1086617"/>
                  <a:pt x="1997796" y="1092465"/>
                  <a:pt x="1995749" y="1098093"/>
                </a:cubicBezTo>
                <a:cubicBezTo>
                  <a:pt x="1993703" y="1103721"/>
                  <a:pt x="1992533" y="1109568"/>
                  <a:pt x="1992241" y="1115635"/>
                </a:cubicBezTo>
                <a:lnTo>
                  <a:pt x="1994659" y="1118859"/>
                </a:lnTo>
                <a:lnTo>
                  <a:pt x="2000903" y="1109208"/>
                </a:lnTo>
                <a:cubicBezTo>
                  <a:pt x="2001232" y="1104640"/>
                  <a:pt x="2003644" y="1096673"/>
                  <a:pt x="2008139" y="1085307"/>
                </a:cubicBezTo>
                <a:cubicBezTo>
                  <a:pt x="2012635" y="1073941"/>
                  <a:pt x="2017239" y="1065536"/>
                  <a:pt x="2021954" y="1060091"/>
                </a:cubicBezTo>
                <a:cubicBezTo>
                  <a:pt x="2021954" y="1053366"/>
                  <a:pt x="2025462" y="1047519"/>
                  <a:pt x="2032479" y="1042549"/>
                </a:cubicBezTo>
                <a:cubicBezTo>
                  <a:pt x="2030140" y="1039040"/>
                  <a:pt x="2029994" y="1035971"/>
                  <a:pt x="2032040" y="1033339"/>
                </a:cubicBezTo>
                <a:cubicBezTo>
                  <a:pt x="2034087" y="1030708"/>
                  <a:pt x="2036572" y="1028515"/>
                  <a:pt x="2039495" y="1026761"/>
                </a:cubicBezTo>
                <a:lnTo>
                  <a:pt x="2104400" y="912739"/>
                </a:lnTo>
                <a:cubicBezTo>
                  <a:pt x="2108384" y="908244"/>
                  <a:pt x="2111381" y="903639"/>
                  <a:pt x="2113391" y="898925"/>
                </a:cubicBezTo>
                <a:cubicBezTo>
                  <a:pt x="2115401" y="894210"/>
                  <a:pt x="2118836" y="890044"/>
                  <a:pt x="2123696" y="886426"/>
                </a:cubicBezTo>
                <a:cubicBezTo>
                  <a:pt x="2123770" y="883685"/>
                  <a:pt x="2124500" y="880835"/>
                  <a:pt x="2125889" y="877875"/>
                </a:cubicBezTo>
                <a:cubicBezTo>
                  <a:pt x="2127278" y="874914"/>
                  <a:pt x="2128886" y="872502"/>
                  <a:pt x="2130713" y="870638"/>
                </a:cubicBezTo>
                <a:lnTo>
                  <a:pt x="2137730" y="858359"/>
                </a:lnTo>
                <a:cubicBezTo>
                  <a:pt x="2139630" y="856568"/>
                  <a:pt x="2141969" y="855326"/>
                  <a:pt x="2144747" y="854631"/>
                </a:cubicBezTo>
                <a:cubicBezTo>
                  <a:pt x="2147524" y="853937"/>
                  <a:pt x="2149863" y="854010"/>
                  <a:pt x="2151764" y="854851"/>
                </a:cubicBezTo>
                <a:cubicBezTo>
                  <a:pt x="2152641" y="859127"/>
                  <a:pt x="2149571" y="868555"/>
                  <a:pt x="2142554" y="883137"/>
                </a:cubicBezTo>
                <a:cubicBezTo>
                  <a:pt x="2135537" y="897719"/>
                  <a:pt x="2129836" y="907586"/>
                  <a:pt x="2125451" y="912739"/>
                </a:cubicBezTo>
                <a:lnTo>
                  <a:pt x="2127205" y="912739"/>
                </a:lnTo>
                <a:cubicBezTo>
                  <a:pt x="2129800" y="915297"/>
                  <a:pt x="2131188" y="917636"/>
                  <a:pt x="2131371" y="919756"/>
                </a:cubicBezTo>
                <a:cubicBezTo>
                  <a:pt x="2131554" y="921875"/>
                  <a:pt x="2130750" y="924214"/>
                  <a:pt x="2128959" y="926772"/>
                </a:cubicBezTo>
                <a:cubicBezTo>
                  <a:pt x="2126766" y="940075"/>
                  <a:pt x="2122819" y="953816"/>
                  <a:pt x="2117118" y="967996"/>
                </a:cubicBezTo>
                <a:cubicBezTo>
                  <a:pt x="2111417" y="982176"/>
                  <a:pt x="2106593" y="995917"/>
                  <a:pt x="2102646" y="1009219"/>
                </a:cubicBezTo>
                <a:cubicBezTo>
                  <a:pt x="2104291" y="1011668"/>
                  <a:pt x="2104510" y="1013349"/>
                  <a:pt x="2103304" y="1014263"/>
                </a:cubicBezTo>
                <a:cubicBezTo>
                  <a:pt x="2102098" y="1015176"/>
                  <a:pt x="2100125" y="1016419"/>
                  <a:pt x="2097384" y="1017990"/>
                </a:cubicBezTo>
                <a:cubicBezTo>
                  <a:pt x="2097237" y="1019817"/>
                  <a:pt x="2097091" y="1021425"/>
                  <a:pt x="2096945" y="1022814"/>
                </a:cubicBezTo>
                <a:cubicBezTo>
                  <a:pt x="2096799" y="1024203"/>
                  <a:pt x="2097530" y="1024934"/>
                  <a:pt x="2099138" y="1025007"/>
                </a:cubicBezTo>
                <a:cubicBezTo>
                  <a:pt x="2097859" y="1027894"/>
                  <a:pt x="2096031" y="1031329"/>
                  <a:pt x="2093656" y="1035313"/>
                </a:cubicBezTo>
                <a:cubicBezTo>
                  <a:pt x="2091281" y="1039296"/>
                  <a:pt x="2090769" y="1042293"/>
                  <a:pt x="2092121" y="1044303"/>
                </a:cubicBezTo>
                <a:lnTo>
                  <a:pt x="2102646" y="1033778"/>
                </a:lnTo>
                <a:cubicBezTo>
                  <a:pt x="2104474" y="1032024"/>
                  <a:pt x="2105643" y="1030270"/>
                  <a:pt x="2106155" y="1028515"/>
                </a:cubicBezTo>
                <a:cubicBezTo>
                  <a:pt x="2106666" y="1026761"/>
                  <a:pt x="2106082" y="1025007"/>
                  <a:pt x="2104400" y="1023253"/>
                </a:cubicBezTo>
                <a:cubicBezTo>
                  <a:pt x="2106264" y="1021389"/>
                  <a:pt x="2108238" y="1018977"/>
                  <a:pt x="2110321" y="1016017"/>
                </a:cubicBezTo>
                <a:cubicBezTo>
                  <a:pt x="2112404" y="1013057"/>
                  <a:pt x="2113939" y="1010206"/>
                  <a:pt x="2114926" y="1007465"/>
                </a:cubicBezTo>
                <a:lnTo>
                  <a:pt x="2128959" y="975890"/>
                </a:lnTo>
                <a:lnTo>
                  <a:pt x="2139484" y="967119"/>
                </a:lnTo>
                <a:cubicBezTo>
                  <a:pt x="2141385" y="965291"/>
                  <a:pt x="2142846" y="963245"/>
                  <a:pt x="2143870" y="960979"/>
                </a:cubicBezTo>
                <a:cubicBezTo>
                  <a:pt x="2144893" y="958713"/>
                  <a:pt x="2144601" y="956667"/>
                  <a:pt x="2142993" y="954839"/>
                </a:cubicBezTo>
                <a:lnTo>
                  <a:pt x="2150009" y="940806"/>
                </a:lnTo>
                <a:cubicBezTo>
                  <a:pt x="2149132" y="934959"/>
                  <a:pt x="2150886" y="929988"/>
                  <a:pt x="2155272" y="925895"/>
                </a:cubicBezTo>
                <a:cubicBezTo>
                  <a:pt x="2159657" y="921802"/>
                  <a:pt x="2161412" y="916832"/>
                  <a:pt x="2160534" y="910985"/>
                </a:cubicBezTo>
                <a:lnTo>
                  <a:pt x="2183339" y="891689"/>
                </a:lnTo>
                <a:cubicBezTo>
                  <a:pt x="2187724" y="896586"/>
                  <a:pt x="2189917" y="899948"/>
                  <a:pt x="2189917" y="901775"/>
                </a:cubicBezTo>
                <a:cubicBezTo>
                  <a:pt x="2189917" y="903603"/>
                  <a:pt x="2187724" y="906088"/>
                  <a:pt x="2183339" y="909231"/>
                </a:cubicBezTo>
                <a:cubicBezTo>
                  <a:pt x="2186665" y="914164"/>
                  <a:pt x="2186591" y="917892"/>
                  <a:pt x="2183120" y="920413"/>
                </a:cubicBezTo>
                <a:cubicBezTo>
                  <a:pt x="2179648" y="922935"/>
                  <a:pt x="2179136" y="926224"/>
                  <a:pt x="2181585" y="930281"/>
                </a:cubicBezTo>
                <a:cubicBezTo>
                  <a:pt x="2178478" y="934849"/>
                  <a:pt x="2175043" y="942377"/>
                  <a:pt x="2171279" y="952866"/>
                </a:cubicBezTo>
                <a:cubicBezTo>
                  <a:pt x="2167515" y="963355"/>
                  <a:pt x="2166272" y="970444"/>
                  <a:pt x="2167551" y="974135"/>
                </a:cubicBezTo>
                <a:lnTo>
                  <a:pt x="2153518" y="1007465"/>
                </a:lnTo>
                <a:cubicBezTo>
                  <a:pt x="2157172" y="1011924"/>
                  <a:pt x="2159073" y="1016601"/>
                  <a:pt x="2159219" y="1021499"/>
                </a:cubicBezTo>
                <a:cubicBezTo>
                  <a:pt x="2159365" y="1026396"/>
                  <a:pt x="2156880" y="1031073"/>
                  <a:pt x="2151764" y="1035532"/>
                </a:cubicBezTo>
                <a:cubicBezTo>
                  <a:pt x="2150009" y="1042768"/>
                  <a:pt x="2147378" y="1050223"/>
                  <a:pt x="2143870" y="1057898"/>
                </a:cubicBezTo>
                <a:cubicBezTo>
                  <a:pt x="2140361" y="1065573"/>
                  <a:pt x="2135976" y="1072151"/>
                  <a:pt x="2130713" y="1077633"/>
                </a:cubicBezTo>
                <a:lnTo>
                  <a:pt x="2135976" y="1091666"/>
                </a:lnTo>
                <a:lnTo>
                  <a:pt x="2123696" y="1100437"/>
                </a:lnTo>
                <a:lnTo>
                  <a:pt x="2123696" y="1119733"/>
                </a:lnTo>
                <a:cubicBezTo>
                  <a:pt x="2121394" y="1123315"/>
                  <a:pt x="2119859" y="1126677"/>
                  <a:pt x="2119092" y="1129820"/>
                </a:cubicBezTo>
                <a:cubicBezTo>
                  <a:pt x="2118324" y="1132963"/>
                  <a:pt x="2116351" y="1135448"/>
                  <a:pt x="2113171" y="1137275"/>
                </a:cubicBezTo>
                <a:cubicBezTo>
                  <a:pt x="2112367" y="1139285"/>
                  <a:pt x="2112221" y="1141843"/>
                  <a:pt x="2112733" y="1144949"/>
                </a:cubicBezTo>
                <a:cubicBezTo>
                  <a:pt x="2113244" y="1148056"/>
                  <a:pt x="2113975" y="1150176"/>
                  <a:pt x="2114926" y="1151308"/>
                </a:cubicBezTo>
                <a:cubicBezTo>
                  <a:pt x="2115912" y="1152953"/>
                  <a:pt x="2117009" y="1153611"/>
                  <a:pt x="2118215" y="1153282"/>
                </a:cubicBezTo>
                <a:cubicBezTo>
                  <a:pt x="2119421" y="1152953"/>
                  <a:pt x="2120078" y="1152295"/>
                  <a:pt x="2120188" y="1151308"/>
                </a:cubicBezTo>
                <a:cubicBezTo>
                  <a:pt x="2116607" y="1146046"/>
                  <a:pt x="2117191" y="1141660"/>
                  <a:pt x="2121942" y="1138152"/>
                </a:cubicBezTo>
                <a:cubicBezTo>
                  <a:pt x="2126693" y="1134644"/>
                  <a:pt x="2130786" y="1132012"/>
                  <a:pt x="2134222" y="1130258"/>
                </a:cubicBezTo>
                <a:lnTo>
                  <a:pt x="2134222" y="1103945"/>
                </a:lnTo>
                <a:lnTo>
                  <a:pt x="2135976" y="1103945"/>
                </a:lnTo>
                <a:cubicBezTo>
                  <a:pt x="2136963" y="1102118"/>
                  <a:pt x="2137620" y="1100072"/>
                  <a:pt x="2137949" y="1097806"/>
                </a:cubicBezTo>
                <a:cubicBezTo>
                  <a:pt x="2138278" y="1095540"/>
                  <a:pt x="2137620" y="1093493"/>
                  <a:pt x="2135976" y="1091666"/>
                </a:cubicBezTo>
                <a:cubicBezTo>
                  <a:pt x="2140873" y="1087098"/>
                  <a:pt x="2144674" y="1082201"/>
                  <a:pt x="2147378" y="1076975"/>
                </a:cubicBezTo>
                <a:cubicBezTo>
                  <a:pt x="2150082" y="1071749"/>
                  <a:pt x="2153883" y="1067290"/>
                  <a:pt x="2158780" y="1063599"/>
                </a:cubicBezTo>
                <a:cubicBezTo>
                  <a:pt x="2153006" y="1057934"/>
                  <a:pt x="2151398" y="1053914"/>
                  <a:pt x="2153956" y="1051539"/>
                </a:cubicBezTo>
                <a:cubicBezTo>
                  <a:pt x="2156514" y="1049163"/>
                  <a:pt x="2161046" y="1045582"/>
                  <a:pt x="2167551" y="1040795"/>
                </a:cubicBezTo>
                <a:cubicBezTo>
                  <a:pt x="2171535" y="1036080"/>
                  <a:pt x="2174531" y="1027529"/>
                  <a:pt x="2176541" y="1015140"/>
                </a:cubicBezTo>
                <a:cubicBezTo>
                  <a:pt x="2178551" y="1002751"/>
                  <a:pt x="2181987" y="993760"/>
                  <a:pt x="2186847" y="988169"/>
                </a:cubicBezTo>
                <a:cubicBezTo>
                  <a:pt x="2188638" y="987365"/>
                  <a:pt x="2190319" y="987219"/>
                  <a:pt x="2191890" y="987730"/>
                </a:cubicBezTo>
                <a:cubicBezTo>
                  <a:pt x="2193462" y="988242"/>
                  <a:pt x="2194704" y="988973"/>
                  <a:pt x="2195618" y="989923"/>
                </a:cubicBezTo>
                <a:cubicBezTo>
                  <a:pt x="2199602" y="994747"/>
                  <a:pt x="2200406" y="1000448"/>
                  <a:pt x="2198030" y="1007027"/>
                </a:cubicBezTo>
                <a:cubicBezTo>
                  <a:pt x="2195655" y="1013605"/>
                  <a:pt x="2192512" y="1018429"/>
                  <a:pt x="2188601" y="1021499"/>
                </a:cubicBezTo>
                <a:cubicBezTo>
                  <a:pt x="2184435" y="1032791"/>
                  <a:pt x="2180927" y="1043535"/>
                  <a:pt x="2178076" y="1053732"/>
                </a:cubicBezTo>
                <a:cubicBezTo>
                  <a:pt x="2175226" y="1063928"/>
                  <a:pt x="2171717" y="1074234"/>
                  <a:pt x="2167551" y="1084649"/>
                </a:cubicBezTo>
                <a:cubicBezTo>
                  <a:pt x="2169159" y="1086330"/>
                  <a:pt x="2169452" y="1087792"/>
                  <a:pt x="2168428" y="1089035"/>
                </a:cubicBezTo>
                <a:cubicBezTo>
                  <a:pt x="2167405" y="1090277"/>
                  <a:pt x="2165943" y="1091739"/>
                  <a:pt x="2164043" y="1093420"/>
                </a:cubicBezTo>
                <a:cubicBezTo>
                  <a:pt x="2162362" y="1095211"/>
                  <a:pt x="2161777" y="1096892"/>
                  <a:pt x="2162289" y="1098464"/>
                </a:cubicBezTo>
                <a:cubicBezTo>
                  <a:pt x="2162800" y="1100035"/>
                  <a:pt x="2163970" y="1101278"/>
                  <a:pt x="2165797" y="1102191"/>
                </a:cubicBezTo>
                <a:cubicBezTo>
                  <a:pt x="2163056" y="1104896"/>
                  <a:pt x="2160644" y="1107819"/>
                  <a:pt x="2158561" y="1110962"/>
                </a:cubicBezTo>
                <a:cubicBezTo>
                  <a:pt x="2156478" y="1114105"/>
                  <a:pt x="2155382" y="1117029"/>
                  <a:pt x="2155272" y="1119733"/>
                </a:cubicBezTo>
                <a:lnTo>
                  <a:pt x="2148255" y="1132012"/>
                </a:lnTo>
                <a:cubicBezTo>
                  <a:pt x="2150813" y="1135594"/>
                  <a:pt x="2151837" y="1138956"/>
                  <a:pt x="2151325" y="1142099"/>
                </a:cubicBezTo>
                <a:cubicBezTo>
                  <a:pt x="2150813" y="1145242"/>
                  <a:pt x="2149205" y="1147727"/>
                  <a:pt x="2146501" y="1149554"/>
                </a:cubicBezTo>
                <a:cubicBezTo>
                  <a:pt x="2152458" y="1149116"/>
                  <a:pt x="2160279" y="1148677"/>
                  <a:pt x="2169963" y="1148239"/>
                </a:cubicBezTo>
                <a:cubicBezTo>
                  <a:pt x="2179648" y="1147800"/>
                  <a:pt x="2187030" y="1149993"/>
                  <a:pt x="2192110" y="1154817"/>
                </a:cubicBezTo>
                <a:cubicBezTo>
                  <a:pt x="2194741" y="1158508"/>
                  <a:pt x="2196057" y="1162089"/>
                  <a:pt x="2196057" y="1165561"/>
                </a:cubicBezTo>
                <a:cubicBezTo>
                  <a:pt x="2196057" y="1169033"/>
                  <a:pt x="2194741" y="1171299"/>
                  <a:pt x="2192110" y="1172359"/>
                </a:cubicBezTo>
                <a:cubicBezTo>
                  <a:pt x="2191927" y="1173382"/>
                  <a:pt x="2191415" y="1174844"/>
                  <a:pt x="2190575" y="1176744"/>
                </a:cubicBezTo>
                <a:cubicBezTo>
                  <a:pt x="2189734" y="1178645"/>
                  <a:pt x="2189661" y="1180106"/>
                  <a:pt x="2190356" y="1181130"/>
                </a:cubicBezTo>
                <a:lnTo>
                  <a:pt x="2195618" y="1177621"/>
                </a:lnTo>
                <a:lnTo>
                  <a:pt x="2218423" y="1160079"/>
                </a:lnTo>
                <a:lnTo>
                  <a:pt x="2221931" y="1147800"/>
                </a:lnTo>
                <a:cubicBezTo>
                  <a:pt x="2220323" y="1145352"/>
                  <a:pt x="2220031" y="1143670"/>
                  <a:pt x="2221054" y="1142757"/>
                </a:cubicBezTo>
                <a:cubicBezTo>
                  <a:pt x="2222077" y="1141843"/>
                  <a:pt x="2223539" y="1140600"/>
                  <a:pt x="2225439" y="1139029"/>
                </a:cubicBezTo>
                <a:cubicBezTo>
                  <a:pt x="2226243" y="1137311"/>
                  <a:pt x="2226390" y="1135923"/>
                  <a:pt x="2225878" y="1134863"/>
                </a:cubicBezTo>
                <a:cubicBezTo>
                  <a:pt x="2225366" y="1133803"/>
                  <a:pt x="2224635" y="1132853"/>
                  <a:pt x="2223685" y="1132012"/>
                </a:cubicBezTo>
                <a:cubicBezTo>
                  <a:pt x="2228802" y="1126604"/>
                  <a:pt x="2233479" y="1120756"/>
                  <a:pt x="2237719" y="1114471"/>
                </a:cubicBezTo>
                <a:cubicBezTo>
                  <a:pt x="2241958" y="1108185"/>
                  <a:pt x="2246636" y="1102337"/>
                  <a:pt x="2251752" y="1096929"/>
                </a:cubicBezTo>
                <a:cubicBezTo>
                  <a:pt x="2253579" y="1088852"/>
                  <a:pt x="2256942" y="1081324"/>
                  <a:pt x="2261839" y="1074343"/>
                </a:cubicBezTo>
                <a:cubicBezTo>
                  <a:pt x="2266736" y="1067363"/>
                  <a:pt x="2272729" y="1062028"/>
                  <a:pt x="2279819" y="1058336"/>
                </a:cubicBezTo>
                <a:lnTo>
                  <a:pt x="2278065" y="1049566"/>
                </a:lnTo>
                <a:cubicBezTo>
                  <a:pt x="2277261" y="1046898"/>
                  <a:pt x="2277553" y="1044340"/>
                  <a:pt x="2278942" y="1041891"/>
                </a:cubicBezTo>
                <a:cubicBezTo>
                  <a:pt x="2280331" y="1039442"/>
                  <a:pt x="2282377" y="1037323"/>
                  <a:pt x="2285082" y="1035532"/>
                </a:cubicBezTo>
                <a:cubicBezTo>
                  <a:pt x="2288590" y="1028223"/>
                  <a:pt x="2292098" y="1027053"/>
                  <a:pt x="2295607" y="1032024"/>
                </a:cubicBezTo>
                <a:cubicBezTo>
                  <a:pt x="2299298" y="1035422"/>
                  <a:pt x="2301564" y="1038712"/>
                  <a:pt x="2302404" y="1041891"/>
                </a:cubicBezTo>
                <a:cubicBezTo>
                  <a:pt x="2303245" y="1045070"/>
                  <a:pt x="2301564" y="1048798"/>
                  <a:pt x="2297361" y="1053074"/>
                </a:cubicBezTo>
                <a:cubicBezTo>
                  <a:pt x="2293962" y="1056253"/>
                  <a:pt x="2289796" y="1061735"/>
                  <a:pt x="2284862" y="1069520"/>
                </a:cubicBezTo>
                <a:cubicBezTo>
                  <a:pt x="2279929" y="1077304"/>
                  <a:pt x="2278832" y="1084101"/>
                  <a:pt x="2281573" y="1089912"/>
                </a:cubicBezTo>
                <a:cubicBezTo>
                  <a:pt x="2280587" y="1095211"/>
                  <a:pt x="2278175" y="1103470"/>
                  <a:pt x="2274337" y="1114690"/>
                </a:cubicBezTo>
                <a:cubicBezTo>
                  <a:pt x="2270500" y="1125909"/>
                  <a:pt x="2265895" y="1134607"/>
                  <a:pt x="2260523" y="1140783"/>
                </a:cubicBezTo>
                <a:cubicBezTo>
                  <a:pt x="2262972" y="1143415"/>
                  <a:pt x="2263776" y="1145607"/>
                  <a:pt x="2262935" y="1147362"/>
                </a:cubicBezTo>
                <a:cubicBezTo>
                  <a:pt x="2262095" y="1149116"/>
                  <a:pt x="2260706" y="1150431"/>
                  <a:pt x="2258769" y="1151308"/>
                </a:cubicBezTo>
                <a:cubicBezTo>
                  <a:pt x="2255955" y="1154488"/>
                  <a:pt x="2256320" y="1159093"/>
                  <a:pt x="2259865" y="1165123"/>
                </a:cubicBezTo>
                <a:lnTo>
                  <a:pt x="2265606" y="1174472"/>
                </a:lnTo>
                <a:lnTo>
                  <a:pt x="2280803" y="1147453"/>
                </a:lnTo>
                <a:cubicBezTo>
                  <a:pt x="2281863" y="1145699"/>
                  <a:pt x="2283252" y="1143507"/>
                  <a:pt x="2284969" y="1140875"/>
                </a:cubicBezTo>
                <a:cubicBezTo>
                  <a:pt x="2286687" y="1138244"/>
                  <a:pt x="2287637" y="1135174"/>
                  <a:pt x="2287820" y="1131666"/>
                </a:cubicBezTo>
                <a:cubicBezTo>
                  <a:pt x="2295933" y="1121469"/>
                  <a:pt x="2302511" y="1109848"/>
                  <a:pt x="2307555" y="1096801"/>
                </a:cubicBezTo>
                <a:cubicBezTo>
                  <a:pt x="2312598" y="1083755"/>
                  <a:pt x="2320053" y="1072572"/>
                  <a:pt x="2329920" y="1063252"/>
                </a:cubicBezTo>
                <a:lnTo>
                  <a:pt x="2328166" y="1050973"/>
                </a:lnTo>
                <a:lnTo>
                  <a:pt x="2347462" y="1021152"/>
                </a:lnTo>
                <a:cubicBezTo>
                  <a:pt x="2347791" y="1016584"/>
                  <a:pt x="2350203" y="1008617"/>
                  <a:pt x="2354698" y="997251"/>
                </a:cubicBezTo>
                <a:cubicBezTo>
                  <a:pt x="2359194" y="985885"/>
                  <a:pt x="2363798" y="977480"/>
                  <a:pt x="2368513" y="972035"/>
                </a:cubicBezTo>
                <a:cubicBezTo>
                  <a:pt x="2368513" y="965310"/>
                  <a:pt x="2372021" y="959463"/>
                  <a:pt x="2379038" y="954493"/>
                </a:cubicBezTo>
                <a:cubicBezTo>
                  <a:pt x="2376699" y="950984"/>
                  <a:pt x="2376553" y="947915"/>
                  <a:pt x="2378599" y="945283"/>
                </a:cubicBezTo>
                <a:cubicBezTo>
                  <a:pt x="2380646" y="942652"/>
                  <a:pt x="2383131" y="940459"/>
                  <a:pt x="2386054" y="938705"/>
                </a:cubicBezTo>
                <a:lnTo>
                  <a:pt x="2450959" y="824683"/>
                </a:lnTo>
                <a:cubicBezTo>
                  <a:pt x="2454943" y="820188"/>
                  <a:pt x="2457940" y="815583"/>
                  <a:pt x="2459950" y="810869"/>
                </a:cubicBezTo>
                <a:cubicBezTo>
                  <a:pt x="2461960" y="806154"/>
                  <a:pt x="2465395" y="801988"/>
                  <a:pt x="2470255" y="798370"/>
                </a:cubicBezTo>
                <a:cubicBezTo>
                  <a:pt x="2470329" y="795629"/>
                  <a:pt x="2471059" y="792779"/>
                  <a:pt x="2472448" y="789819"/>
                </a:cubicBezTo>
                <a:cubicBezTo>
                  <a:pt x="2473837" y="786858"/>
                  <a:pt x="2475445" y="784446"/>
                  <a:pt x="2477272" y="782582"/>
                </a:cubicBezTo>
                <a:lnTo>
                  <a:pt x="2484289" y="770303"/>
                </a:lnTo>
                <a:cubicBezTo>
                  <a:pt x="2486189" y="768512"/>
                  <a:pt x="2488528" y="767270"/>
                  <a:pt x="2491306" y="766575"/>
                </a:cubicBezTo>
                <a:cubicBezTo>
                  <a:pt x="2494083" y="765881"/>
                  <a:pt x="2496422" y="765954"/>
                  <a:pt x="2498323" y="766795"/>
                </a:cubicBezTo>
                <a:cubicBezTo>
                  <a:pt x="2499200" y="771071"/>
                  <a:pt x="2496130" y="780499"/>
                  <a:pt x="2489113" y="795081"/>
                </a:cubicBezTo>
                <a:cubicBezTo>
                  <a:pt x="2482096" y="809663"/>
                  <a:pt x="2476395" y="819530"/>
                  <a:pt x="2472010" y="824683"/>
                </a:cubicBezTo>
                <a:lnTo>
                  <a:pt x="2473764" y="824683"/>
                </a:lnTo>
                <a:cubicBezTo>
                  <a:pt x="2476359" y="827241"/>
                  <a:pt x="2477747" y="829580"/>
                  <a:pt x="2477930" y="831700"/>
                </a:cubicBezTo>
                <a:cubicBezTo>
                  <a:pt x="2478113" y="833819"/>
                  <a:pt x="2477309" y="836158"/>
                  <a:pt x="2475518" y="838716"/>
                </a:cubicBezTo>
                <a:cubicBezTo>
                  <a:pt x="2473325" y="852019"/>
                  <a:pt x="2469378" y="865760"/>
                  <a:pt x="2463677" y="879940"/>
                </a:cubicBezTo>
                <a:cubicBezTo>
                  <a:pt x="2457976" y="894120"/>
                  <a:pt x="2453152" y="907861"/>
                  <a:pt x="2449205" y="921163"/>
                </a:cubicBezTo>
                <a:cubicBezTo>
                  <a:pt x="2450850" y="923612"/>
                  <a:pt x="2451069" y="925293"/>
                  <a:pt x="2449863" y="926207"/>
                </a:cubicBezTo>
                <a:cubicBezTo>
                  <a:pt x="2448657" y="927120"/>
                  <a:pt x="2446684" y="928363"/>
                  <a:pt x="2443943" y="929934"/>
                </a:cubicBezTo>
                <a:cubicBezTo>
                  <a:pt x="2443796" y="931761"/>
                  <a:pt x="2443650" y="933369"/>
                  <a:pt x="2443504" y="934758"/>
                </a:cubicBezTo>
                <a:cubicBezTo>
                  <a:pt x="2443358" y="936147"/>
                  <a:pt x="2444089" y="936878"/>
                  <a:pt x="2445697" y="936951"/>
                </a:cubicBezTo>
                <a:cubicBezTo>
                  <a:pt x="2444418" y="939838"/>
                  <a:pt x="2442590" y="943273"/>
                  <a:pt x="2440215" y="947257"/>
                </a:cubicBezTo>
                <a:cubicBezTo>
                  <a:pt x="2437840" y="951240"/>
                  <a:pt x="2437328" y="954237"/>
                  <a:pt x="2438680" y="956247"/>
                </a:cubicBezTo>
                <a:lnTo>
                  <a:pt x="2449205" y="945722"/>
                </a:lnTo>
                <a:cubicBezTo>
                  <a:pt x="2451033" y="943968"/>
                  <a:pt x="2452202" y="942214"/>
                  <a:pt x="2452714" y="940459"/>
                </a:cubicBezTo>
                <a:cubicBezTo>
                  <a:pt x="2453225" y="938705"/>
                  <a:pt x="2452641" y="936951"/>
                  <a:pt x="2450959" y="935197"/>
                </a:cubicBezTo>
                <a:cubicBezTo>
                  <a:pt x="2452823" y="933333"/>
                  <a:pt x="2454797" y="930921"/>
                  <a:pt x="2456880" y="927961"/>
                </a:cubicBezTo>
                <a:cubicBezTo>
                  <a:pt x="2458963" y="925001"/>
                  <a:pt x="2460498" y="922150"/>
                  <a:pt x="2461485" y="919409"/>
                </a:cubicBezTo>
                <a:lnTo>
                  <a:pt x="2475518" y="887834"/>
                </a:lnTo>
                <a:lnTo>
                  <a:pt x="2486043" y="879063"/>
                </a:lnTo>
                <a:cubicBezTo>
                  <a:pt x="2487944" y="877235"/>
                  <a:pt x="2489405" y="875189"/>
                  <a:pt x="2490429" y="872923"/>
                </a:cubicBezTo>
                <a:cubicBezTo>
                  <a:pt x="2491452" y="870657"/>
                  <a:pt x="2491160" y="868611"/>
                  <a:pt x="2489552" y="866783"/>
                </a:cubicBezTo>
                <a:lnTo>
                  <a:pt x="2496568" y="852750"/>
                </a:lnTo>
                <a:cubicBezTo>
                  <a:pt x="2495691" y="846903"/>
                  <a:pt x="2497445" y="841932"/>
                  <a:pt x="2501831" y="837839"/>
                </a:cubicBezTo>
                <a:cubicBezTo>
                  <a:pt x="2506216" y="833746"/>
                  <a:pt x="2507971" y="828776"/>
                  <a:pt x="2507093" y="822929"/>
                </a:cubicBezTo>
                <a:lnTo>
                  <a:pt x="2529898" y="803633"/>
                </a:lnTo>
                <a:cubicBezTo>
                  <a:pt x="2534283" y="808530"/>
                  <a:pt x="2536476" y="811892"/>
                  <a:pt x="2536476" y="813719"/>
                </a:cubicBezTo>
                <a:cubicBezTo>
                  <a:pt x="2536476" y="815547"/>
                  <a:pt x="2534283" y="818032"/>
                  <a:pt x="2529898" y="821175"/>
                </a:cubicBezTo>
                <a:cubicBezTo>
                  <a:pt x="2533224" y="826108"/>
                  <a:pt x="2533150" y="829836"/>
                  <a:pt x="2529679" y="832357"/>
                </a:cubicBezTo>
                <a:cubicBezTo>
                  <a:pt x="2526207" y="834879"/>
                  <a:pt x="2525695" y="838168"/>
                  <a:pt x="2528144" y="842225"/>
                </a:cubicBezTo>
                <a:cubicBezTo>
                  <a:pt x="2525037" y="846793"/>
                  <a:pt x="2521602" y="854321"/>
                  <a:pt x="2517838" y="864810"/>
                </a:cubicBezTo>
                <a:cubicBezTo>
                  <a:pt x="2514074" y="875299"/>
                  <a:pt x="2512831" y="882388"/>
                  <a:pt x="2514110" y="886079"/>
                </a:cubicBezTo>
                <a:lnTo>
                  <a:pt x="2500077" y="919409"/>
                </a:lnTo>
                <a:cubicBezTo>
                  <a:pt x="2503731" y="923868"/>
                  <a:pt x="2505632" y="928545"/>
                  <a:pt x="2505778" y="933443"/>
                </a:cubicBezTo>
                <a:cubicBezTo>
                  <a:pt x="2505924" y="938340"/>
                  <a:pt x="2503439" y="943017"/>
                  <a:pt x="2498323" y="947476"/>
                </a:cubicBezTo>
                <a:cubicBezTo>
                  <a:pt x="2496568" y="954712"/>
                  <a:pt x="2493937" y="962167"/>
                  <a:pt x="2490429" y="969842"/>
                </a:cubicBezTo>
                <a:cubicBezTo>
                  <a:pt x="2486920" y="977517"/>
                  <a:pt x="2482535" y="984095"/>
                  <a:pt x="2477272" y="989577"/>
                </a:cubicBezTo>
                <a:lnTo>
                  <a:pt x="2482535" y="1003610"/>
                </a:lnTo>
                <a:lnTo>
                  <a:pt x="2470255" y="1012381"/>
                </a:lnTo>
                <a:lnTo>
                  <a:pt x="2470255" y="1031677"/>
                </a:lnTo>
                <a:cubicBezTo>
                  <a:pt x="2467953" y="1035259"/>
                  <a:pt x="2466418" y="1038621"/>
                  <a:pt x="2465651" y="1041764"/>
                </a:cubicBezTo>
                <a:cubicBezTo>
                  <a:pt x="2464883" y="1044907"/>
                  <a:pt x="2462910" y="1047392"/>
                  <a:pt x="2459730" y="1049219"/>
                </a:cubicBezTo>
                <a:cubicBezTo>
                  <a:pt x="2458926" y="1051229"/>
                  <a:pt x="2458780" y="1053787"/>
                  <a:pt x="2459292" y="1056893"/>
                </a:cubicBezTo>
                <a:cubicBezTo>
                  <a:pt x="2459803" y="1060000"/>
                  <a:pt x="2460534" y="1062120"/>
                  <a:pt x="2461485" y="1063252"/>
                </a:cubicBezTo>
                <a:cubicBezTo>
                  <a:pt x="2462471" y="1064897"/>
                  <a:pt x="2463568" y="1065555"/>
                  <a:pt x="2464774" y="1065226"/>
                </a:cubicBezTo>
                <a:cubicBezTo>
                  <a:pt x="2465980" y="1064897"/>
                  <a:pt x="2466637" y="1064239"/>
                  <a:pt x="2466747" y="1063252"/>
                </a:cubicBezTo>
                <a:cubicBezTo>
                  <a:pt x="2463166" y="1057990"/>
                  <a:pt x="2463750" y="1053604"/>
                  <a:pt x="2468501" y="1050096"/>
                </a:cubicBezTo>
                <a:cubicBezTo>
                  <a:pt x="2473252" y="1046588"/>
                  <a:pt x="2477345" y="1043956"/>
                  <a:pt x="2480781" y="1042202"/>
                </a:cubicBezTo>
                <a:lnTo>
                  <a:pt x="2480781" y="1015889"/>
                </a:lnTo>
                <a:lnTo>
                  <a:pt x="2482535" y="1015889"/>
                </a:lnTo>
                <a:cubicBezTo>
                  <a:pt x="2483522" y="1014062"/>
                  <a:pt x="2484179" y="1012016"/>
                  <a:pt x="2484508" y="1009750"/>
                </a:cubicBezTo>
                <a:cubicBezTo>
                  <a:pt x="2484837" y="1007484"/>
                  <a:pt x="2484179" y="1005437"/>
                  <a:pt x="2482535" y="1003610"/>
                </a:cubicBezTo>
                <a:cubicBezTo>
                  <a:pt x="2487432" y="999042"/>
                  <a:pt x="2491233" y="994145"/>
                  <a:pt x="2493937" y="988919"/>
                </a:cubicBezTo>
                <a:cubicBezTo>
                  <a:pt x="2496641" y="983693"/>
                  <a:pt x="2500442" y="979234"/>
                  <a:pt x="2505339" y="975543"/>
                </a:cubicBezTo>
                <a:cubicBezTo>
                  <a:pt x="2499565" y="969878"/>
                  <a:pt x="2497957" y="965858"/>
                  <a:pt x="2500515" y="963483"/>
                </a:cubicBezTo>
                <a:cubicBezTo>
                  <a:pt x="2503073" y="961107"/>
                  <a:pt x="2507605" y="957526"/>
                  <a:pt x="2514110" y="952739"/>
                </a:cubicBezTo>
                <a:cubicBezTo>
                  <a:pt x="2518094" y="948024"/>
                  <a:pt x="2521090" y="939473"/>
                  <a:pt x="2523100" y="927084"/>
                </a:cubicBezTo>
                <a:cubicBezTo>
                  <a:pt x="2525110" y="914695"/>
                  <a:pt x="2528546" y="905704"/>
                  <a:pt x="2533406" y="900113"/>
                </a:cubicBezTo>
                <a:cubicBezTo>
                  <a:pt x="2535197" y="899309"/>
                  <a:pt x="2536878" y="899163"/>
                  <a:pt x="2538449" y="899674"/>
                </a:cubicBezTo>
                <a:cubicBezTo>
                  <a:pt x="2540021" y="900186"/>
                  <a:pt x="2541263" y="900917"/>
                  <a:pt x="2542177" y="901867"/>
                </a:cubicBezTo>
                <a:cubicBezTo>
                  <a:pt x="2546161" y="906691"/>
                  <a:pt x="2546965" y="912392"/>
                  <a:pt x="2544589" y="918971"/>
                </a:cubicBezTo>
                <a:cubicBezTo>
                  <a:pt x="2542214" y="925549"/>
                  <a:pt x="2539071" y="930373"/>
                  <a:pt x="2535160" y="933443"/>
                </a:cubicBezTo>
                <a:cubicBezTo>
                  <a:pt x="2530994" y="944735"/>
                  <a:pt x="2527486" y="955479"/>
                  <a:pt x="2524635" y="965676"/>
                </a:cubicBezTo>
                <a:cubicBezTo>
                  <a:pt x="2521785" y="975872"/>
                  <a:pt x="2518276" y="986178"/>
                  <a:pt x="2514110" y="996593"/>
                </a:cubicBezTo>
                <a:cubicBezTo>
                  <a:pt x="2515718" y="998274"/>
                  <a:pt x="2516011" y="999736"/>
                  <a:pt x="2514987" y="1000979"/>
                </a:cubicBezTo>
                <a:cubicBezTo>
                  <a:pt x="2513964" y="1002221"/>
                  <a:pt x="2512502" y="1003683"/>
                  <a:pt x="2510602" y="1005364"/>
                </a:cubicBezTo>
                <a:cubicBezTo>
                  <a:pt x="2508921" y="1007155"/>
                  <a:pt x="2508336" y="1008836"/>
                  <a:pt x="2508848" y="1010408"/>
                </a:cubicBezTo>
                <a:cubicBezTo>
                  <a:pt x="2509359" y="1011979"/>
                  <a:pt x="2510529" y="1013222"/>
                  <a:pt x="2512356" y="1014135"/>
                </a:cubicBezTo>
                <a:cubicBezTo>
                  <a:pt x="2509615" y="1016840"/>
                  <a:pt x="2507203" y="1019763"/>
                  <a:pt x="2505120" y="1022906"/>
                </a:cubicBezTo>
                <a:cubicBezTo>
                  <a:pt x="2503037" y="1026049"/>
                  <a:pt x="2501941" y="1028973"/>
                  <a:pt x="2501831" y="1031677"/>
                </a:cubicBezTo>
                <a:lnTo>
                  <a:pt x="2494814" y="1043956"/>
                </a:lnTo>
                <a:cubicBezTo>
                  <a:pt x="2497372" y="1047538"/>
                  <a:pt x="2498396" y="1050900"/>
                  <a:pt x="2497884" y="1054043"/>
                </a:cubicBezTo>
                <a:cubicBezTo>
                  <a:pt x="2497372" y="1057186"/>
                  <a:pt x="2495764" y="1059671"/>
                  <a:pt x="2493060" y="1061498"/>
                </a:cubicBezTo>
                <a:cubicBezTo>
                  <a:pt x="2499017" y="1061060"/>
                  <a:pt x="2506838" y="1060621"/>
                  <a:pt x="2516522" y="1060183"/>
                </a:cubicBezTo>
                <a:cubicBezTo>
                  <a:pt x="2526207" y="1059744"/>
                  <a:pt x="2533589" y="1061937"/>
                  <a:pt x="2538669" y="1066761"/>
                </a:cubicBezTo>
                <a:cubicBezTo>
                  <a:pt x="2541300" y="1070452"/>
                  <a:pt x="2542616" y="1074033"/>
                  <a:pt x="2542616" y="1077505"/>
                </a:cubicBezTo>
                <a:cubicBezTo>
                  <a:pt x="2542616" y="1080977"/>
                  <a:pt x="2541300" y="1083243"/>
                  <a:pt x="2538669" y="1084303"/>
                </a:cubicBezTo>
                <a:cubicBezTo>
                  <a:pt x="2538486" y="1085326"/>
                  <a:pt x="2537974" y="1086788"/>
                  <a:pt x="2537134" y="1088688"/>
                </a:cubicBezTo>
                <a:cubicBezTo>
                  <a:pt x="2536293" y="1090589"/>
                  <a:pt x="2536220" y="1092050"/>
                  <a:pt x="2536915" y="1093074"/>
                </a:cubicBezTo>
                <a:lnTo>
                  <a:pt x="2542177" y="1089565"/>
                </a:lnTo>
                <a:lnTo>
                  <a:pt x="2564982" y="1072023"/>
                </a:lnTo>
                <a:lnTo>
                  <a:pt x="2568490" y="1059744"/>
                </a:lnTo>
                <a:cubicBezTo>
                  <a:pt x="2566882" y="1057296"/>
                  <a:pt x="2566590" y="1055614"/>
                  <a:pt x="2567613" y="1054701"/>
                </a:cubicBezTo>
                <a:cubicBezTo>
                  <a:pt x="2568636" y="1053787"/>
                  <a:pt x="2570098" y="1052544"/>
                  <a:pt x="2571998" y="1050973"/>
                </a:cubicBezTo>
                <a:cubicBezTo>
                  <a:pt x="2572802" y="1049255"/>
                  <a:pt x="2572949" y="1047867"/>
                  <a:pt x="2572437" y="1046807"/>
                </a:cubicBezTo>
                <a:cubicBezTo>
                  <a:pt x="2571925" y="1045747"/>
                  <a:pt x="2571194" y="1044797"/>
                  <a:pt x="2570244" y="1043956"/>
                </a:cubicBezTo>
                <a:cubicBezTo>
                  <a:pt x="2575361" y="1038548"/>
                  <a:pt x="2580038" y="1032700"/>
                  <a:pt x="2584278" y="1026415"/>
                </a:cubicBezTo>
                <a:cubicBezTo>
                  <a:pt x="2588517" y="1020129"/>
                  <a:pt x="2593195" y="1014281"/>
                  <a:pt x="2598311" y="1008873"/>
                </a:cubicBezTo>
                <a:cubicBezTo>
                  <a:pt x="2600138" y="1000796"/>
                  <a:pt x="2603501" y="993268"/>
                  <a:pt x="2608398" y="986287"/>
                </a:cubicBezTo>
                <a:cubicBezTo>
                  <a:pt x="2613295" y="979307"/>
                  <a:pt x="2619288" y="973972"/>
                  <a:pt x="2626378" y="970280"/>
                </a:cubicBezTo>
                <a:lnTo>
                  <a:pt x="2624624" y="961510"/>
                </a:lnTo>
                <a:cubicBezTo>
                  <a:pt x="2623820" y="958842"/>
                  <a:pt x="2624112" y="956284"/>
                  <a:pt x="2625501" y="953835"/>
                </a:cubicBezTo>
                <a:cubicBezTo>
                  <a:pt x="2626890" y="951386"/>
                  <a:pt x="2628936" y="949267"/>
                  <a:pt x="2631641" y="947476"/>
                </a:cubicBezTo>
                <a:cubicBezTo>
                  <a:pt x="2635149" y="940167"/>
                  <a:pt x="2638657" y="938997"/>
                  <a:pt x="2642166" y="943968"/>
                </a:cubicBezTo>
                <a:cubicBezTo>
                  <a:pt x="2645857" y="947366"/>
                  <a:pt x="2648123" y="950656"/>
                  <a:pt x="2648963" y="953835"/>
                </a:cubicBezTo>
                <a:cubicBezTo>
                  <a:pt x="2649804" y="957014"/>
                  <a:pt x="2648123" y="960742"/>
                  <a:pt x="2643920" y="965018"/>
                </a:cubicBezTo>
                <a:cubicBezTo>
                  <a:pt x="2640521" y="968197"/>
                  <a:pt x="2636355" y="973679"/>
                  <a:pt x="2631421" y="981464"/>
                </a:cubicBezTo>
                <a:cubicBezTo>
                  <a:pt x="2626488" y="989248"/>
                  <a:pt x="2625391" y="996045"/>
                  <a:pt x="2628132" y="1001856"/>
                </a:cubicBezTo>
                <a:cubicBezTo>
                  <a:pt x="2627146" y="1007155"/>
                  <a:pt x="2624734" y="1015414"/>
                  <a:pt x="2620896" y="1026634"/>
                </a:cubicBezTo>
                <a:cubicBezTo>
                  <a:pt x="2617059" y="1037853"/>
                  <a:pt x="2612454" y="1046551"/>
                  <a:pt x="2607082" y="1052727"/>
                </a:cubicBezTo>
                <a:cubicBezTo>
                  <a:pt x="2609531" y="1055359"/>
                  <a:pt x="2610335" y="1057551"/>
                  <a:pt x="2609494" y="1059306"/>
                </a:cubicBezTo>
                <a:cubicBezTo>
                  <a:pt x="2608654" y="1061060"/>
                  <a:pt x="2607265" y="1062375"/>
                  <a:pt x="2605328" y="1063252"/>
                </a:cubicBezTo>
                <a:cubicBezTo>
                  <a:pt x="2602514" y="1066432"/>
                  <a:pt x="2602879" y="1071037"/>
                  <a:pt x="2606424" y="1077067"/>
                </a:cubicBezTo>
                <a:cubicBezTo>
                  <a:pt x="2609969" y="1083097"/>
                  <a:pt x="2612527" y="1087263"/>
                  <a:pt x="2614099" y="1089565"/>
                </a:cubicBezTo>
                <a:cubicBezTo>
                  <a:pt x="2610189" y="1095193"/>
                  <a:pt x="2603976" y="1107180"/>
                  <a:pt x="2595461" y="1125526"/>
                </a:cubicBezTo>
                <a:cubicBezTo>
                  <a:pt x="2586946" y="1143872"/>
                  <a:pt x="2583803" y="1155859"/>
                  <a:pt x="2586032" y="1161487"/>
                </a:cubicBezTo>
                <a:lnTo>
                  <a:pt x="2571998" y="1173766"/>
                </a:lnTo>
                <a:cubicBezTo>
                  <a:pt x="2569331" y="1178956"/>
                  <a:pt x="2566772" y="1183926"/>
                  <a:pt x="2564324" y="1188677"/>
                </a:cubicBezTo>
                <a:cubicBezTo>
                  <a:pt x="2561875" y="1193428"/>
                  <a:pt x="2559756" y="1198398"/>
                  <a:pt x="2557965" y="1203587"/>
                </a:cubicBezTo>
                <a:lnTo>
                  <a:pt x="2559719" y="1208850"/>
                </a:lnTo>
                <a:cubicBezTo>
                  <a:pt x="2565311" y="1207608"/>
                  <a:pt x="2569477" y="1202637"/>
                  <a:pt x="2572218" y="1193939"/>
                </a:cubicBezTo>
                <a:cubicBezTo>
                  <a:pt x="2574959" y="1185242"/>
                  <a:pt x="2579563" y="1180271"/>
                  <a:pt x="2586032" y="1179029"/>
                </a:cubicBezTo>
                <a:lnTo>
                  <a:pt x="2591889" y="1177355"/>
                </a:lnTo>
                <a:lnTo>
                  <a:pt x="2592775" y="1173148"/>
                </a:lnTo>
                <a:lnTo>
                  <a:pt x="2586032" y="1170258"/>
                </a:lnTo>
                <a:lnTo>
                  <a:pt x="2591294" y="1166750"/>
                </a:lnTo>
                <a:cubicBezTo>
                  <a:pt x="2593889" y="1165142"/>
                  <a:pt x="2596155" y="1164849"/>
                  <a:pt x="2598092" y="1165872"/>
                </a:cubicBezTo>
                <a:lnTo>
                  <a:pt x="2602845" y="1169675"/>
                </a:lnTo>
                <a:lnTo>
                  <a:pt x="2605176" y="1167927"/>
                </a:lnTo>
                <a:lnTo>
                  <a:pt x="2605574" y="1167348"/>
                </a:lnTo>
                <a:lnTo>
                  <a:pt x="2606556" y="1164206"/>
                </a:lnTo>
                <a:cubicBezTo>
                  <a:pt x="2606373" y="1162817"/>
                  <a:pt x="2605423" y="1161648"/>
                  <a:pt x="2603705" y="1160698"/>
                </a:cubicBezTo>
                <a:lnTo>
                  <a:pt x="2614708" y="1143291"/>
                </a:lnTo>
                <a:lnTo>
                  <a:pt x="2615853" y="1136928"/>
                </a:lnTo>
                <a:cubicBezTo>
                  <a:pt x="2610298" y="1136636"/>
                  <a:pt x="2605620" y="1133712"/>
                  <a:pt x="2601820" y="1128157"/>
                </a:cubicBezTo>
                <a:cubicBezTo>
                  <a:pt x="2607374" y="1124649"/>
                  <a:pt x="2610298" y="1119386"/>
                  <a:pt x="2610591" y="1112370"/>
                </a:cubicBezTo>
                <a:lnTo>
                  <a:pt x="2625338" y="1115319"/>
                </a:lnTo>
                <a:lnTo>
                  <a:pt x="2626510" y="1111581"/>
                </a:lnTo>
                <a:cubicBezTo>
                  <a:pt x="2629251" y="1109790"/>
                  <a:pt x="2631224" y="1107670"/>
                  <a:pt x="2632430" y="1105222"/>
                </a:cubicBezTo>
                <a:cubicBezTo>
                  <a:pt x="2633636" y="1102773"/>
                  <a:pt x="2633417" y="1100215"/>
                  <a:pt x="2631772" y="1097547"/>
                </a:cubicBezTo>
                <a:cubicBezTo>
                  <a:pt x="2632942" y="1091663"/>
                  <a:pt x="2635427" y="1087205"/>
                  <a:pt x="2639228" y="1084171"/>
                </a:cubicBezTo>
                <a:cubicBezTo>
                  <a:pt x="2643029" y="1081138"/>
                  <a:pt x="2646391" y="1077995"/>
                  <a:pt x="2649314" y="1074743"/>
                </a:cubicBezTo>
                <a:cubicBezTo>
                  <a:pt x="2651799" y="1072988"/>
                  <a:pt x="2652969" y="1071234"/>
                  <a:pt x="2652823" y="1069480"/>
                </a:cubicBezTo>
                <a:cubicBezTo>
                  <a:pt x="2652676" y="1067726"/>
                  <a:pt x="2652092" y="1065972"/>
                  <a:pt x="2651069" y="1064217"/>
                </a:cubicBezTo>
                <a:lnTo>
                  <a:pt x="2666856" y="1036150"/>
                </a:lnTo>
                <a:cubicBezTo>
                  <a:pt x="2667916" y="1034396"/>
                  <a:pt x="2669305" y="1032204"/>
                  <a:pt x="2671022" y="1029572"/>
                </a:cubicBezTo>
                <a:cubicBezTo>
                  <a:pt x="2672740" y="1026941"/>
                  <a:pt x="2673690" y="1023871"/>
                  <a:pt x="2673873" y="1020363"/>
                </a:cubicBezTo>
                <a:cubicBezTo>
                  <a:pt x="2681986" y="1010166"/>
                  <a:pt x="2688564" y="998545"/>
                  <a:pt x="2693608" y="985498"/>
                </a:cubicBezTo>
                <a:cubicBezTo>
                  <a:pt x="2698651" y="972452"/>
                  <a:pt x="2706106" y="961269"/>
                  <a:pt x="2715974" y="951949"/>
                </a:cubicBezTo>
                <a:lnTo>
                  <a:pt x="2714219" y="939670"/>
                </a:lnTo>
                <a:lnTo>
                  <a:pt x="2733516" y="909849"/>
                </a:lnTo>
                <a:cubicBezTo>
                  <a:pt x="2733844" y="905281"/>
                  <a:pt x="2736257" y="897314"/>
                  <a:pt x="2740752" y="885948"/>
                </a:cubicBezTo>
                <a:cubicBezTo>
                  <a:pt x="2745247" y="874582"/>
                  <a:pt x="2749851" y="866177"/>
                  <a:pt x="2754566" y="860732"/>
                </a:cubicBezTo>
                <a:cubicBezTo>
                  <a:pt x="2754566" y="854007"/>
                  <a:pt x="2758074" y="848160"/>
                  <a:pt x="2765091" y="843190"/>
                </a:cubicBezTo>
                <a:cubicBezTo>
                  <a:pt x="2762752" y="839681"/>
                  <a:pt x="2762606" y="836612"/>
                  <a:pt x="2764652" y="833980"/>
                </a:cubicBezTo>
                <a:cubicBezTo>
                  <a:pt x="2766699" y="831349"/>
                  <a:pt x="2769184" y="829156"/>
                  <a:pt x="2772108" y="827402"/>
                </a:cubicBezTo>
                <a:lnTo>
                  <a:pt x="2837013" y="713381"/>
                </a:lnTo>
                <a:cubicBezTo>
                  <a:pt x="2840996" y="708885"/>
                  <a:pt x="2843993" y="704281"/>
                  <a:pt x="2846003" y="699566"/>
                </a:cubicBezTo>
                <a:cubicBezTo>
                  <a:pt x="2848013" y="694852"/>
                  <a:pt x="2851448" y="690686"/>
                  <a:pt x="2856309" y="687068"/>
                </a:cubicBezTo>
                <a:cubicBezTo>
                  <a:pt x="2856382" y="684327"/>
                  <a:pt x="2857113" y="681476"/>
                  <a:pt x="2858501" y="678516"/>
                </a:cubicBezTo>
                <a:cubicBezTo>
                  <a:pt x="2859890" y="675556"/>
                  <a:pt x="2861498" y="673144"/>
                  <a:pt x="2863325" y="671280"/>
                </a:cubicBezTo>
                <a:lnTo>
                  <a:pt x="2870342" y="659001"/>
                </a:lnTo>
                <a:cubicBezTo>
                  <a:pt x="2872243" y="657210"/>
                  <a:pt x="2874581" y="655967"/>
                  <a:pt x="2877359" y="655273"/>
                </a:cubicBezTo>
                <a:cubicBezTo>
                  <a:pt x="2880136" y="654579"/>
                  <a:pt x="2882475" y="654652"/>
                  <a:pt x="2884376" y="655492"/>
                </a:cubicBezTo>
                <a:cubicBezTo>
                  <a:pt x="2885253" y="659768"/>
                  <a:pt x="2882183" y="669197"/>
                  <a:pt x="2875166" y="683779"/>
                </a:cubicBezTo>
                <a:cubicBezTo>
                  <a:pt x="2868149" y="698360"/>
                  <a:pt x="2862448" y="708228"/>
                  <a:pt x="2858063" y="713381"/>
                </a:cubicBezTo>
                <a:lnTo>
                  <a:pt x="2859817" y="713381"/>
                </a:lnTo>
                <a:cubicBezTo>
                  <a:pt x="2862412" y="715939"/>
                  <a:pt x="2863801" y="718278"/>
                  <a:pt x="2863983" y="720397"/>
                </a:cubicBezTo>
                <a:cubicBezTo>
                  <a:pt x="2864166" y="722517"/>
                  <a:pt x="2863362" y="724856"/>
                  <a:pt x="2861571" y="727414"/>
                </a:cubicBezTo>
                <a:cubicBezTo>
                  <a:pt x="2859379" y="740716"/>
                  <a:pt x="2855432" y="754458"/>
                  <a:pt x="2849731" y="768637"/>
                </a:cubicBezTo>
                <a:cubicBezTo>
                  <a:pt x="2844029" y="782817"/>
                  <a:pt x="2839205" y="796558"/>
                  <a:pt x="2835258" y="809860"/>
                </a:cubicBezTo>
                <a:cubicBezTo>
                  <a:pt x="2836903" y="812309"/>
                  <a:pt x="2837122" y="813990"/>
                  <a:pt x="2835916" y="814904"/>
                </a:cubicBezTo>
                <a:cubicBezTo>
                  <a:pt x="2834710" y="815817"/>
                  <a:pt x="2832737" y="817060"/>
                  <a:pt x="2829996" y="818631"/>
                </a:cubicBezTo>
                <a:cubicBezTo>
                  <a:pt x="2829850" y="820458"/>
                  <a:pt x="2829704" y="822066"/>
                  <a:pt x="2829557" y="823455"/>
                </a:cubicBezTo>
                <a:cubicBezTo>
                  <a:pt x="2829411" y="824844"/>
                  <a:pt x="2830142" y="825575"/>
                  <a:pt x="2831750" y="825648"/>
                </a:cubicBezTo>
                <a:cubicBezTo>
                  <a:pt x="2830471" y="828535"/>
                  <a:pt x="2828644" y="831970"/>
                  <a:pt x="2826268" y="835954"/>
                </a:cubicBezTo>
                <a:cubicBezTo>
                  <a:pt x="2823893" y="839937"/>
                  <a:pt x="2823381" y="842934"/>
                  <a:pt x="2824733" y="844944"/>
                </a:cubicBezTo>
                <a:lnTo>
                  <a:pt x="2835258" y="834419"/>
                </a:lnTo>
                <a:cubicBezTo>
                  <a:pt x="2837086" y="832665"/>
                  <a:pt x="2838255" y="830911"/>
                  <a:pt x="2838767" y="829156"/>
                </a:cubicBezTo>
                <a:cubicBezTo>
                  <a:pt x="2839279" y="827402"/>
                  <a:pt x="2838694" y="825648"/>
                  <a:pt x="2837013" y="823894"/>
                </a:cubicBezTo>
                <a:cubicBezTo>
                  <a:pt x="2838877" y="822030"/>
                  <a:pt x="2840850" y="819618"/>
                  <a:pt x="2842933" y="816658"/>
                </a:cubicBezTo>
                <a:cubicBezTo>
                  <a:pt x="2845016" y="813698"/>
                  <a:pt x="2846551" y="810847"/>
                  <a:pt x="2847538" y="808106"/>
                </a:cubicBezTo>
                <a:lnTo>
                  <a:pt x="2861571" y="776531"/>
                </a:lnTo>
                <a:lnTo>
                  <a:pt x="2872096" y="767760"/>
                </a:lnTo>
                <a:cubicBezTo>
                  <a:pt x="2873997" y="765932"/>
                  <a:pt x="2875459" y="763886"/>
                  <a:pt x="2876482" y="761621"/>
                </a:cubicBezTo>
                <a:cubicBezTo>
                  <a:pt x="2877505" y="759355"/>
                  <a:pt x="2877213" y="757308"/>
                  <a:pt x="2875605" y="755481"/>
                </a:cubicBezTo>
                <a:lnTo>
                  <a:pt x="2882622" y="741447"/>
                </a:lnTo>
                <a:cubicBezTo>
                  <a:pt x="2881744" y="735600"/>
                  <a:pt x="2883499" y="730630"/>
                  <a:pt x="2887884" y="726537"/>
                </a:cubicBezTo>
                <a:cubicBezTo>
                  <a:pt x="2892270" y="722444"/>
                  <a:pt x="2894024" y="717474"/>
                  <a:pt x="2893147" y="711626"/>
                </a:cubicBezTo>
                <a:lnTo>
                  <a:pt x="2915951" y="692330"/>
                </a:lnTo>
                <a:cubicBezTo>
                  <a:pt x="2920337" y="697227"/>
                  <a:pt x="2922529" y="700590"/>
                  <a:pt x="2922529" y="702417"/>
                </a:cubicBezTo>
                <a:cubicBezTo>
                  <a:pt x="2922529" y="704244"/>
                  <a:pt x="2920337" y="706729"/>
                  <a:pt x="2915951" y="709872"/>
                </a:cubicBezTo>
                <a:cubicBezTo>
                  <a:pt x="2919277" y="714806"/>
                  <a:pt x="2919204" y="718533"/>
                  <a:pt x="2915732" y="721055"/>
                </a:cubicBezTo>
                <a:cubicBezTo>
                  <a:pt x="2912260" y="723576"/>
                  <a:pt x="2911748" y="726866"/>
                  <a:pt x="2914197" y="730922"/>
                </a:cubicBezTo>
                <a:cubicBezTo>
                  <a:pt x="2911091" y="735491"/>
                  <a:pt x="2907655" y="743019"/>
                  <a:pt x="2903891" y="753508"/>
                </a:cubicBezTo>
                <a:cubicBezTo>
                  <a:pt x="2900127" y="763996"/>
                  <a:pt x="2898884" y="771085"/>
                  <a:pt x="2900163" y="774776"/>
                </a:cubicBezTo>
                <a:lnTo>
                  <a:pt x="2886130" y="808106"/>
                </a:lnTo>
                <a:cubicBezTo>
                  <a:pt x="2889785" y="812565"/>
                  <a:pt x="2891685" y="817242"/>
                  <a:pt x="2891831" y="822140"/>
                </a:cubicBezTo>
                <a:cubicBezTo>
                  <a:pt x="2891977" y="827037"/>
                  <a:pt x="2889492" y="831714"/>
                  <a:pt x="2884376" y="836173"/>
                </a:cubicBezTo>
                <a:cubicBezTo>
                  <a:pt x="2882622" y="843409"/>
                  <a:pt x="2879990" y="850864"/>
                  <a:pt x="2876482" y="858539"/>
                </a:cubicBezTo>
                <a:cubicBezTo>
                  <a:pt x="2872973" y="866214"/>
                  <a:pt x="2868588" y="872792"/>
                  <a:pt x="2863325" y="878274"/>
                </a:cubicBezTo>
                <a:lnTo>
                  <a:pt x="2868588" y="892307"/>
                </a:lnTo>
                <a:lnTo>
                  <a:pt x="2856309" y="901078"/>
                </a:lnTo>
                <a:lnTo>
                  <a:pt x="2856309" y="920374"/>
                </a:lnTo>
                <a:cubicBezTo>
                  <a:pt x="2854006" y="923956"/>
                  <a:pt x="2852471" y="927318"/>
                  <a:pt x="2851704" y="930461"/>
                </a:cubicBezTo>
                <a:cubicBezTo>
                  <a:pt x="2850937" y="933604"/>
                  <a:pt x="2848963" y="936089"/>
                  <a:pt x="2845784" y="937916"/>
                </a:cubicBezTo>
                <a:cubicBezTo>
                  <a:pt x="2844980" y="939926"/>
                  <a:pt x="2844833" y="942484"/>
                  <a:pt x="2845345" y="945590"/>
                </a:cubicBezTo>
                <a:cubicBezTo>
                  <a:pt x="2845857" y="948697"/>
                  <a:pt x="2846588" y="950817"/>
                  <a:pt x="2847538" y="951949"/>
                </a:cubicBezTo>
                <a:cubicBezTo>
                  <a:pt x="2848525" y="953594"/>
                  <a:pt x="2849621" y="954252"/>
                  <a:pt x="2850827" y="953923"/>
                </a:cubicBezTo>
                <a:cubicBezTo>
                  <a:pt x="2852033" y="953594"/>
                  <a:pt x="2852691" y="952936"/>
                  <a:pt x="2852800" y="951949"/>
                </a:cubicBezTo>
                <a:cubicBezTo>
                  <a:pt x="2849219" y="946687"/>
                  <a:pt x="2849804" y="942301"/>
                  <a:pt x="2854555" y="938793"/>
                </a:cubicBezTo>
                <a:cubicBezTo>
                  <a:pt x="2859305" y="935285"/>
                  <a:pt x="2863399" y="932653"/>
                  <a:pt x="2866834" y="930899"/>
                </a:cubicBezTo>
                <a:lnTo>
                  <a:pt x="2866834" y="904586"/>
                </a:lnTo>
                <a:lnTo>
                  <a:pt x="2868588" y="904586"/>
                </a:lnTo>
                <a:cubicBezTo>
                  <a:pt x="2869575" y="902759"/>
                  <a:pt x="2870233" y="900713"/>
                  <a:pt x="2870561" y="898447"/>
                </a:cubicBezTo>
                <a:cubicBezTo>
                  <a:pt x="2870890" y="896181"/>
                  <a:pt x="2870233" y="894134"/>
                  <a:pt x="2868588" y="892307"/>
                </a:cubicBezTo>
                <a:cubicBezTo>
                  <a:pt x="2873485" y="887739"/>
                  <a:pt x="2877286" y="882842"/>
                  <a:pt x="2879990" y="877616"/>
                </a:cubicBezTo>
                <a:cubicBezTo>
                  <a:pt x="2882695" y="872390"/>
                  <a:pt x="2886495" y="867931"/>
                  <a:pt x="2891392" y="864240"/>
                </a:cubicBezTo>
                <a:cubicBezTo>
                  <a:pt x="2885618" y="858575"/>
                  <a:pt x="2884010" y="854555"/>
                  <a:pt x="2886569" y="852180"/>
                </a:cubicBezTo>
                <a:cubicBezTo>
                  <a:pt x="2889127" y="849804"/>
                  <a:pt x="2893658" y="846223"/>
                  <a:pt x="2900163" y="841436"/>
                </a:cubicBezTo>
                <a:cubicBezTo>
                  <a:pt x="2904147" y="836721"/>
                  <a:pt x="2907144" y="828170"/>
                  <a:pt x="2909154" y="815781"/>
                </a:cubicBezTo>
                <a:cubicBezTo>
                  <a:pt x="2911164" y="803392"/>
                  <a:pt x="2914599" y="794401"/>
                  <a:pt x="2919459" y="788810"/>
                </a:cubicBezTo>
                <a:cubicBezTo>
                  <a:pt x="2921250" y="788006"/>
                  <a:pt x="2922931" y="787860"/>
                  <a:pt x="2924503" y="788371"/>
                </a:cubicBezTo>
                <a:cubicBezTo>
                  <a:pt x="2926074" y="788883"/>
                  <a:pt x="2927317" y="789614"/>
                  <a:pt x="2928230" y="790564"/>
                </a:cubicBezTo>
                <a:cubicBezTo>
                  <a:pt x="2932214" y="795388"/>
                  <a:pt x="2933018" y="801089"/>
                  <a:pt x="2930642" y="807668"/>
                </a:cubicBezTo>
                <a:cubicBezTo>
                  <a:pt x="2928267" y="814246"/>
                  <a:pt x="2925124" y="819070"/>
                  <a:pt x="2921214" y="822140"/>
                </a:cubicBezTo>
                <a:cubicBezTo>
                  <a:pt x="2917047" y="833432"/>
                  <a:pt x="2913539" y="844176"/>
                  <a:pt x="2910689" y="854373"/>
                </a:cubicBezTo>
                <a:cubicBezTo>
                  <a:pt x="2907838" y="864569"/>
                  <a:pt x="2904330" y="874875"/>
                  <a:pt x="2900163" y="885290"/>
                </a:cubicBezTo>
                <a:cubicBezTo>
                  <a:pt x="2901771" y="886971"/>
                  <a:pt x="2902064" y="888433"/>
                  <a:pt x="2901041" y="889676"/>
                </a:cubicBezTo>
                <a:cubicBezTo>
                  <a:pt x="2900017" y="890918"/>
                  <a:pt x="2898555" y="892380"/>
                  <a:pt x="2896655" y="894061"/>
                </a:cubicBezTo>
                <a:cubicBezTo>
                  <a:pt x="2894974" y="895852"/>
                  <a:pt x="2894389" y="897533"/>
                  <a:pt x="2894901" y="899105"/>
                </a:cubicBezTo>
                <a:cubicBezTo>
                  <a:pt x="2895413" y="900676"/>
                  <a:pt x="2896582" y="901919"/>
                  <a:pt x="2898409" y="902832"/>
                </a:cubicBezTo>
                <a:cubicBezTo>
                  <a:pt x="2895668" y="905537"/>
                  <a:pt x="2893256" y="908460"/>
                  <a:pt x="2891173" y="911603"/>
                </a:cubicBezTo>
                <a:cubicBezTo>
                  <a:pt x="2889090" y="914746"/>
                  <a:pt x="2887994" y="917670"/>
                  <a:pt x="2887884" y="920374"/>
                </a:cubicBezTo>
                <a:lnTo>
                  <a:pt x="2880867" y="932653"/>
                </a:lnTo>
                <a:cubicBezTo>
                  <a:pt x="2883426" y="936235"/>
                  <a:pt x="2884449" y="939597"/>
                  <a:pt x="2883937" y="942740"/>
                </a:cubicBezTo>
                <a:cubicBezTo>
                  <a:pt x="2883426" y="945883"/>
                  <a:pt x="2881817" y="948368"/>
                  <a:pt x="2879113" y="950195"/>
                </a:cubicBezTo>
                <a:lnTo>
                  <a:pt x="2898840" y="949089"/>
                </a:lnTo>
                <a:lnTo>
                  <a:pt x="2898890" y="948778"/>
                </a:lnTo>
                <a:cubicBezTo>
                  <a:pt x="2899621" y="947718"/>
                  <a:pt x="2901667" y="947206"/>
                  <a:pt x="2905029" y="947243"/>
                </a:cubicBezTo>
                <a:lnTo>
                  <a:pt x="2912046" y="933209"/>
                </a:lnTo>
                <a:lnTo>
                  <a:pt x="2919063" y="927947"/>
                </a:lnTo>
                <a:lnTo>
                  <a:pt x="2931342" y="905142"/>
                </a:lnTo>
                <a:cubicBezTo>
                  <a:pt x="2931635" y="901780"/>
                  <a:pt x="2932804" y="898856"/>
                  <a:pt x="2934851" y="896371"/>
                </a:cubicBezTo>
                <a:cubicBezTo>
                  <a:pt x="2936897" y="893886"/>
                  <a:pt x="2938067" y="890963"/>
                  <a:pt x="2938359" y="887600"/>
                </a:cubicBezTo>
                <a:lnTo>
                  <a:pt x="2947130" y="873567"/>
                </a:lnTo>
                <a:lnTo>
                  <a:pt x="2952393" y="863042"/>
                </a:lnTo>
                <a:cubicBezTo>
                  <a:pt x="2953233" y="856829"/>
                  <a:pt x="2954622" y="850836"/>
                  <a:pt x="2956559" y="845061"/>
                </a:cubicBezTo>
                <a:cubicBezTo>
                  <a:pt x="2958496" y="839287"/>
                  <a:pt x="2961200" y="834171"/>
                  <a:pt x="2964672" y="829712"/>
                </a:cubicBezTo>
                <a:cubicBezTo>
                  <a:pt x="2969057" y="818091"/>
                  <a:pt x="2972566" y="807127"/>
                  <a:pt x="2975197" y="796821"/>
                </a:cubicBezTo>
                <a:cubicBezTo>
                  <a:pt x="2977828" y="786515"/>
                  <a:pt x="2979582" y="778183"/>
                  <a:pt x="2980460" y="771824"/>
                </a:cubicBezTo>
                <a:cubicBezTo>
                  <a:pt x="2982214" y="773286"/>
                  <a:pt x="2983968" y="773870"/>
                  <a:pt x="2985722" y="773578"/>
                </a:cubicBezTo>
                <a:lnTo>
                  <a:pt x="2992739" y="768315"/>
                </a:lnTo>
                <a:cubicBezTo>
                  <a:pt x="2993652" y="767365"/>
                  <a:pt x="2994018" y="766196"/>
                  <a:pt x="2993835" y="764807"/>
                </a:cubicBezTo>
                <a:cubicBezTo>
                  <a:pt x="2993652" y="763418"/>
                  <a:pt x="2992702" y="762249"/>
                  <a:pt x="2990985" y="761299"/>
                </a:cubicBezTo>
                <a:cubicBezTo>
                  <a:pt x="2995772" y="755525"/>
                  <a:pt x="3000669" y="747777"/>
                  <a:pt x="3005676" y="738056"/>
                </a:cubicBezTo>
                <a:cubicBezTo>
                  <a:pt x="3010683" y="728335"/>
                  <a:pt x="3013387" y="719710"/>
                  <a:pt x="3013789" y="712182"/>
                </a:cubicBezTo>
                <a:cubicBezTo>
                  <a:pt x="3016530" y="710391"/>
                  <a:pt x="3018503" y="708272"/>
                  <a:pt x="3019709" y="705823"/>
                </a:cubicBezTo>
                <a:cubicBezTo>
                  <a:pt x="3020915" y="703375"/>
                  <a:pt x="3020696" y="700816"/>
                  <a:pt x="3019052" y="698149"/>
                </a:cubicBezTo>
                <a:cubicBezTo>
                  <a:pt x="3020221" y="692265"/>
                  <a:pt x="3022706" y="687806"/>
                  <a:pt x="3026507" y="684773"/>
                </a:cubicBezTo>
                <a:cubicBezTo>
                  <a:pt x="3030308" y="681740"/>
                  <a:pt x="3033670" y="678597"/>
                  <a:pt x="3036594" y="675344"/>
                </a:cubicBezTo>
                <a:cubicBezTo>
                  <a:pt x="3039079" y="673590"/>
                  <a:pt x="3040248" y="671836"/>
                  <a:pt x="3040102" y="670081"/>
                </a:cubicBezTo>
                <a:cubicBezTo>
                  <a:pt x="3039956" y="668327"/>
                  <a:pt x="3039371" y="666573"/>
                  <a:pt x="3038348" y="664819"/>
                </a:cubicBezTo>
                <a:lnTo>
                  <a:pt x="3054135" y="636752"/>
                </a:lnTo>
                <a:cubicBezTo>
                  <a:pt x="3055195" y="634998"/>
                  <a:pt x="3056584" y="632805"/>
                  <a:pt x="3058302" y="630174"/>
                </a:cubicBezTo>
                <a:cubicBezTo>
                  <a:pt x="3060019" y="627542"/>
                  <a:pt x="3060969" y="624472"/>
                  <a:pt x="3061152" y="620964"/>
                </a:cubicBezTo>
                <a:cubicBezTo>
                  <a:pt x="3069265" y="610768"/>
                  <a:pt x="3075843" y="599147"/>
                  <a:pt x="3080887" y="586100"/>
                </a:cubicBezTo>
                <a:cubicBezTo>
                  <a:pt x="3085930" y="573053"/>
                  <a:pt x="3093385" y="561870"/>
                  <a:pt x="3103253" y="552551"/>
                </a:cubicBezTo>
                <a:lnTo>
                  <a:pt x="3101499" y="540271"/>
                </a:lnTo>
                <a:lnTo>
                  <a:pt x="3120795" y="510450"/>
                </a:lnTo>
                <a:cubicBezTo>
                  <a:pt x="3121123" y="505882"/>
                  <a:pt x="3123535" y="497915"/>
                  <a:pt x="3128031" y="486550"/>
                </a:cubicBezTo>
                <a:cubicBezTo>
                  <a:pt x="3132526" y="475184"/>
                  <a:pt x="3137130" y="466778"/>
                  <a:pt x="3141845" y="461333"/>
                </a:cubicBezTo>
                <a:cubicBezTo>
                  <a:pt x="3141845" y="454609"/>
                  <a:pt x="3145353" y="448761"/>
                  <a:pt x="3152370" y="443791"/>
                </a:cubicBezTo>
                <a:cubicBezTo>
                  <a:pt x="3150031" y="440283"/>
                  <a:pt x="3149885" y="437213"/>
                  <a:pt x="3151931" y="434582"/>
                </a:cubicBezTo>
                <a:cubicBezTo>
                  <a:pt x="3153978" y="431950"/>
                  <a:pt x="3156463" y="429758"/>
                  <a:pt x="3159387" y="428003"/>
                </a:cubicBezTo>
                <a:lnTo>
                  <a:pt x="3224292" y="313981"/>
                </a:lnTo>
                <a:cubicBezTo>
                  <a:pt x="3228275" y="309486"/>
                  <a:pt x="3231272" y="304881"/>
                  <a:pt x="3233282" y="300167"/>
                </a:cubicBezTo>
                <a:cubicBezTo>
                  <a:pt x="3235292" y="295452"/>
                  <a:pt x="3238727" y="291286"/>
                  <a:pt x="3243588" y="287668"/>
                </a:cubicBezTo>
                <a:cubicBezTo>
                  <a:pt x="3243661" y="284928"/>
                  <a:pt x="3244392" y="282077"/>
                  <a:pt x="3245780" y="279117"/>
                </a:cubicBezTo>
                <a:cubicBezTo>
                  <a:pt x="3247169" y="276157"/>
                  <a:pt x="3248777" y="273745"/>
                  <a:pt x="3250605" y="271881"/>
                </a:cubicBezTo>
                <a:lnTo>
                  <a:pt x="3257621" y="259602"/>
                </a:lnTo>
                <a:cubicBezTo>
                  <a:pt x="3259522" y="257811"/>
                  <a:pt x="3261861" y="256568"/>
                  <a:pt x="3264638" y="255874"/>
                </a:cubicBezTo>
                <a:cubicBezTo>
                  <a:pt x="3267415" y="255179"/>
                  <a:pt x="3269754" y="255252"/>
                  <a:pt x="3271655" y="256093"/>
                </a:cubicBezTo>
                <a:cubicBezTo>
                  <a:pt x="3272532" y="260369"/>
                  <a:pt x="3269462" y="269798"/>
                  <a:pt x="3262445" y="284379"/>
                </a:cubicBezTo>
                <a:cubicBezTo>
                  <a:pt x="3255428" y="298961"/>
                  <a:pt x="3249727" y="308828"/>
                  <a:pt x="3245342" y="313981"/>
                </a:cubicBezTo>
                <a:lnTo>
                  <a:pt x="3247096" y="313981"/>
                </a:lnTo>
                <a:cubicBezTo>
                  <a:pt x="3249691" y="316539"/>
                  <a:pt x="3251080" y="318878"/>
                  <a:pt x="3251262" y="320998"/>
                </a:cubicBezTo>
                <a:cubicBezTo>
                  <a:pt x="3251445" y="323118"/>
                  <a:pt x="3250641" y="325457"/>
                  <a:pt x="3248850" y="328015"/>
                </a:cubicBezTo>
                <a:cubicBezTo>
                  <a:pt x="3246658" y="341317"/>
                  <a:pt x="3242711" y="355059"/>
                  <a:pt x="3237010" y="369238"/>
                </a:cubicBezTo>
                <a:cubicBezTo>
                  <a:pt x="3231308" y="383418"/>
                  <a:pt x="3226484" y="397159"/>
                  <a:pt x="3222537" y="410461"/>
                </a:cubicBezTo>
                <a:cubicBezTo>
                  <a:pt x="3224182" y="412910"/>
                  <a:pt x="3224401" y="414591"/>
                  <a:pt x="3223195" y="415505"/>
                </a:cubicBezTo>
                <a:cubicBezTo>
                  <a:pt x="3221989" y="416419"/>
                  <a:pt x="3220016" y="417661"/>
                  <a:pt x="3217275" y="419233"/>
                </a:cubicBezTo>
                <a:cubicBezTo>
                  <a:pt x="3217129" y="421060"/>
                  <a:pt x="3216983" y="422668"/>
                  <a:pt x="3216836" y="424057"/>
                </a:cubicBezTo>
                <a:cubicBezTo>
                  <a:pt x="3216690" y="425445"/>
                  <a:pt x="3217421" y="426176"/>
                  <a:pt x="3219029" y="426249"/>
                </a:cubicBezTo>
                <a:cubicBezTo>
                  <a:pt x="3217750" y="429136"/>
                  <a:pt x="3215923" y="432572"/>
                  <a:pt x="3213547" y="436555"/>
                </a:cubicBezTo>
                <a:cubicBezTo>
                  <a:pt x="3211172" y="440538"/>
                  <a:pt x="3210660" y="443536"/>
                  <a:pt x="3212012" y="445545"/>
                </a:cubicBezTo>
                <a:lnTo>
                  <a:pt x="3222537" y="435020"/>
                </a:lnTo>
                <a:cubicBezTo>
                  <a:pt x="3224365" y="433266"/>
                  <a:pt x="3225534" y="431512"/>
                  <a:pt x="3226046" y="429758"/>
                </a:cubicBezTo>
                <a:cubicBezTo>
                  <a:pt x="3226557" y="428003"/>
                  <a:pt x="3225973" y="426249"/>
                  <a:pt x="3224292" y="424495"/>
                </a:cubicBezTo>
                <a:cubicBezTo>
                  <a:pt x="3226155" y="422631"/>
                  <a:pt x="3228129" y="420219"/>
                  <a:pt x="3230212" y="417259"/>
                </a:cubicBezTo>
                <a:cubicBezTo>
                  <a:pt x="3232295" y="414299"/>
                  <a:pt x="3233830" y="411448"/>
                  <a:pt x="3234817" y="408707"/>
                </a:cubicBezTo>
                <a:lnTo>
                  <a:pt x="3248850" y="377132"/>
                </a:lnTo>
                <a:lnTo>
                  <a:pt x="3259375" y="368361"/>
                </a:lnTo>
                <a:cubicBezTo>
                  <a:pt x="3261276" y="366534"/>
                  <a:pt x="3262738" y="364487"/>
                  <a:pt x="3263761" y="362221"/>
                </a:cubicBezTo>
                <a:cubicBezTo>
                  <a:pt x="3264784" y="359955"/>
                  <a:pt x="3264492" y="357909"/>
                  <a:pt x="3262884" y="356082"/>
                </a:cubicBezTo>
                <a:lnTo>
                  <a:pt x="3269901" y="342048"/>
                </a:lnTo>
                <a:cubicBezTo>
                  <a:pt x="3269023" y="336201"/>
                  <a:pt x="3270778" y="331231"/>
                  <a:pt x="3275163" y="327138"/>
                </a:cubicBezTo>
                <a:cubicBezTo>
                  <a:pt x="3279549" y="323044"/>
                  <a:pt x="3281303" y="318074"/>
                  <a:pt x="3280426" y="312227"/>
                </a:cubicBezTo>
                <a:lnTo>
                  <a:pt x="3303230" y="292931"/>
                </a:lnTo>
                <a:cubicBezTo>
                  <a:pt x="3307616" y="297828"/>
                  <a:pt x="3309808" y="301190"/>
                  <a:pt x="3309808" y="303018"/>
                </a:cubicBezTo>
                <a:cubicBezTo>
                  <a:pt x="3309808" y="304845"/>
                  <a:pt x="3307616" y="307330"/>
                  <a:pt x="3303230" y="310473"/>
                </a:cubicBezTo>
                <a:cubicBezTo>
                  <a:pt x="3306556" y="315406"/>
                  <a:pt x="3306483" y="319134"/>
                  <a:pt x="3303011" y="321656"/>
                </a:cubicBezTo>
                <a:cubicBezTo>
                  <a:pt x="3299539" y="324177"/>
                  <a:pt x="3299027" y="327467"/>
                  <a:pt x="3301476" y="331523"/>
                </a:cubicBezTo>
                <a:cubicBezTo>
                  <a:pt x="3298369" y="336091"/>
                  <a:pt x="3294934" y="343619"/>
                  <a:pt x="3291170" y="354108"/>
                </a:cubicBezTo>
                <a:cubicBezTo>
                  <a:pt x="3287406" y="364597"/>
                  <a:pt x="3286163" y="371687"/>
                  <a:pt x="3287442" y="375378"/>
                </a:cubicBezTo>
                <a:lnTo>
                  <a:pt x="3273409" y="408707"/>
                </a:lnTo>
                <a:cubicBezTo>
                  <a:pt x="3277063" y="413166"/>
                  <a:pt x="3278964" y="417844"/>
                  <a:pt x="3279110" y="422741"/>
                </a:cubicBezTo>
                <a:cubicBezTo>
                  <a:pt x="3279256" y="427638"/>
                  <a:pt x="3276771" y="432316"/>
                  <a:pt x="3271655" y="436774"/>
                </a:cubicBezTo>
                <a:cubicBezTo>
                  <a:pt x="3269901" y="444011"/>
                  <a:pt x="3267269" y="451466"/>
                  <a:pt x="3263761" y="459140"/>
                </a:cubicBezTo>
                <a:cubicBezTo>
                  <a:pt x="3260253" y="466815"/>
                  <a:pt x="3255867" y="473393"/>
                  <a:pt x="3250605" y="478875"/>
                </a:cubicBezTo>
                <a:lnTo>
                  <a:pt x="3255867" y="492909"/>
                </a:lnTo>
                <a:lnTo>
                  <a:pt x="3243588" y="501679"/>
                </a:lnTo>
                <a:lnTo>
                  <a:pt x="3243588" y="520975"/>
                </a:lnTo>
                <a:cubicBezTo>
                  <a:pt x="3241285" y="524557"/>
                  <a:pt x="3239750" y="527919"/>
                  <a:pt x="3238983" y="531062"/>
                </a:cubicBezTo>
                <a:cubicBezTo>
                  <a:pt x="3238215" y="534205"/>
                  <a:pt x="3236242" y="536690"/>
                  <a:pt x="3233063" y="538517"/>
                </a:cubicBezTo>
                <a:cubicBezTo>
                  <a:pt x="3232259" y="540527"/>
                  <a:pt x="3232112" y="543086"/>
                  <a:pt x="3232624" y="546192"/>
                </a:cubicBezTo>
                <a:cubicBezTo>
                  <a:pt x="3233136" y="549298"/>
                  <a:pt x="3233867" y="551418"/>
                  <a:pt x="3234817" y="552551"/>
                </a:cubicBezTo>
                <a:cubicBezTo>
                  <a:pt x="3235803" y="554195"/>
                  <a:pt x="3236900" y="554853"/>
                  <a:pt x="3238106" y="554524"/>
                </a:cubicBezTo>
                <a:cubicBezTo>
                  <a:pt x="3239312" y="554195"/>
                  <a:pt x="3239970" y="553537"/>
                  <a:pt x="3240079" y="552551"/>
                </a:cubicBezTo>
                <a:cubicBezTo>
                  <a:pt x="3236498" y="547288"/>
                  <a:pt x="3237083" y="542903"/>
                  <a:pt x="3241833" y="539395"/>
                </a:cubicBezTo>
                <a:cubicBezTo>
                  <a:pt x="3246584" y="535886"/>
                  <a:pt x="3250677" y="533255"/>
                  <a:pt x="3254113" y="531501"/>
                </a:cubicBezTo>
                <a:lnTo>
                  <a:pt x="3254113" y="505188"/>
                </a:lnTo>
                <a:lnTo>
                  <a:pt x="3255867" y="505188"/>
                </a:lnTo>
                <a:cubicBezTo>
                  <a:pt x="3256854" y="503361"/>
                  <a:pt x="3257512" y="501314"/>
                  <a:pt x="3257840" y="499048"/>
                </a:cubicBezTo>
                <a:cubicBezTo>
                  <a:pt x="3258169" y="496782"/>
                  <a:pt x="3257512" y="494736"/>
                  <a:pt x="3255867" y="492909"/>
                </a:cubicBezTo>
                <a:cubicBezTo>
                  <a:pt x="3260764" y="488340"/>
                  <a:pt x="3264565" y="483443"/>
                  <a:pt x="3267269" y="478217"/>
                </a:cubicBezTo>
                <a:cubicBezTo>
                  <a:pt x="3269974" y="472991"/>
                  <a:pt x="3273774" y="468533"/>
                  <a:pt x="3278671" y="464842"/>
                </a:cubicBezTo>
                <a:cubicBezTo>
                  <a:pt x="3272897" y="459177"/>
                  <a:pt x="3271289" y="455157"/>
                  <a:pt x="3273847" y="452782"/>
                </a:cubicBezTo>
                <a:cubicBezTo>
                  <a:pt x="3276406" y="450406"/>
                  <a:pt x="3280937" y="446824"/>
                  <a:pt x="3287442" y="442037"/>
                </a:cubicBezTo>
                <a:cubicBezTo>
                  <a:pt x="3291426" y="437323"/>
                  <a:pt x="3294423" y="428771"/>
                  <a:pt x="3296433" y="416382"/>
                </a:cubicBezTo>
                <a:cubicBezTo>
                  <a:pt x="3298443" y="403993"/>
                  <a:pt x="3301878" y="395003"/>
                  <a:pt x="3306739" y="389411"/>
                </a:cubicBezTo>
                <a:cubicBezTo>
                  <a:pt x="3308529" y="388607"/>
                  <a:pt x="3310210" y="388461"/>
                  <a:pt x="3311782" y="388973"/>
                </a:cubicBezTo>
                <a:cubicBezTo>
                  <a:pt x="3313353" y="389484"/>
                  <a:pt x="3314596" y="390215"/>
                  <a:pt x="3315509" y="391166"/>
                </a:cubicBezTo>
                <a:cubicBezTo>
                  <a:pt x="3319493" y="395989"/>
                  <a:pt x="3320297" y="401691"/>
                  <a:pt x="3317921" y="408269"/>
                </a:cubicBezTo>
                <a:cubicBezTo>
                  <a:pt x="3315546" y="414847"/>
                  <a:pt x="3312403" y="419671"/>
                  <a:pt x="3308493" y="422741"/>
                </a:cubicBezTo>
                <a:cubicBezTo>
                  <a:pt x="3304326" y="434033"/>
                  <a:pt x="3300818" y="444778"/>
                  <a:pt x="3297967" y="454974"/>
                </a:cubicBezTo>
                <a:cubicBezTo>
                  <a:pt x="3295117" y="465170"/>
                  <a:pt x="3291609" y="475476"/>
                  <a:pt x="3287442" y="485892"/>
                </a:cubicBezTo>
                <a:cubicBezTo>
                  <a:pt x="3289050" y="487573"/>
                  <a:pt x="3289343" y="489035"/>
                  <a:pt x="3288319" y="490277"/>
                </a:cubicBezTo>
                <a:cubicBezTo>
                  <a:pt x="3287296" y="491520"/>
                  <a:pt x="3285834" y="492982"/>
                  <a:pt x="3283934" y="494663"/>
                </a:cubicBezTo>
                <a:cubicBezTo>
                  <a:pt x="3282253" y="496453"/>
                  <a:pt x="3281668" y="498135"/>
                  <a:pt x="3282180" y="499706"/>
                </a:cubicBezTo>
                <a:cubicBezTo>
                  <a:pt x="3282691" y="501277"/>
                  <a:pt x="3283861" y="502520"/>
                  <a:pt x="3285688" y="503434"/>
                </a:cubicBezTo>
                <a:cubicBezTo>
                  <a:pt x="3282947" y="506138"/>
                  <a:pt x="3280535" y="509062"/>
                  <a:pt x="3278452" y="512205"/>
                </a:cubicBezTo>
                <a:cubicBezTo>
                  <a:pt x="3276369" y="515348"/>
                  <a:pt x="3275273" y="518271"/>
                  <a:pt x="3275163" y="520975"/>
                </a:cubicBezTo>
                <a:lnTo>
                  <a:pt x="3268146" y="533255"/>
                </a:lnTo>
                <a:cubicBezTo>
                  <a:pt x="3270705" y="536836"/>
                  <a:pt x="3271728" y="540198"/>
                  <a:pt x="3271216" y="543341"/>
                </a:cubicBezTo>
                <a:cubicBezTo>
                  <a:pt x="3270705" y="546484"/>
                  <a:pt x="3269097" y="548969"/>
                  <a:pt x="3266392" y="550797"/>
                </a:cubicBezTo>
                <a:cubicBezTo>
                  <a:pt x="3272349" y="550358"/>
                  <a:pt x="3280170" y="549920"/>
                  <a:pt x="3289854" y="549481"/>
                </a:cubicBezTo>
                <a:cubicBezTo>
                  <a:pt x="3299539" y="549042"/>
                  <a:pt x="3306921" y="551235"/>
                  <a:pt x="3312001" y="556059"/>
                </a:cubicBezTo>
                <a:cubicBezTo>
                  <a:pt x="3314632" y="559750"/>
                  <a:pt x="3315948" y="563332"/>
                  <a:pt x="3315948" y="566804"/>
                </a:cubicBezTo>
                <a:cubicBezTo>
                  <a:pt x="3315948" y="570275"/>
                  <a:pt x="3314632" y="572541"/>
                  <a:pt x="3312001" y="573601"/>
                </a:cubicBezTo>
                <a:cubicBezTo>
                  <a:pt x="3311818" y="574624"/>
                  <a:pt x="3311307" y="576086"/>
                  <a:pt x="3310466" y="577986"/>
                </a:cubicBezTo>
                <a:cubicBezTo>
                  <a:pt x="3309626" y="579887"/>
                  <a:pt x="3309552" y="581349"/>
                  <a:pt x="3310247" y="582372"/>
                </a:cubicBezTo>
                <a:lnTo>
                  <a:pt x="3315509" y="578863"/>
                </a:lnTo>
                <a:lnTo>
                  <a:pt x="3338314" y="561322"/>
                </a:lnTo>
                <a:lnTo>
                  <a:pt x="3341822" y="549042"/>
                </a:lnTo>
                <a:cubicBezTo>
                  <a:pt x="3340214" y="546594"/>
                  <a:pt x="3339922" y="544913"/>
                  <a:pt x="3340945" y="543999"/>
                </a:cubicBezTo>
                <a:cubicBezTo>
                  <a:pt x="3341968" y="543086"/>
                  <a:pt x="3343430" y="541843"/>
                  <a:pt x="3345331" y="540271"/>
                </a:cubicBezTo>
                <a:cubicBezTo>
                  <a:pt x="3346135" y="538554"/>
                  <a:pt x="3346281" y="537165"/>
                  <a:pt x="3345769" y="536105"/>
                </a:cubicBezTo>
                <a:cubicBezTo>
                  <a:pt x="3345257" y="535046"/>
                  <a:pt x="3344527" y="534095"/>
                  <a:pt x="3343576" y="533255"/>
                </a:cubicBezTo>
                <a:cubicBezTo>
                  <a:pt x="3348693" y="527846"/>
                  <a:pt x="3353371" y="521999"/>
                  <a:pt x="3357610" y="515713"/>
                </a:cubicBezTo>
                <a:cubicBezTo>
                  <a:pt x="3361849" y="509427"/>
                  <a:pt x="3366527" y="503580"/>
                  <a:pt x="3371643" y="498171"/>
                </a:cubicBezTo>
                <a:cubicBezTo>
                  <a:pt x="3373471" y="490095"/>
                  <a:pt x="3376833" y="482566"/>
                  <a:pt x="3381730" y="475586"/>
                </a:cubicBezTo>
                <a:cubicBezTo>
                  <a:pt x="3386627" y="468606"/>
                  <a:pt x="3392621" y="463270"/>
                  <a:pt x="3399710" y="459579"/>
                </a:cubicBezTo>
                <a:lnTo>
                  <a:pt x="3397956" y="450808"/>
                </a:lnTo>
                <a:cubicBezTo>
                  <a:pt x="3397152" y="448140"/>
                  <a:pt x="3397445" y="445582"/>
                  <a:pt x="3398833" y="443133"/>
                </a:cubicBezTo>
                <a:cubicBezTo>
                  <a:pt x="3400222" y="440685"/>
                  <a:pt x="3402269" y="438565"/>
                  <a:pt x="3404973" y="436774"/>
                </a:cubicBezTo>
                <a:cubicBezTo>
                  <a:pt x="3408481" y="429465"/>
                  <a:pt x="3411990" y="428296"/>
                  <a:pt x="3415498" y="433266"/>
                </a:cubicBezTo>
                <a:lnTo>
                  <a:pt x="3417451" y="436101"/>
                </a:lnTo>
                <a:lnTo>
                  <a:pt x="3418967" y="433757"/>
                </a:lnTo>
                <a:cubicBezTo>
                  <a:pt x="3419295" y="429189"/>
                  <a:pt x="3421707" y="421222"/>
                  <a:pt x="3426203" y="409856"/>
                </a:cubicBezTo>
                <a:cubicBezTo>
                  <a:pt x="3430698" y="398491"/>
                  <a:pt x="3435302" y="390085"/>
                  <a:pt x="3440017" y="384640"/>
                </a:cubicBezTo>
                <a:cubicBezTo>
                  <a:pt x="3440017" y="377915"/>
                  <a:pt x="3443525" y="372068"/>
                  <a:pt x="3450542" y="367098"/>
                </a:cubicBezTo>
                <a:cubicBezTo>
                  <a:pt x="3448203" y="363590"/>
                  <a:pt x="3448057" y="360520"/>
                  <a:pt x="3450103" y="357888"/>
                </a:cubicBezTo>
                <a:cubicBezTo>
                  <a:pt x="3452150" y="355257"/>
                  <a:pt x="3454635" y="353065"/>
                  <a:pt x="3457559" y="351310"/>
                </a:cubicBezTo>
                <a:lnTo>
                  <a:pt x="3522464" y="237288"/>
                </a:lnTo>
                <a:cubicBezTo>
                  <a:pt x="3526447" y="232793"/>
                  <a:pt x="3529444" y="228188"/>
                  <a:pt x="3531454" y="223474"/>
                </a:cubicBezTo>
                <a:cubicBezTo>
                  <a:pt x="3533464" y="218759"/>
                  <a:pt x="3536899" y="214593"/>
                  <a:pt x="3541760" y="210975"/>
                </a:cubicBezTo>
                <a:cubicBezTo>
                  <a:pt x="3541833" y="208234"/>
                  <a:pt x="3542564" y="205384"/>
                  <a:pt x="3543952" y="202424"/>
                </a:cubicBezTo>
                <a:cubicBezTo>
                  <a:pt x="3545341" y="199464"/>
                  <a:pt x="3546949" y="197051"/>
                  <a:pt x="3548777" y="195188"/>
                </a:cubicBezTo>
                <a:lnTo>
                  <a:pt x="3555793" y="182908"/>
                </a:lnTo>
                <a:cubicBezTo>
                  <a:pt x="3557694" y="181117"/>
                  <a:pt x="3560033" y="179875"/>
                  <a:pt x="3562810" y="179181"/>
                </a:cubicBezTo>
                <a:cubicBezTo>
                  <a:pt x="3565587" y="178486"/>
                  <a:pt x="3567926" y="178559"/>
                  <a:pt x="3569827" y="179400"/>
                </a:cubicBezTo>
                <a:cubicBezTo>
                  <a:pt x="3570704" y="183676"/>
                  <a:pt x="3567634" y="193104"/>
                  <a:pt x="3560617" y="207686"/>
                </a:cubicBezTo>
                <a:cubicBezTo>
                  <a:pt x="3553600" y="222268"/>
                  <a:pt x="3547899" y="232135"/>
                  <a:pt x="3543514" y="237288"/>
                </a:cubicBezTo>
                <a:lnTo>
                  <a:pt x="3545268" y="237288"/>
                </a:lnTo>
                <a:cubicBezTo>
                  <a:pt x="3547863" y="239846"/>
                  <a:pt x="3549252" y="242185"/>
                  <a:pt x="3549434" y="244305"/>
                </a:cubicBezTo>
                <a:cubicBezTo>
                  <a:pt x="3549617" y="246425"/>
                  <a:pt x="3548813" y="248763"/>
                  <a:pt x="3547022" y="251321"/>
                </a:cubicBezTo>
                <a:cubicBezTo>
                  <a:pt x="3544830" y="264624"/>
                  <a:pt x="3540883" y="278366"/>
                  <a:pt x="3535182" y="292545"/>
                </a:cubicBezTo>
                <a:cubicBezTo>
                  <a:pt x="3529480" y="306725"/>
                  <a:pt x="3524656" y="320466"/>
                  <a:pt x="3520709" y="333769"/>
                </a:cubicBezTo>
                <a:cubicBezTo>
                  <a:pt x="3522354" y="336217"/>
                  <a:pt x="3522573" y="337898"/>
                  <a:pt x="3521367" y="338812"/>
                </a:cubicBezTo>
                <a:cubicBezTo>
                  <a:pt x="3520161" y="339725"/>
                  <a:pt x="3518188" y="340968"/>
                  <a:pt x="3515447" y="342539"/>
                </a:cubicBezTo>
                <a:cubicBezTo>
                  <a:pt x="3515301" y="344367"/>
                  <a:pt x="3515155" y="345975"/>
                  <a:pt x="3515008" y="347364"/>
                </a:cubicBezTo>
                <a:cubicBezTo>
                  <a:pt x="3514862" y="348752"/>
                  <a:pt x="3515593" y="349483"/>
                  <a:pt x="3517201" y="349556"/>
                </a:cubicBezTo>
                <a:cubicBezTo>
                  <a:pt x="3515922" y="352443"/>
                  <a:pt x="3514095" y="355879"/>
                  <a:pt x="3511719" y="359862"/>
                </a:cubicBezTo>
                <a:cubicBezTo>
                  <a:pt x="3509344" y="363845"/>
                  <a:pt x="3508832" y="366842"/>
                  <a:pt x="3510184" y="368852"/>
                </a:cubicBezTo>
                <a:lnTo>
                  <a:pt x="3520709" y="358327"/>
                </a:lnTo>
                <a:cubicBezTo>
                  <a:pt x="3522537" y="356573"/>
                  <a:pt x="3523706" y="354819"/>
                  <a:pt x="3524218" y="353065"/>
                </a:cubicBezTo>
                <a:cubicBezTo>
                  <a:pt x="3524729" y="351310"/>
                  <a:pt x="3524145" y="349556"/>
                  <a:pt x="3522464" y="347802"/>
                </a:cubicBezTo>
                <a:cubicBezTo>
                  <a:pt x="3524327" y="345938"/>
                  <a:pt x="3526301" y="343526"/>
                  <a:pt x="3528384" y="340566"/>
                </a:cubicBezTo>
                <a:cubicBezTo>
                  <a:pt x="3530467" y="337606"/>
                  <a:pt x="3532002" y="334755"/>
                  <a:pt x="3532989" y="332014"/>
                </a:cubicBezTo>
                <a:lnTo>
                  <a:pt x="3547022" y="300439"/>
                </a:lnTo>
                <a:lnTo>
                  <a:pt x="3557547" y="291668"/>
                </a:lnTo>
                <a:cubicBezTo>
                  <a:pt x="3559448" y="289841"/>
                  <a:pt x="3560910" y="287794"/>
                  <a:pt x="3561933" y="285528"/>
                </a:cubicBezTo>
                <a:cubicBezTo>
                  <a:pt x="3562956" y="283262"/>
                  <a:pt x="3562664" y="281216"/>
                  <a:pt x="3561056" y="279389"/>
                </a:cubicBezTo>
                <a:lnTo>
                  <a:pt x="3568073" y="265355"/>
                </a:lnTo>
                <a:cubicBezTo>
                  <a:pt x="3567195" y="259508"/>
                  <a:pt x="3568950" y="254538"/>
                  <a:pt x="3573335" y="250444"/>
                </a:cubicBezTo>
                <a:cubicBezTo>
                  <a:pt x="3577721" y="246351"/>
                  <a:pt x="3579475" y="241381"/>
                  <a:pt x="3578598" y="235534"/>
                </a:cubicBezTo>
                <a:lnTo>
                  <a:pt x="3601402" y="216238"/>
                </a:lnTo>
                <a:cubicBezTo>
                  <a:pt x="3605788" y="221135"/>
                  <a:pt x="3607980" y="224497"/>
                  <a:pt x="3607980" y="226324"/>
                </a:cubicBezTo>
                <a:cubicBezTo>
                  <a:pt x="3607980" y="228152"/>
                  <a:pt x="3605788" y="230637"/>
                  <a:pt x="3601402" y="233780"/>
                </a:cubicBezTo>
                <a:cubicBezTo>
                  <a:pt x="3604728" y="238713"/>
                  <a:pt x="3604655" y="242441"/>
                  <a:pt x="3601183" y="244963"/>
                </a:cubicBezTo>
                <a:cubicBezTo>
                  <a:pt x="3597711" y="247484"/>
                  <a:pt x="3597199" y="250774"/>
                  <a:pt x="3599648" y="254830"/>
                </a:cubicBezTo>
                <a:cubicBezTo>
                  <a:pt x="3596541" y="259398"/>
                  <a:pt x="3593106" y="266927"/>
                  <a:pt x="3589342" y="277415"/>
                </a:cubicBezTo>
                <a:cubicBezTo>
                  <a:pt x="3585578" y="287904"/>
                  <a:pt x="3584335" y="294994"/>
                  <a:pt x="3585614" y="298685"/>
                </a:cubicBezTo>
                <a:lnTo>
                  <a:pt x="3571581" y="332014"/>
                </a:lnTo>
                <a:cubicBezTo>
                  <a:pt x="3575235" y="336473"/>
                  <a:pt x="3577136" y="341151"/>
                  <a:pt x="3577282" y="346048"/>
                </a:cubicBezTo>
                <a:cubicBezTo>
                  <a:pt x="3577428" y="350945"/>
                  <a:pt x="3574943" y="355623"/>
                  <a:pt x="3569827" y="360081"/>
                </a:cubicBezTo>
                <a:cubicBezTo>
                  <a:pt x="3568073" y="367317"/>
                  <a:pt x="3565441" y="374773"/>
                  <a:pt x="3561933" y="382447"/>
                </a:cubicBezTo>
                <a:cubicBezTo>
                  <a:pt x="3558425" y="390122"/>
                  <a:pt x="3554039" y="396700"/>
                  <a:pt x="3548777" y="402182"/>
                </a:cubicBezTo>
                <a:lnTo>
                  <a:pt x="3554039" y="416215"/>
                </a:lnTo>
                <a:lnTo>
                  <a:pt x="3541760" y="424986"/>
                </a:lnTo>
                <a:lnTo>
                  <a:pt x="3541760" y="444282"/>
                </a:lnTo>
                <a:cubicBezTo>
                  <a:pt x="3539457" y="447864"/>
                  <a:pt x="3537922" y="451226"/>
                  <a:pt x="3537155" y="454369"/>
                </a:cubicBezTo>
                <a:cubicBezTo>
                  <a:pt x="3536387" y="457512"/>
                  <a:pt x="3534414" y="459997"/>
                  <a:pt x="3531235" y="461824"/>
                </a:cubicBezTo>
                <a:cubicBezTo>
                  <a:pt x="3530431" y="463834"/>
                  <a:pt x="3530284" y="466392"/>
                  <a:pt x="3530796" y="469499"/>
                </a:cubicBezTo>
                <a:cubicBezTo>
                  <a:pt x="3531308" y="472605"/>
                  <a:pt x="3532039" y="474725"/>
                  <a:pt x="3532989" y="475858"/>
                </a:cubicBezTo>
                <a:cubicBezTo>
                  <a:pt x="3533975" y="477502"/>
                  <a:pt x="3535072" y="478160"/>
                  <a:pt x="3536278" y="477831"/>
                </a:cubicBezTo>
                <a:cubicBezTo>
                  <a:pt x="3537484" y="477502"/>
                  <a:pt x="3538142" y="476844"/>
                  <a:pt x="3538251" y="475858"/>
                </a:cubicBezTo>
                <a:cubicBezTo>
                  <a:pt x="3534670" y="470595"/>
                  <a:pt x="3535255" y="466210"/>
                  <a:pt x="3540005" y="462701"/>
                </a:cubicBezTo>
                <a:cubicBezTo>
                  <a:pt x="3544756" y="459193"/>
                  <a:pt x="3548849" y="456562"/>
                  <a:pt x="3552285" y="454808"/>
                </a:cubicBezTo>
                <a:lnTo>
                  <a:pt x="3552285" y="428494"/>
                </a:lnTo>
                <a:lnTo>
                  <a:pt x="3554039" y="428494"/>
                </a:lnTo>
                <a:cubicBezTo>
                  <a:pt x="3555026" y="426667"/>
                  <a:pt x="3555684" y="424621"/>
                  <a:pt x="3556012" y="422355"/>
                </a:cubicBezTo>
                <a:cubicBezTo>
                  <a:pt x="3556341" y="420089"/>
                  <a:pt x="3555684" y="418042"/>
                  <a:pt x="3554039" y="416215"/>
                </a:cubicBezTo>
                <a:cubicBezTo>
                  <a:pt x="3558936" y="411647"/>
                  <a:pt x="3562737" y="406750"/>
                  <a:pt x="3565441" y="401524"/>
                </a:cubicBezTo>
                <a:cubicBezTo>
                  <a:pt x="3568146" y="396298"/>
                  <a:pt x="3571946" y="391839"/>
                  <a:pt x="3576843" y="388148"/>
                </a:cubicBezTo>
                <a:cubicBezTo>
                  <a:pt x="3571069" y="382484"/>
                  <a:pt x="3569461" y="378464"/>
                  <a:pt x="3572019" y="376088"/>
                </a:cubicBezTo>
                <a:cubicBezTo>
                  <a:pt x="3574578" y="373713"/>
                  <a:pt x="3579109" y="370131"/>
                  <a:pt x="3585614" y="365344"/>
                </a:cubicBezTo>
                <a:cubicBezTo>
                  <a:pt x="3589598" y="360629"/>
                  <a:pt x="3592595" y="352078"/>
                  <a:pt x="3594605" y="339689"/>
                </a:cubicBezTo>
                <a:cubicBezTo>
                  <a:pt x="3596615" y="327300"/>
                  <a:pt x="3600050" y="318310"/>
                  <a:pt x="3604911" y="312718"/>
                </a:cubicBezTo>
                <a:cubicBezTo>
                  <a:pt x="3606701" y="311914"/>
                  <a:pt x="3608382" y="311768"/>
                  <a:pt x="3609954" y="312280"/>
                </a:cubicBezTo>
                <a:cubicBezTo>
                  <a:pt x="3611525" y="312791"/>
                  <a:pt x="3612768" y="313522"/>
                  <a:pt x="3613681" y="314472"/>
                </a:cubicBezTo>
                <a:cubicBezTo>
                  <a:pt x="3617665" y="319296"/>
                  <a:pt x="3618469" y="324997"/>
                  <a:pt x="3616093" y="331576"/>
                </a:cubicBezTo>
                <a:cubicBezTo>
                  <a:pt x="3613718" y="338154"/>
                  <a:pt x="3610575" y="342978"/>
                  <a:pt x="3606665" y="346048"/>
                </a:cubicBezTo>
                <a:cubicBezTo>
                  <a:pt x="3602498" y="357340"/>
                  <a:pt x="3598990" y="368085"/>
                  <a:pt x="3596139" y="378281"/>
                </a:cubicBezTo>
                <a:cubicBezTo>
                  <a:pt x="3593289" y="388477"/>
                  <a:pt x="3589781" y="398783"/>
                  <a:pt x="3585614" y="409198"/>
                </a:cubicBezTo>
                <a:cubicBezTo>
                  <a:pt x="3587222" y="410880"/>
                  <a:pt x="3587515" y="412341"/>
                  <a:pt x="3586491" y="413584"/>
                </a:cubicBezTo>
                <a:cubicBezTo>
                  <a:pt x="3585468" y="414826"/>
                  <a:pt x="3584006" y="416288"/>
                  <a:pt x="3582106" y="417970"/>
                </a:cubicBezTo>
                <a:cubicBezTo>
                  <a:pt x="3580425" y="419760"/>
                  <a:pt x="3579840" y="421441"/>
                  <a:pt x="3580352" y="423013"/>
                </a:cubicBezTo>
                <a:cubicBezTo>
                  <a:pt x="3580863" y="424584"/>
                  <a:pt x="3582033" y="425827"/>
                  <a:pt x="3583860" y="426740"/>
                </a:cubicBezTo>
                <a:cubicBezTo>
                  <a:pt x="3581119" y="429445"/>
                  <a:pt x="3578707" y="432368"/>
                  <a:pt x="3576624" y="435511"/>
                </a:cubicBezTo>
                <a:cubicBezTo>
                  <a:pt x="3574541" y="438654"/>
                  <a:pt x="3573445" y="441578"/>
                  <a:pt x="3573335" y="444282"/>
                </a:cubicBezTo>
                <a:lnTo>
                  <a:pt x="3566318" y="456562"/>
                </a:lnTo>
                <a:cubicBezTo>
                  <a:pt x="3568877" y="460143"/>
                  <a:pt x="3569900" y="463505"/>
                  <a:pt x="3569388" y="466648"/>
                </a:cubicBezTo>
                <a:cubicBezTo>
                  <a:pt x="3568877" y="469791"/>
                  <a:pt x="3567269" y="472276"/>
                  <a:pt x="3564564" y="474104"/>
                </a:cubicBezTo>
                <a:cubicBezTo>
                  <a:pt x="3570521" y="473665"/>
                  <a:pt x="3578342" y="473226"/>
                  <a:pt x="3588026" y="472788"/>
                </a:cubicBezTo>
                <a:cubicBezTo>
                  <a:pt x="3597711" y="472349"/>
                  <a:pt x="3605093" y="474542"/>
                  <a:pt x="3610173" y="479366"/>
                </a:cubicBezTo>
                <a:cubicBezTo>
                  <a:pt x="3612804" y="483057"/>
                  <a:pt x="3614120" y="486639"/>
                  <a:pt x="3614120" y="490110"/>
                </a:cubicBezTo>
                <a:cubicBezTo>
                  <a:pt x="3614120" y="493582"/>
                  <a:pt x="3612804" y="495848"/>
                  <a:pt x="3610173" y="496908"/>
                </a:cubicBezTo>
                <a:cubicBezTo>
                  <a:pt x="3609990" y="497931"/>
                  <a:pt x="3609479" y="499393"/>
                  <a:pt x="3608638" y="501293"/>
                </a:cubicBezTo>
                <a:cubicBezTo>
                  <a:pt x="3607798" y="503194"/>
                  <a:pt x="3607724" y="504656"/>
                  <a:pt x="3608419" y="505679"/>
                </a:cubicBezTo>
                <a:lnTo>
                  <a:pt x="3613681" y="502171"/>
                </a:lnTo>
                <a:lnTo>
                  <a:pt x="3636486" y="484629"/>
                </a:lnTo>
                <a:lnTo>
                  <a:pt x="3639994" y="472349"/>
                </a:lnTo>
                <a:cubicBezTo>
                  <a:pt x="3638386" y="469901"/>
                  <a:pt x="3638094" y="468219"/>
                  <a:pt x="3639117" y="467306"/>
                </a:cubicBezTo>
                <a:cubicBezTo>
                  <a:pt x="3640140" y="466392"/>
                  <a:pt x="3641602" y="465150"/>
                  <a:pt x="3643503" y="463578"/>
                </a:cubicBezTo>
                <a:cubicBezTo>
                  <a:pt x="3644307" y="461861"/>
                  <a:pt x="3644453" y="460472"/>
                  <a:pt x="3643941" y="459412"/>
                </a:cubicBezTo>
                <a:cubicBezTo>
                  <a:pt x="3643429" y="458352"/>
                  <a:pt x="3642699" y="457402"/>
                  <a:pt x="3641748" y="456562"/>
                </a:cubicBezTo>
                <a:cubicBezTo>
                  <a:pt x="3646865" y="451153"/>
                  <a:pt x="3651543" y="445305"/>
                  <a:pt x="3655782" y="439020"/>
                </a:cubicBezTo>
                <a:cubicBezTo>
                  <a:pt x="3660021" y="432734"/>
                  <a:pt x="3664699" y="426887"/>
                  <a:pt x="3669815" y="421478"/>
                </a:cubicBezTo>
                <a:cubicBezTo>
                  <a:pt x="3671643" y="413401"/>
                  <a:pt x="3675005" y="405873"/>
                  <a:pt x="3679902" y="398893"/>
                </a:cubicBezTo>
                <a:cubicBezTo>
                  <a:pt x="3684799" y="391912"/>
                  <a:pt x="3690793" y="386577"/>
                  <a:pt x="3697882" y="382886"/>
                </a:cubicBezTo>
                <a:lnTo>
                  <a:pt x="3696128" y="374115"/>
                </a:lnTo>
                <a:cubicBezTo>
                  <a:pt x="3695324" y="371447"/>
                  <a:pt x="3695617" y="368889"/>
                  <a:pt x="3697005" y="366440"/>
                </a:cubicBezTo>
                <a:cubicBezTo>
                  <a:pt x="3698394" y="363992"/>
                  <a:pt x="3700441" y="361872"/>
                  <a:pt x="3703145" y="360081"/>
                </a:cubicBezTo>
                <a:cubicBezTo>
                  <a:pt x="3706653" y="352772"/>
                  <a:pt x="3710162" y="351603"/>
                  <a:pt x="3713670" y="356573"/>
                </a:cubicBezTo>
                <a:cubicBezTo>
                  <a:pt x="3717361" y="359972"/>
                  <a:pt x="3719627" y="363261"/>
                  <a:pt x="3720468" y="366440"/>
                </a:cubicBezTo>
                <a:cubicBezTo>
                  <a:pt x="3721308" y="369619"/>
                  <a:pt x="3719627" y="373347"/>
                  <a:pt x="3715424" y="377623"/>
                </a:cubicBezTo>
                <a:cubicBezTo>
                  <a:pt x="3712026" y="380803"/>
                  <a:pt x="3707859" y="386284"/>
                  <a:pt x="3702926" y="394069"/>
                </a:cubicBezTo>
                <a:cubicBezTo>
                  <a:pt x="3697992" y="401853"/>
                  <a:pt x="3696896" y="408650"/>
                  <a:pt x="3699637" y="414461"/>
                </a:cubicBezTo>
                <a:cubicBezTo>
                  <a:pt x="3698650" y="419760"/>
                  <a:pt x="3696238" y="428020"/>
                  <a:pt x="3692401" y="439239"/>
                </a:cubicBezTo>
                <a:cubicBezTo>
                  <a:pt x="3688563" y="450459"/>
                  <a:pt x="3683959" y="459156"/>
                  <a:pt x="3678586" y="465333"/>
                </a:cubicBezTo>
                <a:cubicBezTo>
                  <a:pt x="3681035" y="467964"/>
                  <a:pt x="3681839" y="470156"/>
                  <a:pt x="3680998" y="471911"/>
                </a:cubicBezTo>
                <a:cubicBezTo>
                  <a:pt x="3680158" y="473665"/>
                  <a:pt x="3678769" y="474981"/>
                  <a:pt x="3676832" y="475858"/>
                </a:cubicBezTo>
                <a:cubicBezTo>
                  <a:pt x="3674018" y="479037"/>
                  <a:pt x="3674384" y="483642"/>
                  <a:pt x="3677929" y="489672"/>
                </a:cubicBezTo>
                <a:cubicBezTo>
                  <a:pt x="3681473" y="495702"/>
                  <a:pt x="3684032" y="499868"/>
                  <a:pt x="3685603" y="502171"/>
                </a:cubicBezTo>
                <a:cubicBezTo>
                  <a:pt x="3683648" y="504984"/>
                  <a:pt x="3681117" y="509388"/>
                  <a:pt x="3678011" y="515382"/>
                </a:cubicBezTo>
                <a:lnTo>
                  <a:pt x="3677360" y="516723"/>
                </a:lnTo>
                <a:lnTo>
                  <a:pt x="3681716" y="518175"/>
                </a:lnTo>
                <a:lnTo>
                  <a:pt x="3688733" y="512912"/>
                </a:lnTo>
                <a:cubicBezTo>
                  <a:pt x="3689646" y="511963"/>
                  <a:pt x="3690012" y="510793"/>
                  <a:pt x="3689829" y="509404"/>
                </a:cubicBezTo>
                <a:cubicBezTo>
                  <a:pt x="3689646" y="508015"/>
                  <a:pt x="3688696" y="506846"/>
                  <a:pt x="3686979" y="505896"/>
                </a:cubicBezTo>
                <a:cubicBezTo>
                  <a:pt x="3691766" y="500122"/>
                  <a:pt x="3696663" y="492374"/>
                  <a:pt x="3701670" y="482653"/>
                </a:cubicBezTo>
                <a:cubicBezTo>
                  <a:pt x="3706677" y="472932"/>
                  <a:pt x="3709381" y="464307"/>
                  <a:pt x="3709783" y="456779"/>
                </a:cubicBezTo>
                <a:cubicBezTo>
                  <a:pt x="3712524" y="454988"/>
                  <a:pt x="3714497" y="452868"/>
                  <a:pt x="3715703" y="450420"/>
                </a:cubicBezTo>
                <a:cubicBezTo>
                  <a:pt x="3716909" y="447971"/>
                  <a:pt x="3716690" y="445413"/>
                  <a:pt x="3715046" y="442745"/>
                </a:cubicBezTo>
                <a:cubicBezTo>
                  <a:pt x="3716215" y="436861"/>
                  <a:pt x="3718700" y="432403"/>
                  <a:pt x="3722501" y="429369"/>
                </a:cubicBezTo>
                <a:cubicBezTo>
                  <a:pt x="3726302" y="426336"/>
                  <a:pt x="3729664" y="423193"/>
                  <a:pt x="3732588" y="419941"/>
                </a:cubicBezTo>
                <a:cubicBezTo>
                  <a:pt x="3735073" y="418186"/>
                  <a:pt x="3736242" y="416432"/>
                  <a:pt x="3736096" y="414678"/>
                </a:cubicBezTo>
                <a:cubicBezTo>
                  <a:pt x="3735950" y="412924"/>
                  <a:pt x="3735365" y="411170"/>
                  <a:pt x="3734342" y="409415"/>
                </a:cubicBezTo>
                <a:lnTo>
                  <a:pt x="3750129" y="381348"/>
                </a:lnTo>
                <a:cubicBezTo>
                  <a:pt x="3751189" y="379594"/>
                  <a:pt x="3752578" y="377402"/>
                  <a:pt x="3754296" y="374770"/>
                </a:cubicBezTo>
                <a:cubicBezTo>
                  <a:pt x="3756013" y="372139"/>
                  <a:pt x="3756963" y="369069"/>
                  <a:pt x="3757146" y="365561"/>
                </a:cubicBezTo>
                <a:cubicBezTo>
                  <a:pt x="3765259" y="355365"/>
                  <a:pt x="3771837" y="343743"/>
                  <a:pt x="3776881" y="330696"/>
                </a:cubicBezTo>
                <a:cubicBezTo>
                  <a:pt x="3781924" y="317649"/>
                  <a:pt x="3789379" y="306467"/>
                  <a:pt x="3799247" y="297147"/>
                </a:cubicBezTo>
                <a:lnTo>
                  <a:pt x="3797493" y="284868"/>
                </a:lnTo>
                <a:lnTo>
                  <a:pt x="3816789" y="255047"/>
                </a:lnTo>
                <a:cubicBezTo>
                  <a:pt x="3817117" y="250479"/>
                  <a:pt x="3819529" y="242512"/>
                  <a:pt x="3824025" y="231146"/>
                </a:cubicBezTo>
                <a:cubicBezTo>
                  <a:pt x="3828520" y="219781"/>
                  <a:pt x="3833124" y="211375"/>
                  <a:pt x="3837839" y="205930"/>
                </a:cubicBezTo>
                <a:cubicBezTo>
                  <a:pt x="3837839" y="199205"/>
                  <a:pt x="3841347" y="193358"/>
                  <a:pt x="3848364" y="188388"/>
                </a:cubicBezTo>
                <a:cubicBezTo>
                  <a:pt x="3846025" y="184879"/>
                  <a:pt x="3845879" y="181810"/>
                  <a:pt x="3847925" y="179178"/>
                </a:cubicBezTo>
                <a:cubicBezTo>
                  <a:pt x="3849972" y="176547"/>
                  <a:pt x="3852457" y="174354"/>
                  <a:pt x="3855381" y="172600"/>
                </a:cubicBezTo>
                <a:lnTo>
                  <a:pt x="3920286" y="58578"/>
                </a:lnTo>
                <a:cubicBezTo>
                  <a:pt x="3924269" y="54083"/>
                  <a:pt x="3927266" y="49478"/>
                  <a:pt x="3929276" y="44764"/>
                </a:cubicBezTo>
                <a:cubicBezTo>
                  <a:pt x="3931286" y="40049"/>
                  <a:pt x="3934721" y="35883"/>
                  <a:pt x="3939582" y="32265"/>
                </a:cubicBezTo>
                <a:cubicBezTo>
                  <a:pt x="3939655" y="29524"/>
                  <a:pt x="3940386" y="26674"/>
                  <a:pt x="3941774" y="23714"/>
                </a:cubicBezTo>
                <a:cubicBezTo>
                  <a:pt x="3943163" y="20753"/>
                  <a:pt x="3944771" y="18341"/>
                  <a:pt x="3946599" y="16478"/>
                </a:cubicBezTo>
                <a:lnTo>
                  <a:pt x="3953615" y="4198"/>
                </a:lnTo>
                <a:cubicBezTo>
                  <a:pt x="3955516" y="2407"/>
                  <a:pt x="3957855" y="1165"/>
                  <a:pt x="3960632" y="471"/>
                </a:cubicBezTo>
                <a:cubicBezTo>
                  <a:pt x="3963409" y="-224"/>
                  <a:pt x="3965748" y="-151"/>
                  <a:pt x="3967649" y="690"/>
                </a:cubicBezTo>
                <a:cubicBezTo>
                  <a:pt x="3968526" y="4966"/>
                  <a:pt x="3965456" y="14394"/>
                  <a:pt x="3958439" y="28976"/>
                </a:cubicBezTo>
                <a:cubicBezTo>
                  <a:pt x="3951422" y="43558"/>
                  <a:pt x="3945721" y="53425"/>
                  <a:pt x="3941336" y="58578"/>
                </a:cubicBezTo>
                <a:lnTo>
                  <a:pt x="3943090" y="58578"/>
                </a:lnTo>
                <a:cubicBezTo>
                  <a:pt x="3945685" y="61136"/>
                  <a:pt x="3947074" y="63475"/>
                  <a:pt x="3947256" y="65595"/>
                </a:cubicBezTo>
                <a:cubicBezTo>
                  <a:pt x="3947439" y="67714"/>
                  <a:pt x="3946635" y="70053"/>
                  <a:pt x="3944844" y="72611"/>
                </a:cubicBezTo>
                <a:cubicBezTo>
                  <a:pt x="3942652" y="85914"/>
                  <a:pt x="3938705" y="99655"/>
                  <a:pt x="3933004" y="113835"/>
                </a:cubicBezTo>
                <a:cubicBezTo>
                  <a:pt x="3927302" y="128015"/>
                  <a:pt x="3922478" y="141756"/>
                  <a:pt x="3918531" y="155058"/>
                </a:cubicBezTo>
                <a:cubicBezTo>
                  <a:pt x="3920176" y="157507"/>
                  <a:pt x="3920395" y="159188"/>
                  <a:pt x="3919189" y="160102"/>
                </a:cubicBezTo>
                <a:cubicBezTo>
                  <a:pt x="3917983" y="161015"/>
                  <a:pt x="3916010" y="162258"/>
                  <a:pt x="3913269" y="163829"/>
                </a:cubicBezTo>
                <a:cubicBezTo>
                  <a:pt x="3913123" y="165656"/>
                  <a:pt x="3912977" y="167265"/>
                  <a:pt x="3912830" y="168653"/>
                </a:cubicBezTo>
                <a:cubicBezTo>
                  <a:pt x="3912684" y="170042"/>
                  <a:pt x="3913415" y="170773"/>
                  <a:pt x="3915023" y="170846"/>
                </a:cubicBezTo>
                <a:cubicBezTo>
                  <a:pt x="3913744" y="173733"/>
                  <a:pt x="3911917" y="177168"/>
                  <a:pt x="3909541" y="181152"/>
                </a:cubicBezTo>
                <a:cubicBezTo>
                  <a:pt x="3907166" y="185135"/>
                  <a:pt x="3906654" y="188132"/>
                  <a:pt x="3908006" y="190142"/>
                </a:cubicBezTo>
                <a:lnTo>
                  <a:pt x="3918531" y="179617"/>
                </a:lnTo>
                <a:cubicBezTo>
                  <a:pt x="3920359" y="177863"/>
                  <a:pt x="3921528" y="176109"/>
                  <a:pt x="3922040" y="174354"/>
                </a:cubicBezTo>
                <a:cubicBezTo>
                  <a:pt x="3922551" y="172600"/>
                  <a:pt x="3921967" y="170846"/>
                  <a:pt x="3920286" y="169092"/>
                </a:cubicBezTo>
                <a:cubicBezTo>
                  <a:pt x="3922149" y="167228"/>
                  <a:pt x="3924123" y="164816"/>
                  <a:pt x="3926206" y="161856"/>
                </a:cubicBezTo>
                <a:cubicBezTo>
                  <a:pt x="3928289" y="158895"/>
                  <a:pt x="3929824" y="156045"/>
                  <a:pt x="3930811" y="153304"/>
                </a:cubicBezTo>
                <a:lnTo>
                  <a:pt x="3944844" y="121729"/>
                </a:lnTo>
                <a:lnTo>
                  <a:pt x="3955369" y="112958"/>
                </a:lnTo>
                <a:cubicBezTo>
                  <a:pt x="3957270" y="111130"/>
                  <a:pt x="3958732" y="109084"/>
                  <a:pt x="3959755" y="106818"/>
                </a:cubicBezTo>
                <a:cubicBezTo>
                  <a:pt x="3960778" y="104552"/>
                  <a:pt x="3960486" y="102506"/>
                  <a:pt x="3958878" y="100678"/>
                </a:cubicBezTo>
                <a:lnTo>
                  <a:pt x="3965895" y="86645"/>
                </a:lnTo>
                <a:cubicBezTo>
                  <a:pt x="3965017" y="80798"/>
                  <a:pt x="3966772" y="75828"/>
                  <a:pt x="3971157" y="71734"/>
                </a:cubicBezTo>
                <a:cubicBezTo>
                  <a:pt x="3975543" y="67641"/>
                  <a:pt x="3977297" y="62671"/>
                  <a:pt x="3976420" y="56824"/>
                </a:cubicBezTo>
                <a:lnTo>
                  <a:pt x="3999224" y="37528"/>
                </a:lnTo>
                <a:cubicBezTo>
                  <a:pt x="4003610" y="42425"/>
                  <a:pt x="4005802" y="45787"/>
                  <a:pt x="4005802" y="47614"/>
                </a:cubicBezTo>
                <a:cubicBezTo>
                  <a:pt x="4005802" y="49442"/>
                  <a:pt x="4003610" y="51927"/>
                  <a:pt x="3999224" y="55070"/>
                </a:cubicBezTo>
                <a:cubicBezTo>
                  <a:pt x="4002550" y="60003"/>
                  <a:pt x="4002477" y="63731"/>
                  <a:pt x="3999005" y="66253"/>
                </a:cubicBezTo>
                <a:cubicBezTo>
                  <a:pt x="3995533" y="68774"/>
                  <a:pt x="3995021" y="72063"/>
                  <a:pt x="3997470" y="76120"/>
                </a:cubicBezTo>
                <a:cubicBezTo>
                  <a:pt x="3994363" y="80688"/>
                  <a:pt x="3990928" y="88216"/>
                  <a:pt x="3987164" y="98705"/>
                </a:cubicBezTo>
                <a:cubicBezTo>
                  <a:pt x="3983400" y="109194"/>
                  <a:pt x="3982157" y="116283"/>
                  <a:pt x="3983436" y="119975"/>
                </a:cubicBezTo>
                <a:lnTo>
                  <a:pt x="3969403" y="153304"/>
                </a:lnTo>
                <a:cubicBezTo>
                  <a:pt x="3973057" y="157763"/>
                  <a:pt x="3974958" y="162440"/>
                  <a:pt x="3975104" y="167338"/>
                </a:cubicBezTo>
                <a:cubicBezTo>
                  <a:pt x="3975250" y="172235"/>
                  <a:pt x="3972765" y="176912"/>
                  <a:pt x="3967649" y="181371"/>
                </a:cubicBezTo>
                <a:cubicBezTo>
                  <a:pt x="3965895" y="188607"/>
                  <a:pt x="3963263" y="196062"/>
                  <a:pt x="3959755" y="203737"/>
                </a:cubicBezTo>
                <a:cubicBezTo>
                  <a:pt x="3956247" y="211412"/>
                  <a:pt x="3951861" y="217990"/>
                  <a:pt x="3946599" y="223472"/>
                </a:cubicBezTo>
                <a:lnTo>
                  <a:pt x="3951861" y="237505"/>
                </a:lnTo>
                <a:lnTo>
                  <a:pt x="3939582" y="246276"/>
                </a:lnTo>
                <a:lnTo>
                  <a:pt x="3939582" y="265572"/>
                </a:lnTo>
                <a:cubicBezTo>
                  <a:pt x="3937279" y="269154"/>
                  <a:pt x="3935744" y="272516"/>
                  <a:pt x="3934977" y="275659"/>
                </a:cubicBezTo>
                <a:cubicBezTo>
                  <a:pt x="3934209" y="278802"/>
                  <a:pt x="3932236" y="281287"/>
                  <a:pt x="3929057" y="283114"/>
                </a:cubicBezTo>
                <a:cubicBezTo>
                  <a:pt x="3928253" y="285124"/>
                  <a:pt x="3928106" y="287682"/>
                  <a:pt x="3928618" y="290789"/>
                </a:cubicBezTo>
                <a:cubicBezTo>
                  <a:pt x="3929130" y="293895"/>
                  <a:pt x="3929861" y="296015"/>
                  <a:pt x="3930811" y="297147"/>
                </a:cubicBezTo>
                <a:cubicBezTo>
                  <a:pt x="3931797" y="298792"/>
                  <a:pt x="3932894" y="299450"/>
                  <a:pt x="3934100" y="299121"/>
                </a:cubicBezTo>
                <a:cubicBezTo>
                  <a:pt x="3935306" y="298792"/>
                  <a:pt x="3935964" y="298134"/>
                  <a:pt x="3936073" y="297147"/>
                </a:cubicBezTo>
                <a:cubicBezTo>
                  <a:pt x="3932492" y="291885"/>
                  <a:pt x="3933077" y="287499"/>
                  <a:pt x="3937827" y="283991"/>
                </a:cubicBezTo>
                <a:cubicBezTo>
                  <a:pt x="3942578" y="280483"/>
                  <a:pt x="3946671" y="277851"/>
                  <a:pt x="3950107" y="276097"/>
                </a:cubicBezTo>
                <a:lnTo>
                  <a:pt x="3950107" y="249784"/>
                </a:lnTo>
                <a:lnTo>
                  <a:pt x="3951861" y="249784"/>
                </a:lnTo>
                <a:cubicBezTo>
                  <a:pt x="3952848" y="247957"/>
                  <a:pt x="3953506" y="245911"/>
                  <a:pt x="3953834" y="243645"/>
                </a:cubicBezTo>
                <a:cubicBezTo>
                  <a:pt x="3954163" y="241379"/>
                  <a:pt x="3953506" y="239332"/>
                  <a:pt x="3951861" y="237505"/>
                </a:cubicBezTo>
                <a:cubicBezTo>
                  <a:pt x="3956758" y="232937"/>
                  <a:pt x="3960559" y="228040"/>
                  <a:pt x="3963263" y="222814"/>
                </a:cubicBezTo>
                <a:cubicBezTo>
                  <a:pt x="3965968" y="217588"/>
                  <a:pt x="3969768" y="213129"/>
                  <a:pt x="3974665" y="209438"/>
                </a:cubicBezTo>
                <a:cubicBezTo>
                  <a:pt x="3968891" y="203773"/>
                  <a:pt x="3967283" y="199753"/>
                  <a:pt x="3969841" y="197378"/>
                </a:cubicBezTo>
                <a:cubicBezTo>
                  <a:pt x="3972400" y="195003"/>
                  <a:pt x="3976931" y="191421"/>
                  <a:pt x="3983436" y="186634"/>
                </a:cubicBezTo>
                <a:cubicBezTo>
                  <a:pt x="3987420" y="181919"/>
                  <a:pt x="3990417" y="173368"/>
                  <a:pt x="3992427" y="160979"/>
                </a:cubicBezTo>
                <a:cubicBezTo>
                  <a:pt x="3994437" y="148590"/>
                  <a:pt x="3997872" y="139600"/>
                  <a:pt x="4002733" y="134008"/>
                </a:cubicBezTo>
                <a:cubicBezTo>
                  <a:pt x="4004523" y="133204"/>
                  <a:pt x="4006204" y="133058"/>
                  <a:pt x="4007776" y="133569"/>
                </a:cubicBezTo>
                <a:cubicBezTo>
                  <a:pt x="4009347" y="134081"/>
                  <a:pt x="4010590" y="134812"/>
                  <a:pt x="4011503" y="135762"/>
                </a:cubicBezTo>
                <a:cubicBezTo>
                  <a:pt x="4015487" y="140586"/>
                  <a:pt x="4016291" y="146287"/>
                  <a:pt x="4013915" y="152865"/>
                </a:cubicBezTo>
                <a:cubicBezTo>
                  <a:pt x="4011540" y="159444"/>
                  <a:pt x="4008397" y="164268"/>
                  <a:pt x="4004487" y="167338"/>
                </a:cubicBezTo>
                <a:cubicBezTo>
                  <a:pt x="4000320" y="178630"/>
                  <a:pt x="3996812" y="189375"/>
                  <a:pt x="3993961" y="199571"/>
                </a:cubicBezTo>
                <a:cubicBezTo>
                  <a:pt x="3991111" y="209767"/>
                  <a:pt x="3987603" y="220073"/>
                  <a:pt x="3983436" y="230488"/>
                </a:cubicBezTo>
                <a:cubicBezTo>
                  <a:pt x="3985044" y="232169"/>
                  <a:pt x="3985337" y="233631"/>
                  <a:pt x="3984313" y="234874"/>
                </a:cubicBezTo>
                <a:cubicBezTo>
                  <a:pt x="3983290" y="236116"/>
                  <a:pt x="3981828" y="237578"/>
                  <a:pt x="3979928" y="239259"/>
                </a:cubicBezTo>
                <a:cubicBezTo>
                  <a:pt x="3978247" y="241050"/>
                  <a:pt x="3977662" y="242731"/>
                  <a:pt x="3978174" y="244303"/>
                </a:cubicBezTo>
                <a:cubicBezTo>
                  <a:pt x="3978685" y="245874"/>
                  <a:pt x="3979855" y="247117"/>
                  <a:pt x="3981682" y="248030"/>
                </a:cubicBezTo>
                <a:cubicBezTo>
                  <a:pt x="3978941" y="250734"/>
                  <a:pt x="3976529" y="253658"/>
                  <a:pt x="3974446" y="256801"/>
                </a:cubicBezTo>
                <a:cubicBezTo>
                  <a:pt x="3972363" y="259944"/>
                  <a:pt x="3971267" y="262868"/>
                  <a:pt x="3971157" y="265572"/>
                </a:cubicBezTo>
                <a:lnTo>
                  <a:pt x="3964140" y="277851"/>
                </a:lnTo>
                <a:cubicBezTo>
                  <a:pt x="3966699" y="281433"/>
                  <a:pt x="3967722" y="284795"/>
                  <a:pt x="3967210" y="287938"/>
                </a:cubicBezTo>
                <a:cubicBezTo>
                  <a:pt x="3966699" y="291081"/>
                  <a:pt x="3965091" y="293566"/>
                  <a:pt x="3962386" y="295393"/>
                </a:cubicBezTo>
                <a:cubicBezTo>
                  <a:pt x="3968343" y="294955"/>
                  <a:pt x="3976164" y="294516"/>
                  <a:pt x="3985848" y="294078"/>
                </a:cubicBezTo>
                <a:cubicBezTo>
                  <a:pt x="3995533" y="293639"/>
                  <a:pt x="4002915" y="295832"/>
                  <a:pt x="4007995" y="300656"/>
                </a:cubicBezTo>
                <a:cubicBezTo>
                  <a:pt x="4010626" y="304347"/>
                  <a:pt x="4011942" y="307928"/>
                  <a:pt x="4011942" y="311400"/>
                </a:cubicBezTo>
                <a:cubicBezTo>
                  <a:pt x="4011942" y="314872"/>
                  <a:pt x="4010626" y="317138"/>
                  <a:pt x="4007995" y="318198"/>
                </a:cubicBezTo>
                <a:cubicBezTo>
                  <a:pt x="4007812" y="319221"/>
                  <a:pt x="4007301" y="320683"/>
                  <a:pt x="4006460" y="322583"/>
                </a:cubicBezTo>
                <a:cubicBezTo>
                  <a:pt x="4005620" y="324484"/>
                  <a:pt x="4005546" y="325945"/>
                  <a:pt x="4006241" y="326969"/>
                </a:cubicBezTo>
                <a:lnTo>
                  <a:pt x="4011503" y="323460"/>
                </a:lnTo>
                <a:lnTo>
                  <a:pt x="4034308" y="305918"/>
                </a:lnTo>
                <a:lnTo>
                  <a:pt x="4037816" y="293639"/>
                </a:lnTo>
                <a:cubicBezTo>
                  <a:pt x="4036208" y="291191"/>
                  <a:pt x="4035916" y="289509"/>
                  <a:pt x="4036939" y="288596"/>
                </a:cubicBezTo>
                <a:cubicBezTo>
                  <a:pt x="4037962" y="287682"/>
                  <a:pt x="4039424" y="286440"/>
                  <a:pt x="4041325" y="284868"/>
                </a:cubicBezTo>
                <a:cubicBezTo>
                  <a:pt x="4042129" y="283150"/>
                  <a:pt x="4042275" y="281762"/>
                  <a:pt x="4041763" y="280702"/>
                </a:cubicBezTo>
                <a:cubicBezTo>
                  <a:pt x="4041251" y="279642"/>
                  <a:pt x="4040521" y="278692"/>
                  <a:pt x="4039570" y="277851"/>
                </a:cubicBezTo>
                <a:cubicBezTo>
                  <a:pt x="4044687" y="272443"/>
                  <a:pt x="4049365" y="266595"/>
                  <a:pt x="4053604" y="260310"/>
                </a:cubicBezTo>
                <a:cubicBezTo>
                  <a:pt x="4057843" y="254024"/>
                  <a:pt x="4062521" y="248176"/>
                  <a:pt x="4067637" y="242768"/>
                </a:cubicBezTo>
                <a:cubicBezTo>
                  <a:pt x="4069465" y="234691"/>
                  <a:pt x="4072827" y="227163"/>
                  <a:pt x="4077724" y="220183"/>
                </a:cubicBezTo>
                <a:cubicBezTo>
                  <a:pt x="4082621" y="213202"/>
                  <a:pt x="4088615" y="207867"/>
                  <a:pt x="4095704" y="204175"/>
                </a:cubicBezTo>
                <a:lnTo>
                  <a:pt x="4093950" y="195405"/>
                </a:lnTo>
                <a:cubicBezTo>
                  <a:pt x="4093146" y="192737"/>
                  <a:pt x="4093439" y="190179"/>
                  <a:pt x="4094827" y="187730"/>
                </a:cubicBezTo>
                <a:cubicBezTo>
                  <a:pt x="4096216" y="185281"/>
                  <a:pt x="4098263" y="183162"/>
                  <a:pt x="4100967" y="181371"/>
                </a:cubicBezTo>
                <a:cubicBezTo>
                  <a:pt x="4104475" y="174062"/>
                  <a:pt x="4107984" y="172893"/>
                  <a:pt x="4111492" y="177863"/>
                </a:cubicBezTo>
                <a:cubicBezTo>
                  <a:pt x="4115183" y="181261"/>
                  <a:pt x="4117449" y="184551"/>
                  <a:pt x="4118290" y="187730"/>
                </a:cubicBezTo>
                <a:cubicBezTo>
                  <a:pt x="4119130" y="190909"/>
                  <a:pt x="4117449" y="194637"/>
                  <a:pt x="4113246" y="198913"/>
                </a:cubicBezTo>
                <a:cubicBezTo>
                  <a:pt x="4109848" y="202092"/>
                  <a:pt x="4105681" y="207574"/>
                  <a:pt x="4100748" y="215359"/>
                </a:cubicBezTo>
                <a:cubicBezTo>
                  <a:pt x="4095814" y="223143"/>
                  <a:pt x="4094718" y="229940"/>
                  <a:pt x="4097459" y="235751"/>
                </a:cubicBezTo>
                <a:cubicBezTo>
                  <a:pt x="4096472" y="241050"/>
                  <a:pt x="4094060" y="249309"/>
                  <a:pt x="4090223" y="260529"/>
                </a:cubicBezTo>
                <a:cubicBezTo>
                  <a:pt x="4086385" y="271748"/>
                  <a:pt x="4081781" y="280446"/>
                  <a:pt x="4076408" y="286622"/>
                </a:cubicBezTo>
                <a:cubicBezTo>
                  <a:pt x="4078857" y="289254"/>
                  <a:pt x="4079661" y="291446"/>
                  <a:pt x="4078820" y="293201"/>
                </a:cubicBezTo>
                <a:cubicBezTo>
                  <a:pt x="4077980" y="294955"/>
                  <a:pt x="4076591" y="296270"/>
                  <a:pt x="4074654" y="297147"/>
                </a:cubicBezTo>
                <a:cubicBezTo>
                  <a:pt x="4071840" y="300327"/>
                  <a:pt x="4072206" y="304932"/>
                  <a:pt x="4075751" y="310962"/>
                </a:cubicBezTo>
                <a:cubicBezTo>
                  <a:pt x="4079295" y="316992"/>
                  <a:pt x="4081854" y="321158"/>
                  <a:pt x="4083425" y="323460"/>
                </a:cubicBezTo>
                <a:cubicBezTo>
                  <a:pt x="4079515" y="329088"/>
                  <a:pt x="4073302" y="341075"/>
                  <a:pt x="4064787" y="359421"/>
                </a:cubicBezTo>
                <a:cubicBezTo>
                  <a:pt x="4056272" y="377767"/>
                  <a:pt x="4053129" y="389754"/>
                  <a:pt x="4055358" y="395382"/>
                </a:cubicBezTo>
                <a:lnTo>
                  <a:pt x="4041325" y="407661"/>
                </a:lnTo>
                <a:cubicBezTo>
                  <a:pt x="4038657" y="412851"/>
                  <a:pt x="4036099" y="417821"/>
                  <a:pt x="4033650" y="422572"/>
                </a:cubicBezTo>
                <a:cubicBezTo>
                  <a:pt x="4031201" y="427323"/>
                  <a:pt x="4029082" y="432293"/>
                  <a:pt x="4027291" y="437482"/>
                </a:cubicBezTo>
                <a:lnTo>
                  <a:pt x="4029045" y="442745"/>
                </a:lnTo>
                <a:cubicBezTo>
                  <a:pt x="4034637" y="441503"/>
                  <a:pt x="4038803" y="436532"/>
                  <a:pt x="4041544" y="427834"/>
                </a:cubicBezTo>
                <a:cubicBezTo>
                  <a:pt x="4044285" y="419137"/>
                  <a:pt x="4048889" y="414166"/>
                  <a:pt x="4055358" y="412924"/>
                </a:cubicBezTo>
                <a:cubicBezTo>
                  <a:pt x="4058574" y="412631"/>
                  <a:pt x="4062667" y="411462"/>
                  <a:pt x="4067637" y="409415"/>
                </a:cubicBezTo>
                <a:lnTo>
                  <a:pt x="4055358" y="404153"/>
                </a:lnTo>
                <a:lnTo>
                  <a:pt x="4060621" y="400645"/>
                </a:lnTo>
                <a:cubicBezTo>
                  <a:pt x="4063215" y="399037"/>
                  <a:pt x="4065481" y="398744"/>
                  <a:pt x="4067418" y="399767"/>
                </a:cubicBezTo>
                <a:cubicBezTo>
                  <a:pt x="4069355" y="400791"/>
                  <a:pt x="4071182" y="402253"/>
                  <a:pt x="4072900" y="404153"/>
                </a:cubicBezTo>
                <a:cubicBezTo>
                  <a:pt x="4074727" y="401595"/>
                  <a:pt x="4076335" y="399256"/>
                  <a:pt x="4077724" y="397136"/>
                </a:cubicBezTo>
                <a:cubicBezTo>
                  <a:pt x="4079113" y="395017"/>
                  <a:pt x="4079844" y="392677"/>
                  <a:pt x="4079917" y="390119"/>
                </a:cubicBezTo>
                <a:cubicBezTo>
                  <a:pt x="4081561" y="388219"/>
                  <a:pt x="4082658" y="385442"/>
                  <a:pt x="4083206" y="381787"/>
                </a:cubicBezTo>
                <a:cubicBezTo>
                  <a:pt x="4083754" y="378132"/>
                  <a:pt x="4084412" y="374478"/>
                  <a:pt x="4085179" y="370823"/>
                </a:cubicBezTo>
                <a:cubicBezTo>
                  <a:pt x="4079624" y="370531"/>
                  <a:pt x="4074946" y="367607"/>
                  <a:pt x="4071146" y="362052"/>
                </a:cubicBezTo>
                <a:cubicBezTo>
                  <a:pt x="4076701" y="358544"/>
                  <a:pt x="4079624" y="353282"/>
                  <a:pt x="4079917" y="346265"/>
                </a:cubicBezTo>
                <a:lnTo>
                  <a:pt x="4097459" y="349773"/>
                </a:lnTo>
                <a:cubicBezTo>
                  <a:pt x="4095010" y="352404"/>
                  <a:pt x="4093329" y="355036"/>
                  <a:pt x="4092415" y="357667"/>
                </a:cubicBezTo>
                <a:cubicBezTo>
                  <a:pt x="4091502" y="360298"/>
                  <a:pt x="4090259" y="362929"/>
                  <a:pt x="4088688" y="365561"/>
                </a:cubicBezTo>
                <a:lnTo>
                  <a:pt x="4095704" y="370823"/>
                </a:lnTo>
                <a:cubicBezTo>
                  <a:pt x="4099213" y="370823"/>
                  <a:pt x="4100967" y="372578"/>
                  <a:pt x="4100967" y="376086"/>
                </a:cubicBezTo>
                <a:cubicBezTo>
                  <a:pt x="4100821" y="379631"/>
                  <a:pt x="4099797" y="383066"/>
                  <a:pt x="4097897" y="386392"/>
                </a:cubicBezTo>
                <a:cubicBezTo>
                  <a:pt x="4095997" y="389717"/>
                  <a:pt x="4094096" y="392714"/>
                  <a:pt x="4092196" y="395382"/>
                </a:cubicBezTo>
                <a:cubicBezTo>
                  <a:pt x="4094937" y="396113"/>
                  <a:pt x="4097787" y="396405"/>
                  <a:pt x="4100748" y="396259"/>
                </a:cubicBezTo>
                <a:cubicBezTo>
                  <a:pt x="4103708" y="396113"/>
                  <a:pt x="4106120" y="396405"/>
                  <a:pt x="4107984" y="397136"/>
                </a:cubicBezTo>
                <a:cubicBezTo>
                  <a:pt x="4109263" y="400060"/>
                  <a:pt x="4108020" y="403861"/>
                  <a:pt x="4104256" y="408538"/>
                </a:cubicBezTo>
                <a:cubicBezTo>
                  <a:pt x="4100492" y="413216"/>
                  <a:pt x="4097057" y="417017"/>
                  <a:pt x="4093950" y="419941"/>
                </a:cubicBezTo>
                <a:cubicBezTo>
                  <a:pt x="4093877" y="423595"/>
                  <a:pt x="4093146" y="426811"/>
                  <a:pt x="4091757" y="429589"/>
                </a:cubicBezTo>
                <a:cubicBezTo>
                  <a:pt x="4090369" y="432366"/>
                  <a:pt x="4088761" y="433828"/>
                  <a:pt x="4086933" y="433974"/>
                </a:cubicBezTo>
                <a:lnTo>
                  <a:pt x="4078163" y="446254"/>
                </a:lnTo>
                <a:lnTo>
                  <a:pt x="4078163" y="462041"/>
                </a:lnTo>
                <a:lnTo>
                  <a:pt x="4082207" y="457997"/>
                </a:lnTo>
                <a:lnTo>
                  <a:pt x="4082589" y="456779"/>
                </a:lnTo>
                <a:lnTo>
                  <a:pt x="4084395" y="454838"/>
                </a:lnTo>
                <a:lnTo>
                  <a:pt x="4088231" y="447168"/>
                </a:lnTo>
                <a:lnTo>
                  <a:pt x="4087852" y="442745"/>
                </a:lnTo>
                <a:cubicBezTo>
                  <a:pt x="4089021" y="436861"/>
                  <a:pt x="4091506" y="432403"/>
                  <a:pt x="4095307" y="429369"/>
                </a:cubicBezTo>
                <a:cubicBezTo>
                  <a:pt x="4099108" y="426336"/>
                  <a:pt x="4102470" y="423193"/>
                  <a:pt x="4105394" y="419941"/>
                </a:cubicBezTo>
                <a:cubicBezTo>
                  <a:pt x="4107879" y="418186"/>
                  <a:pt x="4109048" y="416432"/>
                  <a:pt x="4108902" y="414678"/>
                </a:cubicBezTo>
                <a:cubicBezTo>
                  <a:pt x="4108756" y="412924"/>
                  <a:pt x="4108171" y="411169"/>
                  <a:pt x="4107148" y="409415"/>
                </a:cubicBezTo>
                <a:lnTo>
                  <a:pt x="4122935" y="381348"/>
                </a:lnTo>
                <a:cubicBezTo>
                  <a:pt x="4123995" y="379594"/>
                  <a:pt x="4125384" y="377401"/>
                  <a:pt x="4127102" y="374770"/>
                </a:cubicBezTo>
                <a:cubicBezTo>
                  <a:pt x="4128819" y="372139"/>
                  <a:pt x="4129769" y="369069"/>
                  <a:pt x="4129952" y="365561"/>
                </a:cubicBezTo>
                <a:cubicBezTo>
                  <a:pt x="4138065" y="355364"/>
                  <a:pt x="4144643" y="343743"/>
                  <a:pt x="4149687" y="330696"/>
                </a:cubicBezTo>
                <a:cubicBezTo>
                  <a:pt x="4154730" y="317649"/>
                  <a:pt x="4162185" y="306467"/>
                  <a:pt x="4172053" y="297147"/>
                </a:cubicBezTo>
                <a:lnTo>
                  <a:pt x="4170299" y="284868"/>
                </a:lnTo>
                <a:lnTo>
                  <a:pt x="4189595" y="255047"/>
                </a:lnTo>
                <a:cubicBezTo>
                  <a:pt x="4189923" y="250479"/>
                  <a:pt x="4192335" y="242512"/>
                  <a:pt x="4196831" y="231146"/>
                </a:cubicBezTo>
                <a:cubicBezTo>
                  <a:pt x="4201326" y="219780"/>
                  <a:pt x="4205930" y="211375"/>
                  <a:pt x="4210645" y="205930"/>
                </a:cubicBezTo>
                <a:cubicBezTo>
                  <a:pt x="4210645" y="199205"/>
                  <a:pt x="4214153" y="193358"/>
                  <a:pt x="4221170" y="188388"/>
                </a:cubicBezTo>
                <a:cubicBezTo>
                  <a:pt x="4218831" y="184879"/>
                  <a:pt x="4218685" y="181809"/>
                  <a:pt x="4220731" y="179178"/>
                </a:cubicBezTo>
                <a:cubicBezTo>
                  <a:pt x="4222778" y="176547"/>
                  <a:pt x="4225263" y="174354"/>
                  <a:pt x="4228187" y="172600"/>
                </a:cubicBezTo>
                <a:lnTo>
                  <a:pt x="4293092" y="58578"/>
                </a:lnTo>
                <a:cubicBezTo>
                  <a:pt x="4297075" y="54083"/>
                  <a:pt x="4300072" y="49478"/>
                  <a:pt x="4302082" y="44763"/>
                </a:cubicBezTo>
                <a:cubicBezTo>
                  <a:pt x="4304092" y="40049"/>
                  <a:pt x="4307527" y="35883"/>
                  <a:pt x="4312388" y="32265"/>
                </a:cubicBezTo>
                <a:cubicBezTo>
                  <a:pt x="4312461" y="29524"/>
                  <a:pt x="4313192" y="26674"/>
                  <a:pt x="4314580" y="23713"/>
                </a:cubicBezTo>
                <a:cubicBezTo>
                  <a:pt x="4315969" y="20753"/>
                  <a:pt x="4317577" y="18341"/>
                  <a:pt x="4319405" y="16477"/>
                </a:cubicBezTo>
                <a:lnTo>
                  <a:pt x="4326421" y="4198"/>
                </a:lnTo>
                <a:cubicBezTo>
                  <a:pt x="4328322" y="2407"/>
                  <a:pt x="4330661" y="1165"/>
                  <a:pt x="4333438" y="470"/>
                </a:cubicBez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0">
            <a:noFill/>
          </a:ln>
          <a:effectLst>
            <a:outerShdw blurRad="38100" dist="19050" dir="2700000" algn="tl" rotWithShape="0">
              <a:schemeClr val="dk1">
                <a:alpha val="40000"/>
              </a:scheme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" sz="16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Road Rage" pitchFamily="50" charset="0"/>
            </a:endParaRPr>
          </a:p>
        </p:txBody>
      </p:sp>
      <p:pic>
        <p:nvPicPr>
          <p:cNvPr id="5" name="Picture 2" descr="Instituto de Lideres Cristianos - Inicio | Facebook">
            <a:extLst>
              <a:ext uri="{FF2B5EF4-FFF2-40B4-BE49-F238E27FC236}">
                <a16:creationId xmlns:a16="http://schemas.microsoft.com/office/drawing/2014/main" id="{EFE90424-32EF-44F3-A46D-4F25BCFC722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627" b="12021"/>
          <a:stretch/>
        </p:blipFill>
        <p:spPr bwMode="auto">
          <a:xfrm>
            <a:off x="0" y="1"/>
            <a:ext cx="2381577" cy="1031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A3E26AB9-ADB9-40CD-B07C-8D2D6952C90C}"/>
              </a:ext>
            </a:extLst>
          </p:cNvPr>
          <p:cNvSpPr txBox="1"/>
          <p:nvPr/>
        </p:nvSpPr>
        <p:spPr>
          <a:xfrm>
            <a:off x="6096000" y="1408420"/>
            <a:ext cx="586925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dirty="0">
                <a:solidFill>
                  <a:srgbClr val="0D0000"/>
                </a:solidFill>
                <a:latin typeface="Road Rage" pitchFamily="50" charset="0"/>
              </a:rPr>
              <a:t>GRIEGO 1</a:t>
            </a:r>
          </a:p>
          <a:p>
            <a:pPr algn="ctr"/>
            <a:r>
              <a:rPr lang="es-MX" sz="6000" dirty="0">
                <a:solidFill>
                  <a:srgbClr val="B86337"/>
                </a:solidFill>
                <a:latin typeface="Road Rage" pitchFamily="50" charset="0"/>
              </a:rPr>
              <a:t>UNIDAD 5</a:t>
            </a:r>
          </a:p>
          <a:p>
            <a:pPr algn="ctr"/>
            <a:r>
              <a:rPr lang="es-MX" sz="6000" dirty="0">
                <a:solidFill>
                  <a:srgbClr val="220906"/>
                </a:solidFill>
                <a:latin typeface="Road Rage" pitchFamily="50" charset="0"/>
              </a:rPr>
              <a:t>Las preposiciones</a:t>
            </a:r>
          </a:p>
        </p:txBody>
      </p:sp>
    </p:spTree>
    <p:extLst>
      <p:ext uri="{BB962C8B-B14F-4D97-AF65-F5344CB8AC3E}">
        <p14:creationId xmlns:p14="http://schemas.microsoft.com/office/powerpoint/2010/main" val="26374190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nstituto de Lideres Cristianos - Inicio | Facebook">
            <a:extLst>
              <a:ext uri="{FF2B5EF4-FFF2-40B4-BE49-F238E27FC236}">
                <a16:creationId xmlns:a16="http://schemas.microsoft.com/office/drawing/2014/main" id="{F9713752-4977-454F-999F-7DD2E2CBB2F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627" b="12021"/>
          <a:stretch/>
        </p:blipFill>
        <p:spPr bwMode="auto">
          <a:xfrm>
            <a:off x="0" y="0"/>
            <a:ext cx="2381577" cy="1031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C296A6F9-C719-4652-AED3-CBE776238BE4}"/>
              </a:ext>
            </a:extLst>
          </p:cNvPr>
          <p:cNvSpPr txBox="1"/>
          <p:nvPr/>
        </p:nvSpPr>
        <p:spPr>
          <a:xfrm>
            <a:off x="3218184" y="1045414"/>
            <a:ext cx="6096000" cy="5318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l-GR"/>
            </a:defPPr>
            <a:lvl1pPr lvl="0" algn="ctr">
              <a:lnSpc>
                <a:spcPct val="107000"/>
              </a:lnSpc>
              <a:defRPr sz="2800" b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cs typeface="Times New Roman" panose="02020603050405020304" pitchFamily="18" charset="0"/>
              </a:rPr>
              <a:t>EJEMPLOS</a:t>
            </a:r>
            <a:endParaRPr kumimoji="0" lang="el-GR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pic>
        <p:nvPicPr>
          <p:cNvPr id="6" name="Google Shape;222;p33">
            <a:extLst>
              <a:ext uri="{FF2B5EF4-FFF2-40B4-BE49-F238E27FC236}">
                <a16:creationId xmlns:a16="http://schemas.microsoft.com/office/drawing/2014/main" id="{EEF18390-53C7-4440-86BF-A29EA9D6BEF8}"/>
              </a:ext>
            </a:extLst>
          </p:cNvPr>
          <p:cNvPicPr preferRelativeResize="0"/>
          <p:nvPr/>
        </p:nvPicPr>
        <p:blipFill>
          <a:blip r:embed="rId3">
            <a:alphaModFix amt="56000"/>
          </a:blip>
          <a:stretch>
            <a:fillRect/>
          </a:stretch>
        </p:blipFill>
        <p:spPr>
          <a:xfrm rot="10800000">
            <a:off x="3875898" y="1477455"/>
            <a:ext cx="4731751" cy="12634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5" name="Google Shape;1385;p42">
            <a:extLst>
              <a:ext uri="{FF2B5EF4-FFF2-40B4-BE49-F238E27FC236}">
                <a16:creationId xmlns:a16="http://schemas.microsoft.com/office/drawing/2014/main" id="{55EAD64E-2C57-40BE-A472-044009766A47}"/>
              </a:ext>
            </a:extLst>
          </p:cNvPr>
          <p:cNvGrpSpPr/>
          <p:nvPr/>
        </p:nvGrpSpPr>
        <p:grpSpPr>
          <a:xfrm rot="9563392">
            <a:off x="9259064" y="5461912"/>
            <a:ext cx="2928624" cy="358006"/>
            <a:chOff x="2142525" y="3876725"/>
            <a:chExt cx="2414850" cy="295200"/>
          </a:xfrm>
        </p:grpSpPr>
        <p:sp>
          <p:nvSpPr>
            <p:cNvPr id="16" name="Google Shape;1386;p42">
              <a:extLst>
                <a:ext uri="{FF2B5EF4-FFF2-40B4-BE49-F238E27FC236}">
                  <a16:creationId xmlns:a16="http://schemas.microsoft.com/office/drawing/2014/main" id="{96E8A81C-6652-452F-B3E0-1E45503883DA}"/>
                </a:ext>
              </a:extLst>
            </p:cNvPr>
            <p:cNvSpPr/>
            <p:nvPr/>
          </p:nvSpPr>
          <p:spPr>
            <a:xfrm>
              <a:off x="2147925" y="3884850"/>
              <a:ext cx="91075" cy="132625"/>
            </a:xfrm>
            <a:custGeom>
              <a:avLst/>
              <a:gdLst/>
              <a:ahLst/>
              <a:cxnLst/>
              <a:rect l="l" t="t" r="r" b="b"/>
              <a:pathLst>
                <a:path w="3643" h="5305" extrusionOk="0">
                  <a:moveTo>
                    <a:pt x="2786" y="1"/>
                  </a:moveTo>
                  <a:cubicBezTo>
                    <a:pt x="2678" y="1"/>
                    <a:pt x="2570" y="2"/>
                    <a:pt x="2462" y="4"/>
                  </a:cubicBezTo>
                  <a:cubicBezTo>
                    <a:pt x="992" y="94"/>
                    <a:pt x="208" y="897"/>
                    <a:pt x="118" y="2420"/>
                  </a:cubicBezTo>
                  <a:cubicBezTo>
                    <a:pt x="1" y="3961"/>
                    <a:pt x="659" y="4872"/>
                    <a:pt x="2101" y="5169"/>
                  </a:cubicBezTo>
                  <a:cubicBezTo>
                    <a:pt x="2498" y="5223"/>
                    <a:pt x="2894" y="5268"/>
                    <a:pt x="3282" y="5305"/>
                  </a:cubicBezTo>
                  <a:cubicBezTo>
                    <a:pt x="3174" y="3601"/>
                    <a:pt x="3291" y="1843"/>
                    <a:pt x="3643" y="22"/>
                  </a:cubicBezTo>
                  <a:cubicBezTo>
                    <a:pt x="3365" y="9"/>
                    <a:pt x="3079" y="1"/>
                    <a:pt x="2786" y="1"/>
                  </a:cubicBezTo>
                  <a:close/>
                </a:path>
              </a:pathLst>
            </a:custGeom>
            <a:solidFill>
              <a:srgbClr val="F766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Google Shape;1387;p42">
              <a:extLst>
                <a:ext uri="{FF2B5EF4-FFF2-40B4-BE49-F238E27FC236}">
                  <a16:creationId xmlns:a16="http://schemas.microsoft.com/office/drawing/2014/main" id="{D4DCC4A6-BB43-4753-A30A-FCC40D26D8AE}"/>
                </a:ext>
              </a:extLst>
            </p:cNvPr>
            <p:cNvSpPr/>
            <p:nvPr/>
          </p:nvSpPr>
          <p:spPr>
            <a:xfrm>
              <a:off x="2227250" y="3885400"/>
              <a:ext cx="45775" cy="135000"/>
            </a:xfrm>
            <a:custGeom>
              <a:avLst/>
              <a:gdLst/>
              <a:ahLst/>
              <a:cxnLst/>
              <a:rect l="l" t="t" r="r" b="b"/>
              <a:pathLst>
                <a:path w="1831" h="5400" extrusionOk="0">
                  <a:moveTo>
                    <a:pt x="470" y="0"/>
                  </a:moveTo>
                  <a:cubicBezTo>
                    <a:pt x="118" y="1821"/>
                    <a:pt x="1" y="3579"/>
                    <a:pt x="109" y="5283"/>
                  </a:cubicBezTo>
                  <a:cubicBezTo>
                    <a:pt x="560" y="5337"/>
                    <a:pt x="1010" y="5373"/>
                    <a:pt x="1461" y="5400"/>
                  </a:cubicBezTo>
                  <a:cubicBezTo>
                    <a:pt x="1416" y="3669"/>
                    <a:pt x="1533" y="1902"/>
                    <a:pt x="1831" y="100"/>
                  </a:cubicBezTo>
                  <a:cubicBezTo>
                    <a:pt x="1389" y="54"/>
                    <a:pt x="938" y="18"/>
                    <a:pt x="470" y="0"/>
                  </a:cubicBezTo>
                  <a:close/>
                </a:path>
              </a:pathLst>
            </a:custGeom>
            <a:solidFill>
              <a:srgbClr val="D7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Google Shape;1388;p42">
              <a:extLst>
                <a:ext uri="{FF2B5EF4-FFF2-40B4-BE49-F238E27FC236}">
                  <a16:creationId xmlns:a16="http://schemas.microsoft.com/office/drawing/2014/main" id="{9B88A1F6-2CF3-48BD-84BD-08ABB7EAEF4E}"/>
                </a:ext>
              </a:extLst>
            </p:cNvPr>
            <p:cNvSpPr/>
            <p:nvPr/>
          </p:nvSpPr>
          <p:spPr>
            <a:xfrm>
              <a:off x="2262625" y="3878875"/>
              <a:ext cx="121050" cy="159625"/>
            </a:xfrm>
            <a:custGeom>
              <a:avLst/>
              <a:gdLst/>
              <a:ahLst/>
              <a:cxnLst/>
              <a:rect l="l" t="t" r="r" b="b"/>
              <a:pathLst>
                <a:path w="4842" h="6385" extrusionOk="0">
                  <a:moveTo>
                    <a:pt x="3846" y="1837"/>
                  </a:moveTo>
                  <a:cubicBezTo>
                    <a:pt x="3853" y="1837"/>
                    <a:pt x="3860" y="1838"/>
                    <a:pt x="3868" y="1839"/>
                  </a:cubicBezTo>
                  <a:cubicBezTo>
                    <a:pt x="4075" y="1857"/>
                    <a:pt x="4156" y="2208"/>
                    <a:pt x="4111" y="2911"/>
                  </a:cubicBezTo>
                  <a:cubicBezTo>
                    <a:pt x="4129" y="3552"/>
                    <a:pt x="4010" y="3877"/>
                    <a:pt x="3754" y="3877"/>
                  </a:cubicBezTo>
                  <a:cubicBezTo>
                    <a:pt x="3747" y="3877"/>
                    <a:pt x="3740" y="3876"/>
                    <a:pt x="3733" y="3876"/>
                  </a:cubicBezTo>
                  <a:cubicBezTo>
                    <a:pt x="3561" y="3858"/>
                    <a:pt x="3471" y="3696"/>
                    <a:pt x="3453" y="3371"/>
                  </a:cubicBezTo>
                  <a:cubicBezTo>
                    <a:pt x="3471" y="3047"/>
                    <a:pt x="3489" y="2875"/>
                    <a:pt x="3489" y="2866"/>
                  </a:cubicBezTo>
                  <a:cubicBezTo>
                    <a:pt x="3533" y="2180"/>
                    <a:pt x="3652" y="1837"/>
                    <a:pt x="3846" y="1837"/>
                  </a:cubicBezTo>
                  <a:close/>
                  <a:moveTo>
                    <a:pt x="2439" y="1490"/>
                  </a:moveTo>
                  <a:cubicBezTo>
                    <a:pt x="2468" y="1490"/>
                    <a:pt x="2500" y="1504"/>
                    <a:pt x="2534" y="1532"/>
                  </a:cubicBezTo>
                  <a:cubicBezTo>
                    <a:pt x="2551" y="1524"/>
                    <a:pt x="2567" y="1520"/>
                    <a:pt x="2582" y="1520"/>
                  </a:cubicBezTo>
                  <a:cubicBezTo>
                    <a:pt x="2752" y="1520"/>
                    <a:pt x="2807" y="2039"/>
                    <a:pt x="2732" y="3083"/>
                  </a:cubicBezTo>
                  <a:cubicBezTo>
                    <a:pt x="2723" y="4084"/>
                    <a:pt x="2586" y="4589"/>
                    <a:pt x="2321" y="4589"/>
                  </a:cubicBezTo>
                  <a:cubicBezTo>
                    <a:pt x="2314" y="4589"/>
                    <a:pt x="2307" y="4589"/>
                    <a:pt x="2300" y="4588"/>
                  </a:cubicBezTo>
                  <a:cubicBezTo>
                    <a:pt x="2119" y="4579"/>
                    <a:pt x="2029" y="4318"/>
                    <a:pt x="2038" y="3813"/>
                  </a:cubicBezTo>
                  <a:cubicBezTo>
                    <a:pt x="2074" y="3308"/>
                    <a:pt x="2092" y="3056"/>
                    <a:pt x="2092" y="3038"/>
                  </a:cubicBezTo>
                  <a:cubicBezTo>
                    <a:pt x="2110" y="2695"/>
                    <a:pt x="2137" y="2380"/>
                    <a:pt x="2182" y="2109"/>
                  </a:cubicBezTo>
                  <a:cubicBezTo>
                    <a:pt x="2239" y="1695"/>
                    <a:pt x="2325" y="1490"/>
                    <a:pt x="2439" y="1490"/>
                  </a:cubicBezTo>
                  <a:close/>
                  <a:moveTo>
                    <a:pt x="961" y="1020"/>
                  </a:moveTo>
                  <a:cubicBezTo>
                    <a:pt x="977" y="1020"/>
                    <a:pt x="994" y="1026"/>
                    <a:pt x="1011" y="1037"/>
                  </a:cubicBezTo>
                  <a:cubicBezTo>
                    <a:pt x="1013" y="1036"/>
                    <a:pt x="1016" y="1036"/>
                    <a:pt x="1019" y="1036"/>
                  </a:cubicBezTo>
                  <a:cubicBezTo>
                    <a:pt x="1220" y="1036"/>
                    <a:pt x="1280" y="1659"/>
                    <a:pt x="1191" y="2920"/>
                  </a:cubicBezTo>
                  <a:cubicBezTo>
                    <a:pt x="1164" y="4156"/>
                    <a:pt x="1024" y="4778"/>
                    <a:pt x="760" y="4778"/>
                  </a:cubicBezTo>
                  <a:cubicBezTo>
                    <a:pt x="757" y="4778"/>
                    <a:pt x="753" y="4778"/>
                    <a:pt x="749" y="4777"/>
                  </a:cubicBezTo>
                  <a:cubicBezTo>
                    <a:pt x="578" y="4768"/>
                    <a:pt x="497" y="4444"/>
                    <a:pt x="506" y="3822"/>
                  </a:cubicBezTo>
                  <a:cubicBezTo>
                    <a:pt x="551" y="3209"/>
                    <a:pt x="569" y="2893"/>
                    <a:pt x="569" y="2875"/>
                  </a:cubicBezTo>
                  <a:cubicBezTo>
                    <a:pt x="651" y="1639"/>
                    <a:pt x="787" y="1020"/>
                    <a:pt x="961" y="1020"/>
                  </a:cubicBezTo>
                  <a:close/>
                  <a:moveTo>
                    <a:pt x="3609" y="4159"/>
                  </a:moveTo>
                  <a:cubicBezTo>
                    <a:pt x="3633" y="4159"/>
                    <a:pt x="3660" y="4161"/>
                    <a:pt x="3688" y="4164"/>
                  </a:cubicBezTo>
                  <a:cubicBezTo>
                    <a:pt x="3904" y="4191"/>
                    <a:pt x="4012" y="4309"/>
                    <a:pt x="3994" y="4516"/>
                  </a:cubicBezTo>
                  <a:cubicBezTo>
                    <a:pt x="3986" y="4714"/>
                    <a:pt x="3878" y="4805"/>
                    <a:pt x="3688" y="4805"/>
                  </a:cubicBezTo>
                  <a:cubicBezTo>
                    <a:pt x="3679" y="4805"/>
                    <a:pt x="3670" y="4805"/>
                    <a:pt x="3661" y="4804"/>
                  </a:cubicBezTo>
                  <a:cubicBezTo>
                    <a:pt x="3534" y="4795"/>
                    <a:pt x="3444" y="4732"/>
                    <a:pt x="3381" y="4624"/>
                  </a:cubicBezTo>
                  <a:cubicBezTo>
                    <a:pt x="3336" y="4543"/>
                    <a:pt x="3318" y="4480"/>
                    <a:pt x="3318" y="4426"/>
                  </a:cubicBezTo>
                  <a:cubicBezTo>
                    <a:pt x="3334" y="4244"/>
                    <a:pt x="3433" y="4159"/>
                    <a:pt x="3609" y="4159"/>
                  </a:cubicBezTo>
                  <a:close/>
                  <a:moveTo>
                    <a:pt x="1193" y="0"/>
                  </a:moveTo>
                  <a:cubicBezTo>
                    <a:pt x="966" y="0"/>
                    <a:pt x="719" y="42"/>
                    <a:pt x="452" y="126"/>
                  </a:cubicBezTo>
                  <a:cubicBezTo>
                    <a:pt x="434" y="207"/>
                    <a:pt x="416" y="279"/>
                    <a:pt x="416" y="361"/>
                  </a:cubicBezTo>
                  <a:cubicBezTo>
                    <a:pt x="118" y="2163"/>
                    <a:pt x="1" y="3930"/>
                    <a:pt x="46" y="5661"/>
                  </a:cubicBezTo>
                  <a:cubicBezTo>
                    <a:pt x="37" y="5751"/>
                    <a:pt x="37" y="5841"/>
                    <a:pt x="46" y="5931"/>
                  </a:cubicBezTo>
                  <a:cubicBezTo>
                    <a:pt x="376" y="6070"/>
                    <a:pt x="691" y="6139"/>
                    <a:pt x="991" y="6139"/>
                  </a:cubicBezTo>
                  <a:cubicBezTo>
                    <a:pt x="1200" y="6139"/>
                    <a:pt x="1401" y="6106"/>
                    <a:pt x="1596" y="6039"/>
                  </a:cubicBezTo>
                  <a:cubicBezTo>
                    <a:pt x="1886" y="6173"/>
                    <a:pt x="2179" y="6240"/>
                    <a:pt x="2475" y="6240"/>
                  </a:cubicBezTo>
                  <a:cubicBezTo>
                    <a:pt x="2677" y="6240"/>
                    <a:pt x="2879" y="6209"/>
                    <a:pt x="3084" y="6147"/>
                  </a:cubicBezTo>
                  <a:cubicBezTo>
                    <a:pt x="3292" y="6305"/>
                    <a:pt x="3525" y="6385"/>
                    <a:pt x="3784" y="6385"/>
                  </a:cubicBezTo>
                  <a:cubicBezTo>
                    <a:pt x="3986" y="6385"/>
                    <a:pt x="4203" y="6336"/>
                    <a:pt x="4436" y="6238"/>
                  </a:cubicBezTo>
                  <a:cubicBezTo>
                    <a:pt x="4418" y="5769"/>
                    <a:pt x="4418" y="5309"/>
                    <a:pt x="4418" y="4858"/>
                  </a:cubicBezTo>
                  <a:cubicBezTo>
                    <a:pt x="4427" y="3975"/>
                    <a:pt x="4481" y="3101"/>
                    <a:pt x="4580" y="2244"/>
                  </a:cubicBezTo>
                  <a:cubicBezTo>
                    <a:pt x="4652" y="1640"/>
                    <a:pt x="4733" y="1037"/>
                    <a:pt x="4841" y="433"/>
                  </a:cubicBezTo>
                  <a:cubicBezTo>
                    <a:pt x="4604" y="322"/>
                    <a:pt x="4342" y="266"/>
                    <a:pt x="4057" y="266"/>
                  </a:cubicBezTo>
                  <a:cubicBezTo>
                    <a:pt x="3877" y="266"/>
                    <a:pt x="3688" y="288"/>
                    <a:pt x="3489" y="333"/>
                  </a:cubicBezTo>
                  <a:cubicBezTo>
                    <a:pt x="3200" y="184"/>
                    <a:pt x="2913" y="108"/>
                    <a:pt x="2630" y="108"/>
                  </a:cubicBezTo>
                  <a:cubicBezTo>
                    <a:pt x="2419" y="108"/>
                    <a:pt x="2210" y="150"/>
                    <a:pt x="2002" y="234"/>
                  </a:cubicBezTo>
                  <a:cubicBezTo>
                    <a:pt x="1773" y="78"/>
                    <a:pt x="1502" y="0"/>
                    <a:pt x="1193" y="0"/>
                  </a:cubicBezTo>
                  <a:close/>
                </a:path>
              </a:pathLst>
            </a:custGeom>
            <a:solidFill>
              <a:srgbClr val="FCAD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Google Shape;1389;p42">
              <a:extLst>
                <a:ext uri="{FF2B5EF4-FFF2-40B4-BE49-F238E27FC236}">
                  <a16:creationId xmlns:a16="http://schemas.microsoft.com/office/drawing/2014/main" id="{69CFB1D6-68A3-4D8F-BFA2-BE0CD4D6C1A2}"/>
                </a:ext>
              </a:extLst>
            </p:cNvPr>
            <p:cNvSpPr/>
            <p:nvPr/>
          </p:nvSpPr>
          <p:spPr>
            <a:xfrm>
              <a:off x="2275025" y="3904375"/>
              <a:ext cx="91525" cy="94625"/>
            </a:xfrm>
            <a:custGeom>
              <a:avLst/>
              <a:gdLst/>
              <a:ahLst/>
              <a:cxnLst/>
              <a:rect l="l" t="t" r="r" b="b"/>
              <a:pathLst>
                <a:path w="3661" h="3785" extrusionOk="0">
                  <a:moveTo>
                    <a:pt x="3350" y="817"/>
                  </a:moveTo>
                  <a:cubicBezTo>
                    <a:pt x="3156" y="817"/>
                    <a:pt x="3037" y="1160"/>
                    <a:pt x="2993" y="1846"/>
                  </a:cubicBezTo>
                  <a:cubicBezTo>
                    <a:pt x="2993" y="1855"/>
                    <a:pt x="2975" y="2027"/>
                    <a:pt x="2957" y="2351"/>
                  </a:cubicBezTo>
                  <a:cubicBezTo>
                    <a:pt x="2975" y="2676"/>
                    <a:pt x="3065" y="2847"/>
                    <a:pt x="3237" y="2856"/>
                  </a:cubicBezTo>
                  <a:cubicBezTo>
                    <a:pt x="3244" y="2856"/>
                    <a:pt x="3251" y="2857"/>
                    <a:pt x="3258" y="2857"/>
                  </a:cubicBezTo>
                  <a:cubicBezTo>
                    <a:pt x="3514" y="2857"/>
                    <a:pt x="3633" y="2532"/>
                    <a:pt x="3615" y="1891"/>
                  </a:cubicBezTo>
                  <a:cubicBezTo>
                    <a:pt x="3660" y="1188"/>
                    <a:pt x="3579" y="837"/>
                    <a:pt x="3372" y="819"/>
                  </a:cubicBezTo>
                  <a:cubicBezTo>
                    <a:pt x="3364" y="818"/>
                    <a:pt x="3357" y="817"/>
                    <a:pt x="3350" y="817"/>
                  </a:cubicBezTo>
                  <a:close/>
                  <a:moveTo>
                    <a:pt x="1943" y="470"/>
                  </a:moveTo>
                  <a:cubicBezTo>
                    <a:pt x="1829" y="470"/>
                    <a:pt x="1743" y="675"/>
                    <a:pt x="1686" y="1089"/>
                  </a:cubicBezTo>
                  <a:cubicBezTo>
                    <a:pt x="1641" y="1360"/>
                    <a:pt x="1614" y="1675"/>
                    <a:pt x="1596" y="2018"/>
                  </a:cubicBezTo>
                  <a:cubicBezTo>
                    <a:pt x="1596" y="2036"/>
                    <a:pt x="1578" y="2288"/>
                    <a:pt x="1542" y="2793"/>
                  </a:cubicBezTo>
                  <a:cubicBezTo>
                    <a:pt x="1533" y="3298"/>
                    <a:pt x="1623" y="3559"/>
                    <a:pt x="1804" y="3568"/>
                  </a:cubicBezTo>
                  <a:cubicBezTo>
                    <a:pt x="1811" y="3569"/>
                    <a:pt x="1818" y="3569"/>
                    <a:pt x="1825" y="3569"/>
                  </a:cubicBezTo>
                  <a:cubicBezTo>
                    <a:pt x="2090" y="3569"/>
                    <a:pt x="2227" y="3064"/>
                    <a:pt x="2236" y="2063"/>
                  </a:cubicBezTo>
                  <a:cubicBezTo>
                    <a:pt x="2311" y="1019"/>
                    <a:pt x="2256" y="500"/>
                    <a:pt x="2086" y="500"/>
                  </a:cubicBezTo>
                  <a:cubicBezTo>
                    <a:pt x="2071" y="500"/>
                    <a:pt x="2055" y="504"/>
                    <a:pt x="2038" y="512"/>
                  </a:cubicBezTo>
                  <a:cubicBezTo>
                    <a:pt x="2004" y="484"/>
                    <a:pt x="1972" y="470"/>
                    <a:pt x="1943" y="470"/>
                  </a:cubicBezTo>
                  <a:close/>
                  <a:moveTo>
                    <a:pt x="465" y="0"/>
                  </a:moveTo>
                  <a:cubicBezTo>
                    <a:pt x="291" y="0"/>
                    <a:pt x="155" y="619"/>
                    <a:pt x="73" y="1855"/>
                  </a:cubicBezTo>
                  <a:cubicBezTo>
                    <a:pt x="73" y="1873"/>
                    <a:pt x="55" y="2189"/>
                    <a:pt x="10" y="2802"/>
                  </a:cubicBezTo>
                  <a:cubicBezTo>
                    <a:pt x="1" y="3424"/>
                    <a:pt x="82" y="3748"/>
                    <a:pt x="253" y="3757"/>
                  </a:cubicBezTo>
                  <a:cubicBezTo>
                    <a:pt x="257" y="3758"/>
                    <a:pt x="261" y="3758"/>
                    <a:pt x="264" y="3758"/>
                  </a:cubicBezTo>
                  <a:cubicBezTo>
                    <a:pt x="528" y="3758"/>
                    <a:pt x="668" y="3136"/>
                    <a:pt x="695" y="1900"/>
                  </a:cubicBezTo>
                  <a:cubicBezTo>
                    <a:pt x="784" y="639"/>
                    <a:pt x="724" y="16"/>
                    <a:pt x="523" y="16"/>
                  </a:cubicBezTo>
                  <a:cubicBezTo>
                    <a:pt x="520" y="16"/>
                    <a:pt x="517" y="16"/>
                    <a:pt x="515" y="17"/>
                  </a:cubicBezTo>
                  <a:cubicBezTo>
                    <a:pt x="498" y="6"/>
                    <a:pt x="481" y="0"/>
                    <a:pt x="465" y="0"/>
                  </a:cubicBezTo>
                  <a:close/>
                  <a:moveTo>
                    <a:pt x="3113" y="3139"/>
                  </a:moveTo>
                  <a:cubicBezTo>
                    <a:pt x="2937" y="3139"/>
                    <a:pt x="2838" y="3224"/>
                    <a:pt x="2822" y="3406"/>
                  </a:cubicBezTo>
                  <a:cubicBezTo>
                    <a:pt x="2822" y="3460"/>
                    <a:pt x="2840" y="3523"/>
                    <a:pt x="2885" y="3604"/>
                  </a:cubicBezTo>
                  <a:cubicBezTo>
                    <a:pt x="2948" y="3712"/>
                    <a:pt x="3038" y="3775"/>
                    <a:pt x="3165" y="3784"/>
                  </a:cubicBezTo>
                  <a:cubicBezTo>
                    <a:pt x="3174" y="3785"/>
                    <a:pt x="3183" y="3785"/>
                    <a:pt x="3192" y="3785"/>
                  </a:cubicBezTo>
                  <a:cubicBezTo>
                    <a:pt x="3382" y="3785"/>
                    <a:pt x="3490" y="3694"/>
                    <a:pt x="3498" y="3496"/>
                  </a:cubicBezTo>
                  <a:cubicBezTo>
                    <a:pt x="3516" y="3289"/>
                    <a:pt x="3408" y="3171"/>
                    <a:pt x="3192" y="3144"/>
                  </a:cubicBezTo>
                  <a:cubicBezTo>
                    <a:pt x="3164" y="3141"/>
                    <a:pt x="3137" y="3139"/>
                    <a:pt x="3113" y="3139"/>
                  </a:cubicBezTo>
                  <a:close/>
                </a:path>
              </a:pathLst>
            </a:custGeom>
            <a:solidFill>
              <a:srgbClr val="FFD7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Google Shape;1390;p42">
              <a:extLst>
                <a:ext uri="{FF2B5EF4-FFF2-40B4-BE49-F238E27FC236}">
                  <a16:creationId xmlns:a16="http://schemas.microsoft.com/office/drawing/2014/main" id="{DA0BEA61-EE4F-495B-87B1-C4E84F53CB52}"/>
                </a:ext>
              </a:extLst>
            </p:cNvPr>
            <p:cNvSpPr/>
            <p:nvPr/>
          </p:nvSpPr>
          <p:spPr>
            <a:xfrm>
              <a:off x="4200850" y="4019700"/>
              <a:ext cx="243175" cy="145150"/>
            </a:xfrm>
            <a:custGeom>
              <a:avLst/>
              <a:gdLst/>
              <a:ahLst/>
              <a:cxnLst/>
              <a:rect l="l" t="t" r="r" b="b"/>
              <a:pathLst>
                <a:path w="9727" h="5806" extrusionOk="0">
                  <a:moveTo>
                    <a:pt x="2290" y="1"/>
                  </a:moveTo>
                  <a:cubicBezTo>
                    <a:pt x="1821" y="289"/>
                    <a:pt x="1299" y="632"/>
                    <a:pt x="731" y="1019"/>
                  </a:cubicBezTo>
                  <a:cubicBezTo>
                    <a:pt x="334" y="1290"/>
                    <a:pt x="91" y="1506"/>
                    <a:pt x="1" y="1668"/>
                  </a:cubicBezTo>
                  <a:cubicBezTo>
                    <a:pt x="73" y="1767"/>
                    <a:pt x="325" y="1885"/>
                    <a:pt x="758" y="2029"/>
                  </a:cubicBezTo>
                  <a:cubicBezTo>
                    <a:pt x="1181" y="2164"/>
                    <a:pt x="1803" y="2371"/>
                    <a:pt x="2597" y="2669"/>
                  </a:cubicBezTo>
                  <a:cubicBezTo>
                    <a:pt x="3390" y="2939"/>
                    <a:pt x="4075" y="3128"/>
                    <a:pt x="4634" y="3237"/>
                  </a:cubicBezTo>
                  <a:cubicBezTo>
                    <a:pt x="3516" y="3489"/>
                    <a:pt x="2579" y="3696"/>
                    <a:pt x="1812" y="3832"/>
                  </a:cubicBezTo>
                  <a:cubicBezTo>
                    <a:pt x="1037" y="3967"/>
                    <a:pt x="559" y="4129"/>
                    <a:pt x="379" y="4318"/>
                  </a:cubicBezTo>
                  <a:cubicBezTo>
                    <a:pt x="343" y="4354"/>
                    <a:pt x="541" y="4598"/>
                    <a:pt x="992" y="5039"/>
                  </a:cubicBezTo>
                  <a:cubicBezTo>
                    <a:pt x="1443" y="5499"/>
                    <a:pt x="1740" y="5752"/>
                    <a:pt x="1894" y="5806"/>
                  </a:cubicBezTo>
                  <a:lnTo>
                    <a:pt x="9591" y="4399"/>
                  </a:lnTo>
                  <a:cubicBezTo>
                    <a:pt x="9195" y="3777"/>
                    <a:pt x="9240" y="3011"/>
                    <a:pt x="9727" y="2110"/>
                  </a:cubicBezTo>
                  <a:lnTo>
                    <a:pt x="2290" y="1"/>
                  </a:lnTo>
                  <a:close/>
                </a:path>
              </a:pathLst>
            </a:custGeom>
            <a:solidFill>
              <a:srgbClr val="DEA0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Google Shape;1391;p42">
              <a:extLst>
                <a:ext uri="{FF2B5EF4-FFF2-40B4-BE49-F238E27FC236}">
                  <a16:creationId xmlns:a16="http://schemas.microsoft.com/office/drawing/2014/main" id="{FBD9FEAF-30A5-4BBD-8E8F-244B4AF8775C}"/>
                </a:ext>
              </a:extLst>
            </p:cNvPr>
            <p:cNvSpPr/>
            <p:nvPr/>
          </p:nvSpPr>
          <p:spPr>
            <a:xfrm>
              <a:off x="4430700" y="4072425"/>
              <a:ext cx="121050" cy="57275"/>
            </a:xfrm>
            <a:custGeom>
              <a:avLst/>
              <a:gdLst/>
              <a:ahLst/>
              <a:cxnLst/>
              <a:rect l="l" t="t" r="r" b="b"/>
              <a:pathLst>
                <a:path w="4842" h="2291" extrusionOk="0">
                  <a:moveTo>
                    <a:pt x="533" y="1"/>
                  </a:moveTo>
                  <a:cubicBezTo>
                    <a:pt x="46" y="902"/>
                    <a:pt x="1" y="1668"/>
                    <a:pt x="397" y="2290"/>
                  </a:cubicBezTo>
                  <a:lnTo>
                    <a:pt x="4841" y="1164"/>
                  </a:lnTo>
                  <a:lnTo>
                    <a:pt x="533" y="1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Google Shape;1392;p42">
              <a:extLst>
                <a:ext uri="{FF2B5EF4-FFF2-40B4-BE49-F238E27FC236}">
                  <a16:creationId xmlns:a16="http://schemas.microsoft.com/office/drawing/2014/main" id="{18DA84A3-1CF1-4386-B104-82A6CD20DE56}"/>
                </a:ext>
              </a:extLst>
            </p:cNvPr>
            <p:cNvSpPr/>
            <p:nvPr/>
          </p:nvSpPr>
          <p:spPr>
            <a:xfrm>
              <a:off x="2373050" y="3934975"/>
              <a:ext cx="1943650" cy="192700"/>
            </a:xfrm>
            <a:custGeom>
              <a:avLst/>
              <a:gdLst/>
              <a:ahLst/>
              <a:cxnLst/>
              <a:rect l="l" t="t" r="r" b="b"/>
              <a:pathLst>
                <a:path w="77746" h="7708" extrusionOk="0">
                  <a:moveTo>
                    <a:pt x="1228" y="844"/>
                  </a:moveTo>
                  <a:cubicBezTo>
                    <a:pt x="1302" y="844"/>
                    <a:pt x="1386" y="857"/>
                    <a:pt x="1479" y="884"/>
                  </a:cubicBezTo>
                  <a:lnTo>
                    <a:pt x="17298" y="2020"/>
                  </a:lnTo>
                  <a:cubicBezTo>
                    <a:pt x="17605" y="2065"/>
                    <a:pt x="17749" y="2227"/>
                    <a:pt x="17731" y="2497"/>
                  </a:cubicBezTo>
                  <a:cubicBezTo>
                    <a:pt x="17722" y="2605"/>
                    <a:pt x="17686" y="2705"/>
                    <a:pt x="17632" y="2804"/>
                  </a:cubicBezTo>
                  <a:cubicBezTo>
                    <a:pt x="17551" y="2907"/>
                    <a:pt x="17447" y="2956"/>
                    <a:pt x="17318" y="2956"/>
                  </a:cubicBezTo>
                  <a:cubicBezTo>
                    <a:pt x="17289" y="2956"/>
                    <a:pt x="17258" y="2953"/>
                    <a:pt x="17226" y="2948"/>
                  </a:cubicBezTo>
                  <a:lnTo>
                    <a:pt x="1245" y="1839"/>
                  </a:lnTo>
                  <a:cubicBezTo>
                    <a:pt x="938" y="1785"/>
                    <a:pt x="794" y="1605"/>
                    <a:pt x="812" y="1307"/>
                  </a:cubicBezTo>
                  <a:cubicBezTo>
                    <a:pt x="833" y="1000"/>
                    <a:pt x="973" y="844"/>
                    <a:pt x="1228" y="844"/>
                  </a:cubicBezTo>
                  <a:close/>
                  <a:moveTo>
                    <a:pt x="18849" y="2164"/>
                  </a:moveTo>
                  <a:cubicBezTo>
                    <a:pt x="18912" y="2164"/>
                    <a:pt x="18981" y="2170"/>
                    <a:pt x="19056" y="2182"/>
                  </a:cubicBezTo>
                  <a:cubicBezTo>
                    <a:pt x="19489" y="2254"/>
                    <a:pt x="19696" y="2443"/>
                    <a:pt x="19669" y="2768"/>
                  </a:cubicBezTo>
                  <a:cubicBezTo>
                    <a:pt x="19653" y="3057"/>
                    <a:pt x="19469" y="3195"/>
                    <a:pt x="19119" y="3195"/>
                  </a:cubicBezTo>
                  <a:cubicBezTo>
                    <a:pt x="19088" y="3195"/>
                    <a:pt x="19055" y="3194"/>
                    <a:pt x="19020" y="3191"/>
                  </a:cubicBezTo>
                  <a:cubicBezTo>
                    <a:pt x="18741" y="3173"/>
                    <a:pt x="18533" y="3083"/>
                    <a:pt x="18416" y="2912"/>
                  </a:cubicBezTo>
                  <a:cubicBezTo>
                    <a:pt x="18362" y="2822"/>
                    <a:pt x="18335" y="2723"/>
                    <a:pt x="18344" y="2623"/>
                  </a:cubicBezTo>
                  <a:cubicBezTo>
                    <a:pt x="18359" y="2315"/>
                    <a:pt x="18531" y="2164"/>
                    <a:pt x="18849" y="2164"/>
                  </a:cubicBezTo>
                  <a:close/>
                  <a:moveTo>
                    <a:pt x="163" y="0"/>
                  </a:moveTo>
                  <a:cubicBezTo>
                    <a:pt x="64" y="857"/>
                    <a:pt x="10" y="1731"/>
                    <a:pt x="1" y="2614"/>
                  </a:cubicBezTo>
                  <a:lnTo>
                    <a:pt x="73491" y="7707"/>
                  </a:lnTo>
                  <a:cubicBezTo>
                    <a:pt x="73671" y="7509"/>
                    <a:pt x="74149" y="7356"/>
                    <a:pt x="74924" y="7221"/>
                  </a:cubicBezTo>
                  <a:cubicBezTo>
                    <a:pt x="75691" y="7085"/>
                    <a:pt x="76628" y="6878"/>
                    <a:pt x="77746" y="6626"/>
                  </a:cubicBezTo>
                  <a:cubicBezTo>
                    <a:pt x="77187" y="6517"/>
                    <a:pt x="76502" y="6328"/>
                    <a:pt x="75709" y="6058"/>
                  </a:cubicBezTo>
                  <a:cubicBezTo>
                    <a:pt x="74915" y="5760"/>
                    <a:pt x="74293" y="5553"/>
                    <a:pt x="73870" y="5418"/>
                  </a:cubicBezTo>
                  <a:cubicBezTo>
                    <a:pt x="73437" y="5274"/>
                    <a:pt x="73185" y="5156"/>
                    <a:pt x="73113" y="5057"/>
                  </a:cubicBezTo>
                  <a:lnTo>
                    <a:pt x="163" y="0"/>
                  </a:lnTo>
                  <a:close/>
                </a:path>
              </a:pathLst>
            </a:custGeom>
            <a:solidFill>
              <a:srgbClr val="EC81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Google Shape;1393;p42">
              <a:extLst>
                <a:ext uri="{FF2B5EF4-FFF2-40B4-BE49-F238E27FC236}">
                  <a16:creationId xmlns:a16="http://schemas.microsoft.com/office/drawing/2014/main" id="{55B3801F-5D36-443E-9591-46D997FCDC45}"/>
                </a:ext>
              </a:extLst>
            </p:cNvPr>
            <p:cNvSpPr/>
            <p:nvPr/>
          </p:nvSpPr>
          <p:spPr>
            <a:xfrm>
              <a:off x="2392900" y="3956075"/>
              <a:ext cx="472575" cy="58775"/>
            </a:xfrm>
            <a:custGeom>
              <a:avLst/>
              <a:gdLst/>
              <a:ahLst/>
              <a:cxnLst/>
              <a:rect l="l" t="t" r="r" b="b"/>
              <a:pathLst>
                <a:path w="18903" h="2351" extrusionOk="0">
                  <a:moveTo>
                    <a:pt x="434" y="0"/>
                  </a:moveTo>
                  <a:cubicBezTo>
                    <a:pt x="179" y="0"/>
                    <a:pt x="39" y="156"/>
                    <a:pt x="18" y="463"/>
                  </a:cubicBezTo>
                  <a:cubicBezTo>
                    <a:pt x="0" y="761"/>
                    <a:pt x="144" y="941"/>
                    <a:pt x="451" y="995"/>
                  </a:cubicBezTo>
                  <a:lnTo>
                    <a:pt x="16432" y="2104"/>
                  </a:lnTo>
                  <a:cubicBezTo>
                    <a:pt x="16464" y="2109"/>
                    <a:pt x="16495" y="2112"/>
                    <a:pt x="16524" y="2112"/>
                  </a:cubicBezTo>
                  <a:cubicBezTo>
                    <a:pt x="16653" y="2112"/>
                    <a:pt x="16757" y="2063"/>
                    <a:pt x="16838" y="1960"/>
                  </a:cubicBezTo>
                  <a:cubicBezTo>
                    <a:pt x="16892" y="1861"/>
                    <a:pt x="16928" y="1761"/>
                    <a:pt x="16937" y="1653"/>
                  </a:cubicBezTo>
                  <a:cubicBezTo>
                    <a:pt x="16955" y="1383"/>
                    <a:pt x="16811" y="1221"/>
                    <a:pt x="16495" y="1176"/>
                  </a:cubicBezTo>
                  <a:lnTo>
                    <a:pt x="685" y="40"/>
                  </a:lnTo>
                  <a:cubicBezTo>
                    <a:pt x="592" y="13"/>
                    <a:pt x="508" y="0"/>
                    <a:pt x="434" y="0"/>
                  </a:cubicBezTo>
                  <a:close/>
                  <a:moveTo>
                    <a:pt x="18055" y="1320"/>
                  </a:moveTo>
                  <a:cubicBezTo>
                    <a:pt x="17737" y="1320"/>
                    <a:pt x="17565" y="1471"/>
                    <a:pt x="17550" y="1779"/>
                  </a:cubicBezTo>
                  <a:cubicBezTo>
                    <a:pt x="17541" y="1879"/>
                    <a:pt x="17568" y="1978"/>
                    <a:pt x="17622" y="2068"/>
                  </a:cubicBezTo>
                  <a:cubicBezTo>
                    <a:pt x="17739" y="2239"/>
                    <a:pt x="17947" y="2329"/>
                    <a:pt x="18226" y="2347"/>
                  </a:cubicBezTo>
                  <a:cubicBezTo>
                    <a:pt x="18261" y="2350"/>
                    <a:pt x="18294" y="2351"/>
                    <a:pt x="18325" y="2351"/>
                  </a:cubicBezTo>
                  <a:cubicBezTo>
                    <a:pt x="18675" y="2351"/>
                    <a:pt x="18859" y="2213"/>
                    <a:pt x="18875" y="1924"/>
                  </a:cubicBezTo>
                  <a:cubicBezTo>
                    <a:pt x="18902" y="1599"/>
                    <a:pt x="18695" y="1410"/>
                    <a:pt x="18262" y="1338"/>
                  </a:cubicBezTo>
                  <a:cubicBezTo>
                    <a:pt x="18187" y="1326"/>
                    <a:pt x="18118" y="1320"/>
                    <a:pt x="18055" y="1320"/>
                  </a:cubicBezTo>
                  <a:close/>
                </a:path>
              </a:pathLst>
            </a:custGeom>
            <a:solidFill>
              <a:srgbClr val="FFB2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Google Shape;1394;p42">
              <a:extLst>
                <a:ext uri="{FF2B5EF4-FFF2-40B4-BE49-F238E27FC236}">
                  <a16:creationId xmlns:a16="http://schemas.microsoft.com/office/drawing/2014/main" id="{F8825F2A-02C0-42B1-8089-11F974890128}"/>
                </a:ext>
              </a:extLst>
            </p:cNvPr>
            <p:cNvSpPr/>
            <p:nvPr/>
          </p:nvSpPr>
          <p:spPr>
            <a:xfrm>
              <a:off x="2373050" y="3889675"/>
              <a:ext cx="1885075" cy="275175"/>
            </a:xfrm>
            <a:custGeom>
              <a:avLst/>
              <a:gdLst/>
              <a:ahLst/>
              <a:cxnLst/>
              <a:rect l="l" t="t" r="r" b="b"/>
              <a:pathLst>
                <a:path w="75403" h="11007" extrusionOk="0">
                  <a:moveTo>
                    <a:pt x="424" y="1"/>
                  </a:moveTo>
                  <a:cubicBezTo>
                    <a:pt x="316" y="605"/>
                    <a:pt x="235" y="1208"/>
                    <a:pt x="163" y="1812"/>
                  </a:cubicBezTo>
                  <a:lnTo>
                    <a:pt x="73113" y="6869"/>
                  </a:lnTo>
                  <a:cubicBezTo>
                    <a:pt x="73203" y="6707"/>
                    <a:pt x="73446" y="6491"/>
                    <a:pt x="73843" y="6220"/>
                  </a:cubicBezTo>
                  <a:cubicBezTo>
                    <a:pt x="74411" y="5833"/>
                    <a:pt x="74933" y="5490"/>
                    <a:pt x="75402" y="5202"/>
                  </a:cubicBezTo>
                  <a:lnTo>
                    <a:pt x="424" y="1"/>
                  </a:lnTo>
                  <a:close/>
                  <a:moveTo>
                    <a:pt x="1" y="4426"/>
                  </a:moveTo>
                  <a:cubicBezTo>
                    <a:pt x="1" y="4877"/>
                    <a:pt x="1" y="5337"/>
                    <a:pt x="19" y="5806"/>
                  </a:cubicBezTo>
                  <a:lnTo>
                    <a:pt x="75006" y="11007"/>
                  </a:lnTo>
                  <a:cubicBezTo>
                    <a:pt x="74852" y="10953"/>
                    <a:pt x="74555" y="10700"/>
                    <a:pt x="74104" y="10240"/>
                  </a:cubicBezTo>
                  <a:cubicBezTo>
                    <a:pt x="73653" y="9799"/>
                    <a:pt x="73455" y="9555"/>
                    <a:pt x="73491" y="9519"/>
                  </a:cubicBezTo>
                  <a:lnTo>
                    <a:pt x="1" y="4426"/>
                  </a:lnTo>
                  <a:close/>
                </a:path>
              </a:pathLst>
            </a:custGeom>
            <a:solidFill>
              <a:srgbClr val="C45A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Google Shape;1395;p42">
              <a:extLst>
                <a:ext uri="{FF2B5EF4-FFF2-40B4-BE49-F238E27FC236}">
                  <a16:creationId xmlns:a16="http://schemas.microsoft.com/office/drawing/2014/main" id="{653A5820-3EEB-4979-A781-C307F9A4A399}"/>
                </a:ext>
              </a:extLst>
            </p:cNvPr>
            <p:cNvSpPr/>
            <p:nvPr/>
          </p:nvSpPr>
          <p:spPr>
            <a:xfrm>
              <a:off x="2142525" y="3876725"/>
              <a:ext cx="2414850" cy="291950"/>
            </a:xfrm>
            <a:custGeom>
              <a:avLst/>
              <a:gdLst/>
              <a:ahLst/>
              <a:cxnLst/>
              <a:rect l="l" t="t" r="r" b="b"/>
              <a:pathLst>
                <a:path w="96594" h="11678" extrusionOk="0">
                  <a:moveTo>
                    <a:pt x="3079" y="479"/>
                  </a:moveTo>
                  <a:cubicBezTo>
                    <a:pt x="3263" y="479"/>
                    <a:pt x="3448" y="485"/>
                    <a:pt x="3633" y="492"/>
                  </a:cubicBezTo>
                  <a:cubicBezTo>
                    <a:pt x="4094" y="507"/>
                    <a:pt x="4554" y="537"/>
                    <a:pt x="5014" y="606"/>
                  </a:cubicBezTo>
                  <a:lnTo>
                    <a:pt x="5014" y="606"/>
                  </a:lnTo>
                  <a:cubicBezTo>
                    <a:pt x="4945" y="1432"/>
                    <a:pt x="4863" y="2251"/>
                    <a:pt x="4805" y="3079"/>
                  </a:cubicBezTo>
                  <a:cubicBezTo>
                    <a:pt x="4738" y="3903"/>
                    <a:pt x="4703" y="4719"/>
                    <a:pt x="4669" y="5549"/>
                  </a:cubicBezTo>
                  <a:lnTo>
                    <a:pt x="4669" y="5549"/>
                  </a:lnTo>
                  <a:lnTo>
                    <a:pt x="4075" y="5521"/>
                  </a:lnTo>
                  <a:cubicBezTo>
                    <a:pt x="3813" y="5512"/>
                    <a:pt x="3552" y="5503"/>
                    <a:pt x="3291" y="5467"/>
                  </a:cubicBezTo>
                  <a:cubicBezTo>
                    <a:pt x="3029" y="5440"/>
                    <a:pt x="2777" y="5413"/>
                    <a:pt x="2515" y="5368"/>
                  </a:cubicBezTo>
                  <a:cubicBezTo>
                    <a:pt x="2452" y="5359"/>
                    <a:pt x="2380" y="5350"/>
                    <a:pt x="2326" y="5341"/>
                  </a:cubicBezTo>
                  <a:cubicBezTo>
                    <a:pt x="2263" y="5323"/>
                    <a:pt x="2200" y="5314"/>
                    <a:pt x="2146" y="5296"/>
                  </a:cubicBezTo>
                  <a:cubicBezTo>
                    <a:pt x="2020" y="5260"/>
                    <a:pt x="1903" y="5215"/>
                    <a:pt x="1794" y="5161"/>
                  </a:cubicBezTo>
                  <a:cubicBezTo>
                    <a:pt x="1335" y="4962"/>
                    <a:pt x="965" y="4620"/>
                    <a:pt x="794" y="4196"/>
                  </a:cubicBezTo>
                  <a:cubicBezTo>
                    <a:pt x="604" y="3764"/>
                    <a:pt x="577" y="3277"/>
                    <a:pt x="623" y="2781"/>
                  </a:cubicBezTo>
                  <a:cubicBezTo>
                    <a:pt x="650" y="2276"/>
                    <a:pt x="749" y="1799"/>
                    <a:pt x="992" y="1402"/>
                  </a:cubicBezTo>
                  <a:cubicBezTo>
                    <a:pt x="1226" y="1005"/>
                    <a:pt x="1632" y="726"/>
                    <a:pt x="2110" y="591"/>
                  </a:cubicBezTo>
                  <a:cubicBezTo>
                    <a:pt x="2227" y="555"/>
                    <a:pt x="2353" y="537"/>
                    <a:pt x="2479" y="510"/>
                  </a:cubicBezTo>
                  <a:cubicBezTo>
                    <a:pt x="2606" y="492"/>
                    <a:pt x="2714" y="483"/>
                    <a:pt x="2849" y="483"/>
                  </a:cubicBezTo>
                  <a:cubicBezTo>
                    <a:pt x="2926" y="480"/>
                    <a:pt x="3002" y="479"/>
                    <a:pt x="3079" y="479"/>
                  </a:cubicBezTo>
                  <a:close/>
                  <a:moveTo>
                    <a:pt x="6040" y="167"/>
                  </a:moveTo>
                  <a:cubicBezTo>
                    <a:pt x="6292" y="167"/>
                    <a:pt x="6554" y="266"/>
                    <a:pt x="6689" y="483"/>
                  </a:cubicBezTo>
                  <a:lnTo>
                    <a:pt x="6797" y="510"/>
                  </a:lnTo>
                  <a:cubicBezTo>
                    <a:pt x="6808" y="513"/>
                    <a:pt x="6819" y="516"/>
                    <a:pt x="6831" y="516"/>
                  </a:cubicBezTo>
                  <a:cubicBezTo>
                    <a:pt x="6847" y="516"/>
                    <a:pt x="6862" y="511"/>
                    <a:pt x="6878" y="501"/>
                  </a:cubicBezTo>
                  <a:cubicBezTo>
                    <a:pt x="7042" y="368"/>
                    <a:pt x="7246" y="317"/>
                    <a:pt x="7449" y="317"/>
                  </a:cubicBezTo>
                  <a:cubicBezTo>
                    <a:pt x="7481" y="317"/>
                    <a:pt x="7513" y="318"/>
                    <a:pt x="7545" y="320"/>
                  </a:cubicBezTo>
                  <a:cubicBezTo>
                    <a:pt x="7789" y="347"/>
                    <a:pt x="8014" y="438"/>
                    <a:pt x="8203" y="591"/>
                  </a:cubicBezTo>
                  <a:lnTo>
                    <a:pt x="8293" y="618"/>
                  </a:lnTo>
                  <a:cubicBezTo>
                    <a:pt x="8302" y="618"/>
                    <a:pt x="8320" y="618"/>
                    <a:pt x="8338" y="609"/>
                  </a:cubicBezTo>
                  <a:cubicBezTo>
                    <a:pt x="8520" y="518"/>
                    <a:pt x="8717" y="472"/>
                    <a:pt x="8915" y="472"/>
                  </a:cubicBezTo>
                  <a:cubicBezTo>
                    <a:pt x="8933" y="472"/>
                    <a:pt x="8951" y="473"/>
                    <a:pt x="8969" y="474"/>
                  </a:cubicBezTo>
                  <a:cubicBezTo>
                    <a:pt x="9186" y="483"/>
                    <a:pt x="9402" y="546"/>
                    <a:pt x="9564" y="690"/>
                  </a:cubicBezTo>
                  <a:lnTo>
                    <a:pt x="9582" y="699"/>
                  </a:lnTo>
                  <a:cubicBezTo>
                    <a:pt x="9600" y="708"/>
                    <a:pt x="9618" y="708"/>
                    <a:pt x="9636" y="708"/>
                  </a:cubicBezTo>
                  <a:cubicBezTo>
                    <a:pt x="12764" y="789"/>
                    <a:pt x="15883" y="1068"/>
                    <a:pt x="19011" y="1276"/>
                  </a:cubicBezTo>
                  <a:lnTo>
                    <a:pt x="28385" y="1934"/>
                  </a:lnTo>
                  <a:lnTo>
                    <a:pt x="47125" y="3241"/>
                  </a:lnTo>
                  <a:lnTo>
                    <a:pt x="84614" y="5873"/>
                  </a:lnTo>
                  <a:lnTo>
                    <a:pt x="84587" y="5873"/>
                  </a:lnTo>
                  <a:lnTo>
                    <a:pt x="87517" y="6702"/>
                  </a:lnTo>
                  <a:cubicBezTo>
                    <a:pt x="88003" y="6846"/>
                    <a:pt x="88490" y="6982"/>
                    <a:pt x="88986" y="7117"/>
                  </a:cubicBezTo>
                  <a:cubicBezTo>
                    <a:pt x="89473" y="7252"/>
                    <a:pt x="89959" y="7387"/>
                    <a:pt x="90455" y="7522"/>
                  </a:cubicBezTo>
                  <a:lnTo>
                    <a:pt x="91924" y="7919"/>
                  </a:lnTo>
                  <a:lnTo>
                    <a:pt x="93403" y="8307"/>
                  </a:lnTo>
                  <a:cubicBezTo>
                    <a:pt x="94178" y="8513"/>
                    <a:pt x="94948" y="8725"/>
                    <a:pt x="95712" y="8973"/>
                  </a:cubicBezTo>
                  <a:lnTo>
                    <a:pt x="95712" y="8973"/>
                  </a:lnTo>
                  <a:cubicBezTo>
                    <a:pt x="94921" y="9193"/>
                    <a:pt x="94126" y="9408"/>
                    <a:pt x="93331" y="9623"/>
                  </a:cubicBezTo>
                  <a:cubicBezTo>
                    <a:pt x="92835" y="9758"/>
                    <a:pt x="92330" y="9893"/>
                    <a:pt x="91834" y="10010"/>
                  </a:cubicBezTo>
                  <a:cubicBezTo>
                    <a:pt x="91321" y="10109"/>
                    <a:pt x="90816" y="10209"/>
                    <a:pt x="90311" y="10299"/>
                  </a:cubicBezTo>
                  <a:cubicBezTo>
                    <a:pt x="89292" y="10488"/>
                    <a:pt x="88265" y="10641"/>
                    <a:pt x="87246" y="10822"/>
                  </a:cubicBezTo>
                  <a:cubicBezTo>
                    <a:pt x="86231" y="10992"/>
                    <a:pt x="85224" y="11181"/>
                    <a:pt x="84209" y="11370"/>
                  </a:cubicBezTo>
                  <a:lnTo>
                    <a:pt x="84209" y="11370"/>
                  </a:lnTo>
                  <a:lnTo>
                    <a:pt x="46747" y="8811"/>
                  </a:lnTo>
                  <a:lnTo>
                    <a:pt x="27998" y="7522"/>
                  </a:lnTo>
                  <a:cubicBezTo>
                    <a:pt x="21751" y="7090"/>
                    <a:pt x="15495" y="6684"/>
                    <a:pt x="9258" y="6134"/>
                  </a:cubicBezTo>
                  <a:cubicBezTo>
                    <a:pt x="9250" y="6132"/>
                    <a:pt x="9242" y="6131"/>
                    <a:pt x="9234" y="6131"/>
                  </a:cubicBezTo>
                  <a:cubicBezTo>
                    <a:pt x="9216" y="6131"/>
                    <a:pt x="9198" y="6137"/>
                    <a:pt x="9186" y="6143"/>
                  </a:cubicBezTo>
                  <a:lnTo>
                    <a:pt x="9168" y="6143"/>
                  </a:lnTo>
                  <a:cubicBezTo>
                    <a:pt x="8978" y="6260"/>
                    <a:pt x="8762" y="6324"/>
                    <a:pt x="8555" y="6324"/>
                  </a:cubicBezTo>
                  <a:cubicBezTo>
                    <a:pt x="8347" y="6315"/>
                    <a:pt x="8140" y="6233"/>
                    <a:pt x="8005" y="6080"/>
                  </a:cubicBezTo>
                  <a:cubicBezTo>
                    <a:pt x="7987" y="6053"/>
                    <a:pt x="7951" y="6035"/>
                    <a:pt x="7906" y="6035"/>
                  </a:cubicBezTo>
                  <a:lnTo>
                    <a:pt x="7834" y="6044"/>
                  </a:lnTo>
                  <a:cubicBezTo>
                    <a:pt x="7655" y="6153"/>
                    <a:pt x="7450" y="6201"/>
                    <a:pt x="7242" y="6201"/>
                  </a:cubicBezTo>
                  <a:cubicBezTo>
                    <a:pt x="7208" y="6201"/>
                    <a:pt x="7174" y="6200"/>
                    <a:pt x="7140" y="6197"/>
                  </a:cubicBezTo>
                  <a:cubicBezTo>
                    <a:pt x="7022" y="6188"/>
                    <a:pt x="6905" y="6161"/>
                    <a:pt x="6797" y="6116"/>
                  </a:cubicBezTo>
                  <a:cubicBezTo>
                    <a:pt x="6680" y="6080"/>
                    <a:pt x="6581" y="6026"/>
                    <a:pt x="6482" y="5954"/>
                  </a:cubicBezTo>
                  <a:lnTo>
                    <a:pt x="6464" y="5945"/>
                  </a:lnTo>
                  <a:cubicBezTo>
                    <a:pt x="6446" y="5927"/>
                    <a:pt x="6423" y="5918"/>
                    <a:pt x="6400" y="5918"/>
                  </a:cubicBezTo>
                  <a:cubicBezTo>
                    <a:pt x="6378" y="5918"/>
                    <a:pt x="6355" y="5927"/>
                    <a:pt x="6337" y="5945"/>
                  </a:cubicBezTo>
                  <a:cubicBezTo>
                    <a:pt x="6172" y="6073"/>
                    <a:pt x="5962" y="6132"/>
                    <a:pt x="5750" y="6132"/>
                  </a:cubicBezTo>
                  <a:cubicBezTo>
                    <a:pt x="5708" y="6132"/>
                    <a:pt x="5667" y="6130"/>
                    <a:pt x="5625" y="6125"/>
                  </a:cubicBezTo>
                  <a:cubicBezTo>
                    <a:pt x="5499" y="6116"/>
                    <a:pt x="5373" y="6080"/>
                    <a:pt x="5256" y="6035"/>
                  </a:cubicBezTo>
                  <a:cubicBezTo>
                    <a:pt x="5183" y="6007"/>
                    <a:pt x="5110" y="5972"/>
                    <a:pt x="5042" y="5928"/>
                  </a:cubicBezTo>
                  <a:lnTo>
                    <a:pt x="5042" y="5928"/>
                  </a:lnTo>
                  <a:cubicBezTo>
                    <a:pt x="5040" y="5891"/>
                    <a:pt x="5040" y="5853"/>
                    <a:pt x="5039" y="5815"/>
                  </a:cubicBezTo>
                  <a:lnTo>
                    <a:pt x="5039" y="5815"/>
                  </a:lnTo>
                  <a:cubicBezTo>
                    <a:pt x="5047" y="5791"/>
                    <a:pt x="5051" y="5764"/>
                    <a:pt x="5048" y="5738"/>
                  </a:cubicBezTo>
                  <a:cubicBezTo>
                    <a:pt x="5048" y="5736"/>
                    <a:pt x="5048" y="5735"/>
                    <a:pt x="5048" y="5733"/>
                  </a:cubicBezTo>
                  <a:lnTo>
                    <a:pt x="5048" y="5733"/>
                  </a:lnTo>
                  <a:cubicBezTo>
                    <a:pt x="5048" y="5729"/>
                    <a:pt x="5047" y="5724"/>
                    <a:pt x="5046" y="5719"/>
                  </a:cubicBezTo>
                  <a:lnTo>
                    <a:pt x="5046" y="5719"/>
                  </a:lnTo>
                  <a:cubicBezTo>
                    <a:pt x="4949" y="4851"/>
                    <a:pt x="4959" y="3974"/>
                    <a:pt x="5012" y="3097"/>
                  </a:cubicBezTo>
                  <a:cubicBezTo>
                    <a:pt x="5075" y="2213"/>
                    <a:pt x="5193" y="1330"/>
                    <a:pt x="5409" y="474"/>
                  </a:cubicBezTo>
                  <a:cubicBezTo>
                    <a:pt x="5409" y="465"/>
                    <a:pt x="5418" y="447"/>
                    <a:pt x="5418" y="438"/>
                  </a:cubicBezTo>
                  <a:cubicBezTo>
                    <a:pt x="5418" y="428"/>
                    <a:pt x="5417" y="418"/>
                    <a:pt x="5416" y="408"/>
                  </a:cubicBezTo>
                  <a:lnTo>
                    <a:pt x="5416" y="408"/>
                  </a:lnTo>
                  <a:cubicBezTo>
                    <a:pt x="5420" y="381"/>
                    <a:pt x="5424" y="352"/>
                    <a:pt x="5429" y="324"/>
                  </a:cubicBezTo>
                  <a:lnTo>
                    <a:pt x="5429" y="324"/>
                  </a:lnTo>
                  <a:cubicBezTo>
                    <a:pt x="5503" y="283"/>
                    <a:pt x="5580" y="250"/>
                    <a:pt x="5661" y="221"/>
                  </a:cubicBezTo>
                  <a:cubicBezTo>
                    <a:pt x="5787" y="185"/>
                    <a:pt x="5914" y="167"/>
                    <a:pt x="6040" y="167"/>
                  </a:cubicBezTo>
                  <a:close/>
                  <a:moveTo>
                    <a:pt x="5907" y="1"/>
                  </a:moveTo>
                  <a:cubicBezTo>
                    <a:pt x="5814" y="1"/>
                    <a:pt x="5721" y="5"/>
                    <a:pt x="5625" y="5"/>
                  </a:cubicBezTo>
                  <a:cubicBezTo>
                    <a:pt x="5509" y="12"/>
                    <a:pt x="5398" y="25"/>
                    <a:pt x="5279" y="25"/>
                  </a:cubicBezTo>
                  <a:cubicBezTo>
                    <a:pt x="5250" y="25"/>
                    <a:pt x="5222" y="25"/>
                    <a:pt x="5193" y="23"/>
                  </a:cubicBezTo>
                  <a:cubicBezTo>
                    <a:pt x="5166" y="23"/>
                    <a:pt x="5129" y="41"/>
                    <a:pt x="5111" y="77"/>
                  </a:cubicBezTo>
                  <a:lnTo>
                    <a:pt x="5066" y="167"/>
                  </a:lnTo>
                  <a:cubicBezTo>
                    <a:pt x="5061" y="193"/>
                    <a:pt x="5056" y="217"/>
                    <a:pt x="5051" y="242"/>
                  </a:cubicBezTo>
                  <a:lnTo>
                    <a:pt x="5051" y="242"/>
                  </a:lnTo>
                  <a:lnTo>
                    <a:pt x="3642" y="194"/>
                  </a:lnTo>
                  <a:lnTo>
                    <a:pt x="2849" y="167"/>
                  </a:lnTo>
                  <a:cubicBezTo>
                    <a:pt x="2812" y="164"/>
                    <a:pt x="2773" y="163"/>
                    <a:pt x="2732" y="163"/>
                  </a:cubicBezTo>
                  <a:cubicBezTo>
                    <a:pt x="2635" y="163"/>
                    <a:pt x="2530" y="170"/>
                    <a:pt x="2434" y="176"/>
                  </a:cubicBezTo>
                  <a:cubicBezTo>
                    <a:pt x="2299" y="194"/>
                    <a:pt x="2164" y="212"/>
                    <a:pt x="2020" y="239"/>
                  </a:cubicBezTo>
                  <a:cubicBezTo>
                    <a:pt x="1749" y="293"/>
                    <a:pt x="1479" y="383"/>
                    <a:pt x="1217" y="528"/>
                  </a:cubicBezTo>
                  <a:cubicBezTo>
                    <a:pt x="965" y="681"/>
                    <a:pt x="740" y="879"/>
                    <a:pt x="568" y="1114"/>
                  </a:cubicBezTo>
                  <a:cubicBezTo>
                    <a:pt x="208" y="1600"/>
                    <a:pt x="82" y="2195"/>
                    <a:pt x="46" y="2736"/>
                  </a:cubicBezTo>
                  <a:cubicBezTo>
                    <a:pt x="1" y="3286"/>
                    <a:pt x="64" y="3890"/>
                    <a:pt x="343" y="4413"/>
                  </a:cubicBezTo>
                  <a:cubicBezTo>
                    <a:pt x="487" y="4674"/>
                    <a:pt x="686" y="4899"/>
                    <a:pt x="920" y="5080"/>
                  </a:cubicBezTo>
                  <a:cubicBezTo>
                    <a:pt x="1145" y="5260"/>
                    <a:pt x="1407" y="5386"/>
                    <a:pt x="1668" y="5476"/>
                  </a:cubicBezTo>
                  <a:cubicBezTo>
                    <a:pt x="1794" y="5521"/>
                    <a:pt x="1930" y="5557"/>
                    <a:pt x="2065" y="5593"/>
                  </a:cubicBezTo>
                  <a:cubicBezTo>
                    <a:pt x="2128" y="5611"/>
                    <a:pt x="2200" y="5620"/>
                    <a:pt x="2272" y="5639"/>
                  </a:cubicBezTo>
                  <a:cubicBezTo>
                    <a:pt x="2335" y="5648"/>
                    <a:pt x="2398" y="5648"/>
                    <a:pt x="2470" y="5657"/>
                  </a:cubicBezTo>
                  <a:cubicBezTo>
                    <a:pt x="2732" y="5684"/>
                    <a:pt x="2993" y="5720"/>
                    <a:pt x="3255" y="5756"/>
                  </a:cubicBezTo>
                  <a:cubicBezTo>
                    <a:pt x="3723" y="5827"/>
                    <a:pt x="4184" y="5885"/>
                    <a:pt x="4651" y="5928"/>
                  </a:cubicBezTo>
                  <a:lnTo>
                    <a:pt x="4651" y="5928"/>
                  </a:lnTo>
                  <a:cubicBezTo>
                    <a:pt x="4651" y="5964"/>
                    <a:pt x="4654" y="6000"/>
                    <a:pt x="4661" y="6035"/>
                  </a:cubicBezTo>
                  <a:lnTo>
                    <a:pt x="4661" y="6080"/>
                  </a:lnTo>
                  <a:cubicBezTo>
                    <a:pt x="4670" y="6143"/>
                    <a:pt x="4715" y="6188"/>
                    <a:pt x="4778" y="6197"/>
                  </a:cubicBezTo>
                  <a:cubicBezTo>
                    <a:pt x="4922" y="6215"/>
                    <a:pt x="5057" y="6242"/>
                    <a:pt x="5193" y="6260"/>
                  </a:cubicBezTo>
                  <a:cubicBezTo>
                    <a:pt x="5337" y="6279"/>
                    <a:pt x="5472" y="6297"/>
                    <a:pt x="5607" y="6306"/>
                  </a:cubicBezTo>
                  <a:cubicBezTo>
                    <a:pt x="5742" y="6315"/>
                    <a:pt x="5887" y="6324"/>
                    <a:pt x="6022" y="6324"/>
                  </a:cubicBezTo>
                  <a:cubicBezTo>
                    <a:pt x="6133" y="6324"/>
                    <a:pt x="6243" y="6318"/>
                    <a:pt x="6358" y="6316"/>
                  </a:cubicBezTo>
                  <a:lnTo>
                    <a:pt x="6358" y="6316"/>
                  </a:lnTo>
                  <a:cubicBezTo>
                    <a:pt x="6479" y="6347"/>
                    <a:pt x="6594" y="6371"/>
                    <a:pt x="6716" y="6396"/>
                  </a:cubicBezTo>
                  <a:cubicBezTo>
                    <a:pt x="6851" y="6423"/>
                    <a:pt x="6986" y="6441"/>
                    <a:pt x="7122" y="6450"/>
                  </a:cubicBezTo>
                  <a:cubicBezTo>
                    <a:pt x="7185" y="6454"/>
                    <a:pt x="7247" y="6456"/>
                    <a:pt x="7308" y="6456"/>
                  </a:cubicBezTo>
                  <a:cubicBezTo>
                    <a:pt x="7485" y="6456"/>
                    <a:pt x="7658" y="6441"/>
                    <a:pt x="7841" y="6424"/>
                  </a:cubicBezTo>
                  <a:lnTo>
                    <a:pt x="7841" y="6424"/>
                  </a:lnTo>
                  <a:cubicBezTo>
                    <a:pt x="8064" y="6538"/>
                    <a:pt x="8301" y="6612"/>
                    <a:pt x="8546" y="6612"/>
                  </a:cubicBezTo>
                  <a:cubicBezTo>
                    <a:pt x="8578" y="6614"/>
                    <a:pt x="8609" y="6615"/>
                    <a:pt x="8641" y="6615"/>
                  </a:cubicBezTo>
                  <a:cubicBezTo>
                    <a:pt x="8860" y="6615"/>
                    <a:pt x="9068" y="6567"/>
                    <a:pt x="9276" y="6515"/>
                  </a:cubicBezTo>
                  <a:lnTo>
                    <a:pt x="9276" y="6515"/>
                  </a:lnTo>
                  <a:cubicBezTo>
                    <a:pt x="15516" y="6831"/>
                    <a:pt x="21748" y="7298"/>
                    <a:pt x="27980" y="7730"/>
                  </a:cubicBezTo>
                  <a:lnTo>
                    <a:pt x="46729" y="9037"/>
                  </a:lnTo>
                  <a:lnTo>
                    <a:pt x="84218" y="11678"/>
                  </a:lnTo>
                  <a:lnTo>
                    <a:pt x="84254" y="11678"/>
                  </a:lnTo>
                  <a:cubicBezTo>
                    <a:pt x="85272" y="11489"/>
                    <a:pt x="86291" y="11308"/>
                    <a:pt x="87309" y="11110"/>
                  </a:cubicBezTo>
                  <a:cubicBezTo>
                    <a:pt x="88328" y="10921"/>
                    <a:pt x="89337" y="10704"/>
                    <a:pt x="90356" y="10515"/>
                  </a:cubicBezTo>
                  <a:cubicBezTo>
                    <a:pt x="90861" y="10416"/>
                    <a:pt x="91375" y="10335"/>
                    <a:pt x="91879" y="10245"/>
                  </a:cubicBezTo>
                  <a:cubicBezTo>
                    <a:pt x="92384" y="10127"/>
                    <a:pt x="92889" y="10001"/>
                    <a:pt x="93394" y="9875"/>
                  </a:cubicBezTo>
                  <a:cubicBezTo>
                    <a:pt x="94403" y="9641"/>
                    <a:pt x="95404" y="9397"/>
                    <a:pt x="96422" y="9181"/>
                  </a:cubicBezTo>
                  <a:lnTo>
                    <a:pt x="96431" y="9172"/>
                  </a:lnTo>
                  <a:cubicBezTo>
                    <a:pt x="96504" y="9163"/>
                    <a:pt x="96558" y="9100"/>
                    <a:pt x="96576" y="9028"/>
                  </a:cubicBezTo>
                  <a:cubicBezTo>
                    <a:pt x="96594" y="8920"/>
                    <a:pt x="96522" y="8820"/>
                    <a:pt x="96422" y="8802"/>
                  </a:cubicBezTo>
                  <a:cubicBezTo>
                    <a:pt x="95422" y="8613"/>
                    <a:pt x="94439" y="8361"/>
                    <a:pt x="93457" y="8090"/>
                  </a:cubicBezTo>
                  <a:cubicBezTo>
                    <a:pt x="92970" y="7955"/>
                    <a:pt x="92474" y="7829"/>
                    <a:pt x="91988" y="7685"/>
                  </a:cubicBezTo>
                  <a:lnTo>
                    <a:pt x="90527" y="7252"/>
                  </a:lnTo>
                  <a:cubicBezTo>
                    <a:pt x="90041" y="7099"/>
                    <a:pt x="89554" y="6955"/>
                    <a:pt x="89067" y="6819"/>
                  </a:cubicBezTo>
                  <a:cubicBezTo>
                    <a:pt x="88580" y="6675"/>
                    <a:pt x="88094" y="6531"/>
                    <a:pt x="87607" y="6396"/>
                  </a:cubicBezTo>
                  <a:lnTo>
                    <a:pt x="84668" y="5566"/>
                  </a:lnTo>
                  <a:cubicBezTo>
                    <a:pt x="84659" y="5557"/>
                    <a:pt x="84650" y="5557"/>
                    <a:pt x="84641" y="5557"/>
                  </a:cubicBezTo>
                  <a:lnTo>
                    <a:pt x="47143" y="2988"/>
                  </a:lnTo>
                  <a:lnTo>
                    <a:pt x="28403" y="1708"/>
                  </a:lnTo>
                  <a:lnTo>
                    <a:pt x="19029" y="1059"/>
                  </a:lnTo>
                  <a:cubicBezTo>
                    <a:pt x="15901" y="834"/>
                    <a:pt x="12773" y="672"/>
                    <a:pt x="9663" y="320"/>
                  </a:cubicBezTo>
                  <a:lnTo>
                    <a:pt x="9663" y="320"/>
                  </a:lnTo>
                  <a:lnTo>
                    <a:pt x="9727" y="338"/>
                  </a:lnTo>
                  <a:cubicBezTo>
                    <a:pt x="9474" y="293"/>
                    <a:pt x="9231" y="248"/>
                    <a:pt x="8987" y="239"/>
                  </a:cubicBezTo>
                  <a:cubicBezTo>
                    <a:pt x="8898" y="233"/>
                    <a:pt x="8808" y="231"/>
                    <a:pt x="8717" y="231"/>
                  </a:cubicBezTo>
                  <a:cubicBezTo>
                    <a:pt x="8618" y="231"/>
                    <a:pt x="8519" y="233"/>
                    <a:pt x="8419" y="233"/>
                  </a:cubicBezTo>
                  <a:cubicBezTo>
                    <a:pt x="8391" y="233"/>
                    <a:pt x="8363" y="233"/>
                    <a:pt x="8335" y="232"/>
                  </a:cubicBezTo>
                  <a:lnTo>
                    <a:pt x="8335" y="232"/>
                  </a:lnTo>
                  <a:cubicBezTo>
                    <a:pt x="8081" y="150"/>
                    <a:pt x="7827" y="85"/>
                    <a:pt x="7572" y="68"/>
                  </a:cubicBezTo>
                  <a:cubicBezTo>
                    <a:pt x="7534" y="66"/>
                    <a:pt x="7496" y="64"/>
                    <a:pt x="7458" y="64"/>
                  </a:cubicBezTo>
                  <a:cubicBezTo>
                    <a:pt x="7355" y="64"/>
                    <a:pt x="7254" y="73"/>
                    <a:pt x="7149" y="86"/>
                  </a:cubicBezTo>
                  <a:cubicBezTo>
                    <a:pt x="7039" y="93"/>
                    <a:pt x="6930" y="112"/>
                    <a:pt x="6811" y="129"/>
                  </a:cubicBezTo>
                  <a:lnTo>
                    <a:pt x="6811" y="129"/>
                  </a:lnTo>
                  <a:cubicBezTo>
                    <a:pt x="6696" y="97"/>
                    <a:pt x="6584" y="71"/>
                    <a:pt x="6473" y="50"/>
                  </a:cubicBezTo>
                  <a:cubicBezTo>
                    <a:pt x="6328" y="23"/>
                    <a:pt x="6184" y="5"/>
                    <a:pt x="6049" y="5"/>
                  </a:cubicBezTo>
                  <a:cubicBezTo>
                    <a:pt x="6001" y="2"/>
                    <a:pt x="5954" y="1"/>
                    <a:pt x="590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Google Shape;1396;p42">
              <a:extLst>
                <a:ext uri="{FF2B5EF4-FFF2-40B4-BE49-F238E27FC236}">
                  <a16:creationId xmlns:a16="http://schemas.microsoft.com/office/drawing/2014/main" id="{5B42E40B-574E-4132-BA11-C5EC3039F0F9}"/>
                </a:ext>
              </a:extLst>
            </p:cNvPr>
            <p:cNvSpPr/>
            <p:nvPr/>
          </p:nvSpPr>
          <p:spPr>
            <a:xfrm>
              <a:off x="2297125" y="3977050"/>
              <a:ext cx="10375" cy="58250"/>
            </a:xfrm>
            <a:custGeom>
              <a:avLst/>
              <a:gdLst/>
              <a:ahLst/>
              <a:cxnLst/>
              <a:rect l="l" t="t" r="r" b="b"/>
              <a:pathLst>
                <a:path w="415" h="2330" extrusionOk="0">
                  <a:moveTo>
                    <a:pt x="214" y="0"/>
                  </a:moveTo>
                  <a:cubicBezTo>
                    <a:pt x="203" y="0"/>
                    <a:pt x="192" y="1"/>
                    <a:pt x="180" y="3"/>
                  </a:cubicBezTo>
                  <a:cubicBezTo>
                    <a:pt x="72" y="12"/>
                    <a:pt x="0" y="111"/>
                    <a:pt x="18" y="219"/>
                  </a:cubicBezTo>
                  <a:cubicBezTo>
                    <a:pt x="63" y="535"/>
                    <a:pt x="63" y="850"/>
                    <a:pt x="63" y="1175"/>
                  </a:cubicBezTo>
                  <a:cubicBezTo>
                    <a:pt x="54" y="1490"/>
                    <a:pt x="45" y="1806"/>
                    <a:pt x="18" y="2121"/>
                  </a:cubicBezTo>
                  <a:cubicBezTo>
                    <a:pt x="18" y="2130"/>
                    <a:pt x="18" y="2139"/>
                    <a:pt x="18" y="2157"/>
                  </a:cubicBezTo>
                  <a:cubicBezTo>
                    <a:pt x="27" y="2251"/>
                    <a:pt x="116" y="2329"/>
                    <a:pt x="218" y="2329"/>
                  </a:cubicBezTo>
                  <a:cubicBezTo>
                    <a:pt x="223" y="2329"/>
                    <a:pt x="229" y="2329"/>
                    <a:pt x="234" y="2329"/>
                  </a:cubicBezTo>
                  <a:cubicBezTo>
                    <a:pt x="343" y="2320"/>
                    <a:pt x="415" y="2229"/>
                    <a:pt x="406" y="2121"/>
                  </a:cubicBezTo>
                  <a:lnTo>
                    <a:pt x="406" y="2103"/>
                  </a:lnTo>
                  <a:cubicBezTo>
                    <a:pt x="379" y="1797"/>
                    <a:pt x="370" y="1481"/>
                    <a:pt x="361" y="1166"/>
                  </a:cubicBezTo>
                  <a:cubicBezTo>
                    <a:pt x="361" y="859"/>
                    <a:pt x="361" y="544"/>
                    <a:pt x="406" y="228"/>
                  </a:cubicBezTo>
                  <a:lnTo>
                    <a:pt x="406" y="219"/>
                  </a:lnTo>
                  <a:cubicBezTo>
                    <a:pt x="406" y="201"/>
                    <a:pt x="406" y="183"/>
                    <a:pt x="406" y="165"/>
                  </a:cubicBezTo>
                  <a:cubicBezTo>
                    <a:pt x="390" y="68"/>
                    <a:pt x="308" y="0"/>
                    <a:pt x="21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" name="Google Shape;1397;p42">
              <a:extLst>
                <a:ext uri="{FF2B5EF4-FFF2-40B4-BE49-F238E27FC236}">
                  <a16:creationId xmlns:a16="http://schemas.microsoft.com/office/drawing/2014/main" id="{CBB3FA09-EBD6-463C-9DDB-000C7EDBF7C0}"/>
                </a:ext>
              </a:extLst>
            </p:cNvPr>
            <p:cNvSpPr/>
            <p:nvPr/>
          </p:nvSpPr>
          <p:spPr>
            <a:xfrm>
              <a:off x="2334525" y="3993050"/>
              <a:ext cx="10850" cy="45625"/>
            </a:xfrm>
            <a:custGeom>
              <a:avLst/>
              <a:gdLst/>
              <a:ahLst/>
              <a:cxnLst/>
              <a:rect l="l" t="t" r="r" b="b"/>
              <a:pathLst>
                <a:path w="434" h="1825" extrusionOk="0">
                  <a:moveTo>
                    <a:pt x="211" y="0"/>
                  </a:moveTo>
                  <a:cubicBezTo>
                    <a:pt x="201" y="0"/>
                    <a:pt x="191" y="1"/>
                    <a:pt x="181" y="3"/>
                  </a:cubicBezTo>
                  <a:cubicBezTo>
                    <a:pt x="73" y="21"/>
                    <a:pt x="0" y="120"/>
                    <a:pt x="9" y="228"/>
                  </a:cubicBezTo>
                  <a:cubicBezTo>
                    <a:pt x="45" y="454"/>
                    <a:pt x="55" y="679"/>
                    <a:pt x="55" y="904"/>
                  </a:cubicBezTo>
                  <a:cubicBezTo>
                    <a:pt x="64" y="1130"/>
                    <a:pt x="64" y="1355"/>
                    <a:pt x="18" y="1589"/>
                  </a:cubicBezTo>
                  <a:cubicBezTo>
                    <a:pt x="9" y="1616"/>
                    <a:pt x="9" y="1653"/>
                    <a:pt x="18" y="1680"/>
                  </a:cubicBezTo>
                  <a:cubicBezTo>
                    <a:pt x="48" y="1767"/>
                    <a:pt x="124" y="1825"/>
                    <a:pt x="209" y="1825"/>
                  </a:cubicBezTo>
                  <a:cubicBezTo>
                    <a:pt x="229" y="1825"/>
                    <a:pt x="250" y="1822"/>
                    <a:pt x="271" y="1815"/>
                  </a:cubicBezTo>
                  <a:cubicBezTo>
                    <a:pt x="370" y="1788"/>
                    <a:pt x="433" y="1671"/>
                    <a:pt x="406" y="1571"/>
                  </a:cubicBezTo>
                  <a:cubicBezTo>
                    <a:pt x="343" y="1346"/>
                    <a:pt x="325" y="1130"/>
                    <a:pt x="325" y="904"/>
                  </a:cubicBezTo>
                  <a:cubicBezTo>
                    <a:pt x="334" y="679"/>
                    <a:pt x="352" y="463"/>
                    <a:pt x="397" y="246"/>
                  </a:cubicBezTo>
                  <a:cubicBezTo>
                    <a:pt x="406" y="219"/>
                    <a:pt x="406" y="192"/>
                    <a:pt x="406" y="174"/>
                  </a:cubicBezTo>
                  <a:cubicBezTo>
                    <a:pt x="390" y="76"/>
                    <a:pt x="307" y="0"/>
                    <a:pt x="211" y="0"/>
                  </a:cubicBezTo>
                  <a:close/>
                </a:path>
              </a:pathLst>
            </a:custGeom>
            <a:solidFill>
              <a:srgbClr val="42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Google Shape;1398;p42">
              <a:extLst>
                <a:ext uri="{FF2B5EF4-FFF2-40B4-BE49-F238E27FC236}">
                  <a16:creationId xmlns:a16="http://schemas.microsoft.com/office/drawing/2014/main" id="{F232A950-CCC0-48B4-92C9-C5E3653FFB4C}"/>
                </a:ext>
              </a:extLst>
            </p:cNvPr>
            <p:cNvSpPr/>
            <p:nvPr/>
          </p:nvSpPr>
          <p:spPr>
            <a:xfrm>
              <a:off x="2368775" y="3930000"/>
              <a:ext cx="1895650" cy="136475"/>
            </a:xfrm>
            <a:custGeom>
              <a:avLst/>
              <a:gdLst/>
              <a:ahLst/>
              <a:cxnLst/>
              <a:rect l="l" t="t" r="r" b="b"/>
              <a:pathLst>
                <a:path w="75826" h="5459" extrusionOk="0">
                  <a:moveTo>
                    <a:pt x="334" y="0"/>
                  </a:moveTo>
                  <a:cubicBezTo>
                    <a:pt x="234" y="0"/>
                    <a:pt x="153" y="70"/>
                    <a:pt x="145" y="163"/>
                  </a:cubicBezTo>
                  <a:lnTo>
                    <a:pt x="145" y="172"/>
                  </a:lnTo>
                  <a:cubicBezTo>
                    <a:pt x="154" y="848"/>
                    <a:pt x="91" y="1515"/>
                    <a:pt x="64" y="2191"/>
                  </a:cubicBezTo>
                  <a:cubicBezTo>
                    <a:pt x="46" y="2525"/>
                    <a:pt x="37" y="2859"/>
                    <a:pt x="28" y="3192"/>
                  </a:cubicBezTo>
                  <a:lnTo>
                    <a:pt x="1" y="4202"/>
                  </a:lnTo>
                  <a:cubicBezTo>
                    <a:pt x="1" y="4211"/>
                    <a:pt x="1" y="4220"/>
                    <a:pt x="1" y="4229"/>
                  </a:cubicBezTo>
                  <a:cubicBezTo>
                    <a:pt x="9" y="4331"/>
                    <a:pt x="98" y="4401"/>
                    <a:pt x="199" y="4401"/>
                  </a:cubicBezTo>
                  <a:cubicBezTo>
                    <a:pt x="205" y="4401"/>
                    <a:pt x="211" y="4400"/>
                    <a:pt x="217" y="4400"/>
                  </a:cubicBezTo>
                  <a:cubicBezTo>
                    <a:pt x="325" y="4391"/>
                    <a:pt x="397" y="4292"/>
                    <a:pt x="388" y="4184"/>
                  </a:cubicBezTo>
                  <a:cubicBezTo>
                    <a:pt x="352" y="3850"/>
                    <a:pt x="325" y="3526"/>
                    <a:pt x="316" y="3192"/>
                  </a:cubicBezTo>
                  <a:cubicBezTo>
                    <a:pt x="307" y="2859"/>
                    <a:pt x="307" y="2525"/>
                    <a:pt x="316" y="2191"/>
                  </a:cubicBezTo>
                  <a:cubicBezTo>
                    <a:pt x="332" y="1593"/>
                    <a:pt x="356" y="988"/>
                    <a:pt x="482" y="395"/>
                  </a:cubicBezTo>
                  <a:lnTo>
                    <a:pt x="482" y="395"/>
                  </a:lnTo>
                  <a:cubicBezTo>
                    <a:pt x="3476" y="513"/>
                    <a:pt x="6462" y="726"/>
                    <a:pt x="9447" y="930"/>
                  </a:cubicBezTo>
                  <a:lnTo>
                    <a:pt x="18569" y="1552"/>
                  </a:lnTo>
                  <a:lnTo>
                    <a:pt x="36804" y="2804"/>
                  </a:lnTo>
                  <a:lnTo>
                    <a:pt x="55039" y="4075"/>
                  </a:lnTo>
                  <a:lnTo>
                    <a:pt x="64162" y="4715"/>
                  </a:lnTo>
                  <a:lnTo>
                    <a:pt x="68714" y="5031"/>
                  </a:lnTo>
                  <a:lnTo>
                    <a:pt x="70994" y="5193"/>
                  </a:lnTo>
                  <a:cubicBezTo>
                    <a:pt x="71760" y="5256"/>
                    <a:pt x="72517" y="5265"/>
                    <a:pt x="73275" y="5446"/>
                  </a:cubicBezTo>
                  <a:lnTo>
                    <a:pt x="73284" y="5455"/>
                  </a:lnTo>
                  <a:cubicBezTo>
                    <a:pt x="73296" y="5457"/>
                    <a:pt x="73307" y="5458"/>
                    <a:pt x="73319" y="5458"/>
                  </a:cubicBezTo>
                  <a:cubicBezTo>
                    <a:pt x="73385" y="5458"/>
                    <a:pt x="73440" y="5416"/>
                    <a:pt x="73455" y="5346"/>
                  </a:cubicBezTo>
                  <a:cubicBezTo>
                    <a:pt x="73473" y="5274"/>
                    <a:pt x="73545" y="5175"/>
                    <a:pt x="73617" y="5094"/>
                  </a:cubicBezTo>
                  <a:cubicBezTo>
                    <a:pt x="73689" y="5013"/>
                    <a:pt x="73770" y="4932"/>
                    <a:pt x="73861" y="4851"/>
                  </a:cubicBezTo>
                  <a:cubicBezTo>
                    <a:pt x="74041" y="4706"/>
                    <a:pt x="74239" y="4571"/>
                    <a:pt x="74428" y="4436"/>
                  </a:cubicBezTo>
                  <a:cubicBezTo>
                    <a:pt x="74627" y="4301"/>
                    <a:pt x="74825" y="4175"/>
                    <a:pt x="75032" y="4057"/>
                  </a:cubicBezTo>
                  <a:cubicBezTo>
                    <a:pt x="75240" y="3949"/>
                    <a:pt x="75456" y="3841"/>
                    <a:pt x="75681" y="3751"/>
                  </a:cubicBezTo>
                  <a:cubicBezTo>
                    <a:pt x="75699" y="3742"/>
                    <a:pt x="75717" y="3733"/>
                    <a:pt x="75735" y="3715"/>
                  </a:cubicBezTo>
                  <a:cubicBezTo>
                    <a:pt x="75817" y="3643"/>
                    <a:pt x="75826" y="3517"/>
                    <a:pt x="75753" y="3435"/>
                  </a:cubicBezTo>
                  <a:cubicBezTo>
                    <a:pt x="75714" y="3391"/>
                    <a:pt x="75659" y="3368"/>
                    <a:pt x="75604" y="3368"/>
                  </a:cubicBezTo>
                  <a:cubicBezTo>
                    <a:pt x="75557" y="3368"/>
                    <a:pt x="75511" y="3384"/>
                    <a:pt x="75474" y="3417"/>
                  </a:cubicBezTo>
                  <a:cubicBezTo>
                    <a:pt x="75294" y="3580"/>
                    <a:pt x="75104" y="3733"/>
                    <a:pt x="74915" y="3868"/>
                  </a:cubicBezTo>
                  <a:cubicBezTo>
                    <a:pt x="74726" y="4012"/>
                    <a:pt x="74528" y="4148"/>
                    <a:pt x="74329" y="4283"/>
                  </a:cubicBezTo>
                  <a:lnTo>
                    <a:pt x="73725" y="4670"/>
                  </a:lnTo>
                  <a:cubicBezTo>
                    <a:pt x="73617" y="4733"/>
                    <a:pt x="73518" y="4806"/>
                    <a:pt x="73419" y="4878"/>
                  </a:cubicBezTo>
                  <a:cubicBezTo>
                    <a:pt x="73347" y="4937"/>
                    <a:pt x="73270" y="4991"/>
                    <a:pt x="73195" y="5068"/>
                  </a:cubicBezTo>
                  <a:lnTo>
                    <a:pt x="73195" y="5068"/>
                  </a:lnTo>
                  <a:cubicBezTo>
                    <a:pt x="73017" y="5083"/>
                    <a:pt x="72839" y="5089"/>
                    <a:pt x="72662" y="5089"/>
                  </a:cubicBezTo>
                  <a:cubicBezTo>
                    <a:pt x="72107" y="5089"/>
                    <a:pt x="71560" y="5030"/>
                    <a:pt x="71012" y="5004"/>
                  </a:cubicBezTo>
                  <a:lnTo>
                    <a:pt x="68732" y="4842"/>
                  </a:lnTo>
                  <a:lnTo>
                    <a:pt x="64171" y="4535"/>
                  </a:lnTo>
                  <a:lnTo>
                    <a:pt x="55048" y="3904"/>
                  </a:lnTo>
                  <a:lnTo>
                    <a:pt x="36813" y="2651"/>
                  </a:lnTo>
                  <a:lnTo>
                    <a:pt x="18578" y="1371"/>
                  </a:lnTo>
                  <a:lnTo>
                    <a:pt x="9456" y="731"/>
                  </a:lnTo>
                  <a:cubicBezTo>
                    <a:pt x="6418" y="515"/>
                    <a:pt x="3381" y="308"/>
                    <a:pt x="352" y="1"/>
                  </a:cubicBezTo>
                  <a:cubicBezTo>
                    <a:pt x="346" y="1"/>
                    <a:pt x="340" y="0"/>
                    <a:pt x="33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" name="Google Shape;1399;p42">
              <a:extLst>
                <a:ext uri="{FF2B5EF4-FFF2-40B4-BE49-F238E27FC236}">
                  <a16:creationId xmlns:a16="http://schemas.microsoft.com/office/drawing/2014/main" id="{4DF30F65-1E54-43E5-9048-63FC8B39DFD4}"/>
                </a:ext>
              </a:extLst>
            </p:cNvPr>
            <p:cNvSpPr/>
            <p:nvPr/>
          </p:nvSpPr>
          <p:spPr>
            <a:xfrm>
              <a:off x="4430700" y="4072425"/>
              <a:ext cx="13325" cy="57275"/>
            </a:xfrm>
            <a:custGeom>
              <a:avLst/>
              <a:gdLst/>
              <a:ahLst/>
              <a:cxnLst/>
              <a:rect l="l" t="t" r="r" b="b"/>
              <a:pathLst>
                <a:path w="533" h="2291" fill="none" extrusionOk="0">
                  <a:moveTo>
                    <a:pt x="533" y="1"/>
                  </a:moveTo>
                  <a:cubicBezTo>
                    <a:pt x="46" y="902"/>
                    <a:pt x="1" y="1668"/>
                    <a:pt x="397" y="2290"/>
                  </a:cubicBezTo>
                </a:path>
              </a:pathLst>
            </a:custGeom>
            <a:noFill/>
            <a:ln w="9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Google Shape;1400;p42">
              <a:extLst>
                <a:ext uri="{FF2B5EF4-FFF2-40B4-BE49-F238E27FC236}">
                  <a16:creationId xmlns:a16="http://schemas.microsoft.com/office/drawing/2014/main" id="{28FCE94D-5C0C-420C-A597-E3623B6DF09B}"/>
                </a:ext>
              </a:extLst>
            </p:cNvPr>
            <p:cNvSpPr/>
            <p:nvPr/>
          </p:nvSpPr>
          <p:spPr>
            <a:xfrm>
              <a:off x="4195450" y="4056625"/>
              <a:ext cx="126900" cy="115300"/>
            </a:xfrm>
            <a:custGeom>
              <a:avLst/>
              <a:gdLst/>
              <a:ahLst/>
              <a:cxnLst/>
              <a:rect l="l" t="t" r="r" b="b"/>
              <a:pathLst>
                <a:path w="5076" h="4612" extrusionOk="0">
                  <a:moveTo>
                    <a:pt x="660" y="2885"/>
                  </a:moveTo>
                  <a:cubicBezTo>
                    <a:pt x="657" y="2892"/>
                    <a:pt x="655" y="2895"/>
                    <a:pt x="649" y="2895"/>
                  </a:cubicBezTo>
                  <a:cubicBezTo>
                    <a:pt x="653" y="2892"/>
                    <a:pt x="656" y="2888"/>
                    <a:pt x="660" y="2885"/>
                  </a:cubicBezTo>
                  <a:close/>
                  <a:moveTo>
                    <a:pt x="218" y="0"/>
                  </a:moveTo>
                  <a:cubicBezTo>
                    <a:pt x="177" y="0"/>
                    <a:pt x="136" y="12"/>
                    <a:pt x="99" y="38"/>
                  </a:cubicBezTo>
                  <a:cubicBezTo>
                    <a:pt x="18" y="101"/>
                    <a:pt x="0" y="218"/>
                    <a:pt x="63" y="308"/>
                  </a:cubicBezTo>
                  <a:cubicBezTo>
                    <a:pt x="126" y="381"/>
                    <a:pt x="190" y="408"/>
                    <a:pt x="244" y="444"/>
                  </a:cubicBezTo>
                  <a:cubicBezTo>
                    <a:pt x="298" y="471"/>
                    <a:pt x="343" y="489"/>
                    <a:pt x="397" y="516"/>
                  </a:cubicBezTo>
                  <a:cubicBezTo>
                    <a:pt x="496" y="552"/>
                    <a:pt x="604" y="588"/>
                    <a:pt x="703" y="624"/>
                  </a:cubicBezTo>
                  <a:lnTo>
                    <a:pt x="1289" y="804"/>
                  </a:lnTo>
                  <a:cubicBezTo>
                    <a:pt x="1686" y="921"/>
                    <a:pt x="2074" y="1048"/>
                    <a:pt x="2461" y="1183"/>
                  </a:cubicBezTo>
                  <a:cubicBezTo>
                    <a:pt x="2840" y="1318"/>
                    <a:pt x="3236" y="1453"/>
                    <a:pt x="3624" y="1588"/>
                  </a:cubicBezTo>
                  <a:cubicBezTo>
                    <a:pt x="3795" y="1643"/>
                    <a:pt x="3964" y="1697"/>
                    <a:pt x="4135" y="1750"/>
                  </a:cubicBezTo>
                  <a:lnTo>
                    <a:pt x="4135" y="1750"/>
                  </a:lnTo>
                  <a:cubicBezTo>
                    <a:pt x="4004" y="1784"/>
                    <a:pt x="3873" y="1817"/>
                    <a:pt x="3741" y="1850"/>
                  </a:cubicBezTo>
                  <a:lnTo>
                    <a:pt x="2668" y="2111"/>
                  </a:lnTo>
                  <a:lnTo>
                    <a:pt x="2137" y="2237"/>
                  </a:lnTo>
                  <a:cubicBezTo>
                    <a:pt x="1956" y="2282"/>
                    <a:pt x="1776" y="2309"/>
                    <a:pt x="1596" y="2355"/>
                  </a:cubicBezTo>
                  <a:cubicBezTo>
                    <a:pt x="1406" y="2391"/>
                    <a:pt x="1226" y="2445"/>
                    <a:pt x="1055" y="2508"/>
                  </a:cubicBezTo>
                  <a:cubicBezTo>
                    <a:pt x="875" y="2571"/>
                    <a:pt x="694" y="2643"/>
                    <a:pt x="541" y="2787"/>
                  </a:cubicBezTo>
                  <a:lnTo>
                    <a:pt x="550" y="2787"/>
                  </a:lnTo>
                  <a:cubicBezTo>
                    <a:pt x="541" y="2796"/>
                    <a:pt x="523" y="2814"/>
                    <a:pt x="523" y="2823"/>
                  </a:cubicBezTo>
                  <a:cubicBezTo>
                    <a:pt x="514" y="2850"/>
                    <a:pt x="523" y="2850"/>
                    <a:pt x="514" y="2859"/>
                  </a:cubicBezTo>
                  <a:cubicBezTo>
                    <a:pt x="514" y="2877"/>
                    <a:pt x="523" y="2886"/>
                    <a:pt x="523" y="2895"/>
                  </a:cubicBezTo>
                  <a:cubicBezTo>
                    <a:pt x="532" y="2913"/>
                    <a:pt x="541" y="2931"/>
                    <a:pt x="541" y="2940"/>
                  </a:cubicBezTo>
                  <a:cubicBezTo>
                    <a:pt x="559" y="2967"/>
                    <a:pt x="577" y="2986"/>
                    <a:pt x="586" y="3004"/>
                  </a:cubicBezTo>
                  <a:cubicBezTo>
                    <a:pt x="613" y="3040"/>
                    <a:pt x="649" y="3076"/>
                    <a:pt x="676" y="3112"/>
                  </a:cubicBezTo>
                  <a:cubicBezTo>
                    <a:pt x="739" y="3184"/>
                    <a:pt x="794" y="3247"/>
                    <a:pt x="857" y="3319"/>
                  </a:cubicBezTo>
                  <a:cubicBezTo>
                    <a:pt x="983" y="3445"/>
                    <a:pt x="1109" y="3571"/>
                    <a:pt x="1226" y="3707"/>
                  </a:cubicBezTo>
                  <a:cubicBezTo>
                    <a:pt x="1352" y="3833"/>
                    <a:pt x="1488" y="3959"/>
                    <a:pt x="1605" y="4094"/>
                  </a:cubicBezTo>
                  <a:lnTo>
                    <a:pt x="1794" y="4293"/>
                  </a:lnTo>
                  <a:cubicBezTo>
                    <a:pt x="1830" y="4329"/>
                    <a:pt x="1866" y="4365"/>
                    <a:pt x="1902" y="4401"/>
                  </a:cubicBezTo>
                  <a:cubicBezTo>
                    <a:pt x="1947" y="4437"/>
                    <a:pt x="1983" y="4473"/>
                    <a:pt x="2046" y="4509"/>
                  </a:cubicBezTo>
                  <a:lnTo>
                    <a:pt x="2173" y="4581"/>
                  </a:lnTo>
                  <a:cubicBezTo>
                    <a:pt x="2211" y="4600"/>
                    <a:pt x="2254" y="4611"/>
                    <a:pt x="2298" y="4611"/>
                  </a:cubicBezTo>
                  <a:cubicBezTo>
                    <a:pt x="2337" y="4611"/>
                    <a:pt x="2378" y="4602"/>
                    <a:pt x="2416" y="4581"/>
                  </a:cubicBezTo>
                  <a:cubicBezTo>
                    <a:pt x="2533" y="4509"/>
                    <a:pt x="2578" y="4356"/>
                    <a:pt x="2506" y="4238"/>
                  </a:cubicBezTo>
                  <a:cubicBezTo>
                    <a:pt x="2462" y="4157"/>
                    <a:pt x="2376" y="4111"/>
                    <a:pt x="2284" y="4111"/>
                  </a:cubicBezTo>
                  <a:cubicBezTo>
                    <a:pt x="2244" y="4111"/>
                    <a:pt x="2202" y="4120"/>
                    <a:pt x="2164" y="4139"/>
                  </a:cubicBezTo>
                  <a:cubicBezTo>
                    <a:pt x="2160" y="4146"/>
                    <a:pt x="2151" y="4149"/>
                    <a:pt x="2140" y="4149"/>
                  </a:cubicBezTo>
                  <a:cubicBezTo>
                    <a:pt x="2122" y="4149"/>
                    <a:pt x="2096" y="4141"/>
                    <a:pt x="2074" y="4130"/>
                  </a:cubicBezTo>
                  <a:cubicBezTo>
                    <a:pt x="2037" y="4121"/>
                    <a:pt x="2001" y="4103"/>
                    <a:pt x="1956" y="4085"/>
                  </a:cubicBezTo>
                  <a:cubicBezTo>
                    <a:pt x="1884" y="4049"/>
                    <a:pt x="1812" y="3995"/>
                    <a:pt x="1740" y="3941"/>
                  </a:cubicBezTo>
                  <a:cubicBezTo>
                    <a:pt x="1596" y="3842"/>
                    <a:pt x="1470" y="3716"/>
                    <a:pt x="1343" y="3589"/>
                  </a:cubicBezTo>
                  <a:cubicBezTo>
                    <a:pt x="1217" y="3463"/>
                    <a:pt x="1091" y="3337"/>
                    <a:pt x="965" y="3211"/>
                  </a:cubicBezTo>
                  <a:cubicBezTo>
                    <a:pt x="902" y="3148"/>
                    <a:pt x="848" y="3085"/>
                    <a:pt x="785" y="3013"/>
                  </a:cubicBezTo>
                  <a:cubicBezTo>
                    <a:pt x="757" y="2986"/>
                    <a:pt x="730" y="2949"/>
                    <a:pt x="703" y="2913"/>
                  </a:cubicBezTo>
                  <a:cubicBezTo>
                    <a:pt x="695" y="2896"/>
                    <a:pt x="686" y="2887"/>
                    <a:pt x="677" y="2870"/>
                  </a:cubicBezTo>
                  <a:lnTo>
                    <a:pt x="677" y="2870"/>
                  </a:lnTo>
                  <a:cubicBezTo>
                    <a:pt x="792" y="2769"/>
                    <a:pt x="950" y="2710"/>
                    <a:pt x="1100" y="2652"/>
                  </a:cubicBezTo>
                  <a:cubicBezTo>
                    <a:pt x="1271" y="2598"/>
                    <a:pt x="1452" y="2562"/>
                    <a:pt x="1632" y="2526"/>
                  </a:cubicBezTo>
                  <a:cubicBezTo>
                    <a:pt x="1803" y="2490"/>
                    <a:pt x="1992" y="2472"/>
                    <a:pt x="2173" y="2427"/>
                  </a:cubicBezTo>
                  <a:lnTo>
                    <a:pt x="2713" y="2328"/>
                  </a:lnTo>
                  <a:lnTo>
                    <a:pt x="3804" y="2120"/>
                  </a:lnTo>
                  <a:cubicBezTo>
                    <a:pt x="4165" y="2057"/>
                    <a:pt x="4534" y="1994"/>
                    <a:pt x="4895" y="1949"/>
                  </a:cubicBezTo>
                  <a:cubicBezTo>
                    <a:pt x="4985" y="1931"/>
                    <a:pt x="5048" y="1868"/>
                    <a:pt x="5057" y="1778"/>
                  </a:cubicBezTo>
                  <a:cubicBezTo>
                    <a:pt x="5075" y="1669"/>
                    <a:pt x="4994" y="1579"/>
                    <a:pt x="4895" y="1570"/>
                  </a:cubicBezTo>
                  <a:lnTo>
                    <a:pt x="4886" y="1570"/>
                  </a:lnTo>
                  <a:lnTo>
                    <a:pt x="4886" y="1561"/>
                  </a:lnTo>
                  <a:cubicBezTo>
                    <a:pt x="4489" y="1525"/>
                    <a:pt x="4093" y="1444"/>
                    <a:pt x="3696" y="1336"/>
                  </a:cubicBezTo>
                  <a:cubicBezTo>
                    <a:pt x="3299" y="1237"/>
                    <a:pt x="2921" y="1111"/>
                    <a:pt x="2533" y="975"/>
                  </a:cubicBezTo>
                  <a:cubicBezTo>
                    <a:pt x="2146" y="840"/>
                    <a:pt x="1758" y="705"/>
                    <a:pt x="1370" y="561"/>
                  </a:cubicBezTo>
                  <a:cubicBezTo>
                    <a:pt x="1181" y="489"/>
                    <a:pt x="992" y="417"/>
                    <a:pt x="812" y="335"/>
                  </a:cubicBezTo>
                  <a:cubicBezTo>
                    <a:pt x="712" y="290"/>
                    <a:pt x="631" y="254"/>
                    <a:pt x="541" y="200"/>
                  </a:cubicBezTo>
                  <a:cubicBezTo>
                    <a:pt x="505" y="182"/>
                    <a:pt x="460" y="155"/>
                    <a:pt x="433" y="128"/>
                  </a:cubicBezTo>
                  <a:cubicBezTo>
                    <a:pt x="397" y="110"/>
                    <a:pt x="370" y="74"/>
                    <a:pt x="370" y="74"/>
                  </a:cubicBezTo>
                  <a:cubicBezTo>
                    <a:pt x="332" y="26"/>
                    <a:pt x="276" y="0"/>
                    <a:pt x="21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Google Shape;1401;p42">
              <a:extLst>
                <a:ext uri="{FF2B5EF4-FFF2-40B4-BE49-F238E27FC236}">
                  <a16:creationId xmlns:a16="http://schemas.microsoft.com/office/drawing/2014/main" id="{F4588CE3-6ECB-4D06-93A6-687822928F8F}"/>
                </a:ext>
              </a:extLst>
            </p:cNvPr>
            <p:cNvSpPr/>
            <p:nvPr/>
          </p:nvSpPr>
          <p:spPr>
            <a:xfrm>
              <a:off x="2368100" y="3995375"/>
              <a:ext cx="1847425" cy="137250"/>
            </a:xfrm>
            <a:custGeom>
              <a:avLst/>
              <a:gdLst/>
              <a:ahLst/>
              <a:cxnLst/>
              <a:rect l="l" t="t" r="r" b="b"/>
              <a:pathLst>
                <a:path w="73897" h="5490" extrusionOk="0">
                  <a:moveTo>
                    <a:pt x="208" y="0"/>
                  </a:moveTo>
                  <a:cubicBezTo>
                    <a:pt x="100" y="0"/>
                    <a:pt x="10" y="81"/>
                    <a:pt x="0" y="189"/>
                  </a:cubicBezTo>
                  <a:cubicBezTo>
                    <a:pt x="0" y="289"/>
                    <a:pt x="82" y="388"/>
                    <a:pt x="190" y="388"/>
                  </a:cubicBezTo>
                  <a:cubicBezTo>
                    <a:pt x="6319" y="694"/>
                    <a:pt x="12440" y="1136"/>
                    <a:pt x="18569" y="1560"/>
                  </a:cubicBezTo>
                  <a:lnTo>
                    <a:pt x="36940" y="2840"/>
                  </a:lnTo>
                  <a:lnTo>
                    <a:pt x="55310" y="4138"/>
                  </a:lnTo>
                  <a:lnTo>
                    <a:pt x="64495" y="4787"/>
                  </a:lnTo>
                  <a:lnTo>
                    <a:pt x="69092" y="5111"/>
                  </a:lnTo>
                  <a:lnTo>
                    <a:pt x="71382" y="5273"/>
                  </a:lnTo>
                  <a:cubicBezTo>
                    <a:pt x="72148" y="5327"/>
                    <a:pt x="72914" y="5381"/>
                    <a:pt x="73680" y="5490"/>
                  </a:cubicBezTo>
                  <a:lnTo>
                    <a:pt x="73698" y="5490"/>
                  </a:lnTo>
                  <a:cubicBezTo>
                    <a:pt x="73806" y="5490"/>
                    <a:pt x="73897" y="5399"/>
                    <a:pt x="73897" y="5291"/>
                  </a:cubicBezTo>
                  <a:cubicBezTo>
                    <a:pt x="73897" y="5183"/>
                    <a:pt x="73815" y="5102"/>
                    <a:pt x="73707" y="5102"/>
                  </a:cubicBezTo>
                  <a:cubicBezTo>
                    <a:pt x="72932" y="5093"/>
                    <a:pt x="72166" y="5048"/>
                    <a:pt x="71409" y="4994"/>
                  </a:cubicBezTo>
                  <a:lnTo>
                    <a:pt x="69110" y="4832"/>
                  </a:lnTo>
                  <a:lnTo>
                    <a:pt x="64513" y="4525"/>
                  </a:lnTo>
                  <a:lnTo>
                    <a:pt x="55328" y="3903"/>
                  </a:lnTo>
                  <a:lnTo>
                    <a:pt x="36949" y="2650"/>
                  </a:lnTo>
                  <a:lnTo>
                    <a:pt x="18578" y="1379"/>
                  </a:lnTo>
                  <a:cubicBezTo>
                    <a:pt x="12458" y="956"/>
                    <a:pt x="6328" y="55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32" name="Google Shape;1243;p68">
            <a:extLst>
              <a:ext uri="{FF2B5EF4-FFF2-40B4-BE49-F238E27FC236}">
                <a16:creationId xmlns:a16="http://schemas.microsoft.com/office/drawing/2014/main" id="{EBC18E00-194A-4D59-9C43-521057E52707}"/>
              </a:ext>
            </a:extLst>
          </p:cNvPr>
          <p:cNvPicPr preferRelativeResize="0"/>
          <p:nvPr/>
        </p:nvPicPr>
        <p:blipFill rotWithShape="1">
          <a:blip r:embed="rId4">
            <a:alphaModFix/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 t="17562" r="12349" b="21750"/>
          <a:stretch/>
        </p:blipFill>
        <p:spPr>
          <a:xfrm>
            <a:off x="10724070" y="919067"/>
            <a:ext cx="1650875" cy="66580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CuadroTexto 32">
            <a:extLst>
              <a:ext uri="{FF2B5EF4-FFF2-40B4-BE49-F238E27FC236}">
                <a16:creationId xmlns:a16="http://schemas.microsoft.com/office/drawing/2014/main" id="{8FE1CF9E-B22F-4620-9E4E-F7A6C62F35DC}"/>
              </a:ext>
            </a:extLst>
          </p:cNvPr>
          <p:cNvSpPr txBox="1"/>
          <p:nvPr/>
        </p:nvSpPr>
        <p:spPr>
          <a:xfrm>
            <a:off x="1600200" y="1851170"/>
            <a:ext cx="6188926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400" b="0" i="0" u="none" strike="noStrike" baseline="0" dirty="0">
                <a:latin typeface="LiberationSerif"/>
              </a:rPr>
              <a:t>1.- </a:t>
            </a:r>
            <a:r>
              <a:rPr lang="el-GR" sz="2400" b="0" i="0" u="none" strike="noStrike" baseline="0" dirty="0">
                <a:latin typeface="LiberationSerif"/>
              </a:rPr>
              <a:t>ὁ θεός ἀποστέλλει τὸν υἱόν εἰς τὸν κόσμον.</a:t>
            </a:r>
            <a:endParaRPr lang="es-MX" sz="2400" b="0" i="0" u="none" strike="noStrike" baseline="0" dirty="0">
              <a:latin typeface="LiberationSerif"/>
            </a:endParaRPr>
          </a:p>
          <a:p>
            <a:r>
              <a:rPr lang="es-MX" sz="2400" dirty="0">
                <a:latin typeface="LiberationSerif"/>
              </a:rPr>
              <a:t>Dios envía al hijo hacia el mundo.</a:t>
            </a:r>
          </a:p>
          <a:p>
            <a:endParaRPr lang="es-MX" sz="2400" dirty="0">
              <a:latin typeface="LiberationSerif"/>
            </a:endParaRPr>
          </a:p>
          <a:p>
            <a:r>
              <a:rPr lang="es-MX" sz="2400" dirty="0"/>
              <a:t>2.- </a:t>
            </a:r>
            <a:r>
              <a:rPr lang="el-GR" sz="2400" dirty="0">
                <a:latin typeface="#Logos 8 Resource"/>
              </a:rPr>
              <a:t>διὰ τῆς γῆς</a:t>
            </a:r>
            <a:endParaRPr lang="es-MX" sz="2400" dirty="0">
              <a:latin typeface="#Logos 8 Resource"/>
            </a:endParaRPr>
          </a:p>
          <a:p>
            <a:r>
              <a:rPr lang="es-MX" sz="2400" dirty="0">
                <a:latin typeface="#Logos 8 Resource"/>
              </a:rPr>
              <a:t>A través de la tierra.</a:t>
            </a:r>
          </a:p>
          <a:p>
            <a:endParaRPr lang="es-MX" sz="2400" dirty="0">
              <a:latin typeface="#Logos 8 Resource"/>
            </a:endParaRPr>
          </a:p>
          <a:p>
            <a:r>
              <a:rPr lang="es-MX" sz="2400" dirty="0"/>
              <a:t>3.- </a:t>
            </a:r>
            <a:r>
              <a:rPr lang="el-GR" sz="2400" dirty="0">
                <a:latin typeface="#Logos 8 Resource"/>
              </a:rPr>
              <a:t>ὑπὸ τὴν γήν εἰσιν οἱ νεκροί.</a:t>
            </a:r>
            <a:endParaRPr lang="es-MX" sz="2400" dirty="0">
              <a:latin typeface="#Logos 8 Resource"/>
            </a:endParaRPr>
          </a:p>
          <a:p>
            <a:r>
              <a:rPr lang="es-MX" sz="2400" dirty="0">
                <a:latin typeface="#Logos 8 Resource"/>
              </a:rPr>
              <a:t>Los muertos debajo de la tierra están.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1993771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47D300-F5E1-4F24-9759-962FE6BAC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518" y="0"/>
            <a:ext cx="10515600" cy="638502"/>
          </a:xfrm>
        </p:spPr>
        <p:txBody>
          <a:bodyPr>
            <a:normAutofit fontScale="90000"/>
          </a:bodyPr>
          <a:lstStyle/>
          <a:p>
            <a:pPr algn="ctr"/>
            <a:r>
              <a:rPr lang="es-MX" b="1" dirty="0"/>
              <a:t>Vocabulario 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4CDB9C1-9423-439D-95EB-855E01A90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576" y="638501"/>
            <a:ext cx="10515600" cy="686458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l-GR" sz="3400" b="1" kern="1200" dirty="0">
                <a:solidFill>
                  <a:schemeClr val="tx1"/>
                </a:solidFill>
              </a:rPr>
              <a:t>ἀπό</a:t>
            </a:r>
            <a:r>
              <a:rPr lang="es-MX" sz="3400" b="1" kern="1200" dirty="0">
                <a:solidFill>
                  <a:schemeClr val="tx1"/>
                </a:solidFill>
              </a:rPr>
              <a:t>: </a:t>
            </a:r>
            <a:r>
              <a:rPr kumimoji="0" lang="es-MX" altLang="es-MX" sz="3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de, desde.</a:t>
            </a:r>
          </a:p>
          <a:p>
            <a:pPr marL="0" indent="0">
              <a:buNone/>
            </a:pPr>
            <a:r>
              <a:rPr kumimoji="0" lang="el-GR" sz="3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διά</a:t>
            </a:r>
            <a:r>
              <a:rPr kumimoji="0" lang="es-MX" sz="3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: </a:t>
            </a:r>
            <a:r>
              <a:rPr kumimoji="0" lang="es-MX" sz="3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A través de (Con genitivo)</a:t>
            </a:r>
          </a:p>
          <a:p>
            <a:pPr marL="0" indent="0">
              <a:buNone/>
            </a:pPr>
            <a:r>
              <a:rPr lang="es-MX" altLang="es-MX" sz="3400" b="0" dirty="0">
                <a:solidFill>
                  <a:prstClr val="black"/>
                </a:solidFill>
              </a:rPr>
              <a:t>        </a:t>
            </a:r>
            <a:r>
              <a:rPr lang="es-MX" altLang="es-MX" sz="3400" dirty="0">
                <a:solidFill>
                  <a:prstClr val="black"/>
                </a:solidFill>
              </a:rPr>
              <a:t>Por causa de (Con acusativo)</a:t>
            </a:r>
          </a:p>
          <a:p>
            <a:pPr marL="0" indent="0">
              <a:buNone/>
            </a:pPr>
            <a:r>
              <a:rPr lang="el-GR" sz="3400" b="1" kern="1200" dirty="0">
                <a:solidFill>
                  <a:schemeClr val="tx1"/>
                </a:solidFill>
              </a:rPr>
              <a:t>εἰς</a:t>
            </a:r>
            <a:r>
              <a:rPr lang="es-MX" sz="3400" b="1" kern="1200" dirty="0">
                <a:solidFill>
                  <a:prstClr val="black"/>
                </a:solidFill>
              </a:rPr>
              <a:t>: </a:t>
            </a:r>
            <a:r>
              <a:rPr lang="es-MX" sz="3400" dirty="0">
                <a:solidFill>
                  <a:prstClr val="black"/>
                </a:solidFill>
              </a:rPr>
              <a:t>A, hacia, hasta.</a:t>
            </a:r>
          </a:p>
          <a:p>
            <a:pPr marL="0" indent="0">
              <a:buNone/>
            </a:pPr>
            <a:r>
              <a:rPr lang="el-GR" sz="3400" b="1" kern="1200" dirty="0">
                <a:solidFill>
                  <a:schemeClr val="tx1"/>
                </a:solidFill>
              </a:rPr>
              <a:t>ἐκ</a:t>
            </a:r>
            <a:r>
              <a:rPr lang="es-MX" sz="3400" b="1" kern="1200" dirty="0">
                <a:solidFill>
                  <a:prstClr val="black"/>
                </a:solidFill>
              </a:rPr>
              <a:t>: </a:t>
            </a:r>
            <a:r>
              <a:rPr lang="es-MX" sz="3400" dirty="0">
                <a:solidFill>
                  <a:prstClr val="black"/>
                </a:solidFill>
              </a:rPr>
              <a:t>De, desde, de entre.</a:t>
            </a:r>
          </a:p>
          <a:p>
            <a:pPr marL="0" indent="0">
              <a:buNone/>
            </a:pPr>
            <a:r>
              <a:rPr lang="el-GR" sz="3400" b="1" kern="1200" dirty="0">
                <a:solidFill>
                  <a:schemeClr val="tx1"/>
                </a:solidFill>
              </a:rPr>
              <a:t>ἐν</a:t>
            </a:r>
            <a:r>
              <a:rPr lang="es-MX" sz="3400" b="1" kern="1200" dirty="0">
                <a:solidFill>
                  <a:prstClr val="black"/>
                </a:solidFill>
              </a:rPr>
              <a:t>: </a:t>
            </a:r>
            <a:r>
              <a:rPr lang="es-MX" sz="3400" kern="1200" dirty="0">
                <a:solidFill>
                  <a:prstClr val="black"/>
                </a:solidFill>
              </a:rPr>
              <a:t>En, entre, con.</a:t>
            </a:r>
          </a:p>
          <a:p>
            <a:pPr marL="0" indent="0">
              <a:buNone/>
            </a:pPr>
            <a:r>
              <a:rPr lang="el-GR" sz="3400" b="1" dirty="0"/>
              <a:t>ἐπί</a:t>
            </a:r>
            <a:r>
              <a:rPr lang="es-MX" sz="3400" b="1" dirty="0"/>
              <a:t>:</a:t>
            </a:r>
            <a:r>
              <a:rPr lang="es-MX" sz="3400" dirty="0"/>
              <a:t> Sobre encima de (Con genitivo)</a:t>
            </a:r>
          </a:p>
          <a:p>
            <a:pPr marL="0" indent="0">
              <a:buNone/>
            </a:pPr>
            <a:r>
              <a:rPr lang="es-MX" sz="3400" dirty="0"/>
              <a:t>        En, sobre, encima, contra (Con dativo)</a:t>
            </a:r>
          </a:p>
          <a:p>
            <a:pPr marL="0" indent="0">
              <a:buNone/>
            </a:pPr>
            <a:r>
              <a:rPr lang="es-MX" sz="3400" dirty="0">
                <a:solidFill>
                  <a:schemeClr val="tx1"/>
                </a:solidFill>
              </a:rPr>
              <a:t>        En, hacia, contra (Acusativo)</a:t>
            </a:r>
          </a:p>
          <a:p>
            <a:pPr marL="0" indent="0">
              <a:buNone/>
            </a:pPr>
            <a:r>
              <a:rPr lang="el-GR" sz="3400" b="1" dirty="0"/>
              <a:t>κατά</a:t>
            </a:r>
            <a:r>
              <a:rPr lang="es-MX" sz="3400" b="1" dirty="0"/>
              <a:t>: </a:t>
            </a:r>
            <a:r>
              <a:rPr kumimoji="0" lang="es-MX" altLang="es-MX" sz="3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Debajo de, contra, a través de (Con genitivo)</a:t>
            </a:r>
          </a:p>
          <a:p>
            <a:pPr marL="0" indent="0">
              <a:buNone/>
            </a:pPr>
            <a:r>
              <a:rPr lang="es-MX" altLang="es-MX" sz="3400" dirty="0">
                <a:solidFill>
                  <a:srgbClr val="000000"/>
                </a:solidFill>
              </a:rPr>
              <a:t>            </a:t>
            </a:r>
            <a:r>
              <a:rPr kumimoji="0" lang="es-MX" altLang="es-MX" sz="3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Según, durante, con respecto a. (Con acusativo)</a:t>
            </a:r>
          </a:p>
          <a:p>
            <a:pPr marL="0" indent="0">
              <a:buNone/>
            </a:pPr>
            <a:r>
              <a:rPr lang="el-GR" sz="3400" b="1" dirty="0"/>
              <a:t>μετά</a:t>
            </a:r>
            <a:r>
              <a:rPr lang="es-MX" sz="3400" dirty="0">
                <a:solidFill>
                  <a:srgbClr val="000000"/>
                </a:solidFill>
              </a:rPr>
              <a:t>: </a:t>
            </a:r>
            <a:r>
              <a:rPr kumimoji="0" lang="es-MX" altLang="es-MX" sz="3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Con (genitivo)</a:t>
            </a:r>
          </a:p>
          <a:p>
            <a:pPr marL="0" indent="0">
              <a:buNone/>
            </a:pPr>
            <a:r>
              <a:rPr lang="es-MX" altLang="es-MX" sz="3400" dirty="0">
                <a:solidFill>
                  <a:srgbClr val="000000"/>
                </a:solidFill>
                <a:latin typeface="Calibri" panose="020F0502020204030204" pitchFamily="34" charset="0"/>
              </a:rPr>
              <a:t>            Después de (acusativo)</a:t>
            </a:r>
          </a:p>
          <a:p>
            <a:pPr marL="0" indent="0">
              <a:buNone/>
            </a:pPr>
            <a:r>
              <a:rPr lang="el-GR" sz="3400" b="1" dirty="0"/>
              <a:t>περί</a:t>
            </a:r>
            <a:r>
              <a:rPr lang="es-MX" sz="3400" b="1" dirty="0">
                <a:solidFill>
                  <a:srgbClr val="000000"/>
                </a:solidFill>
                <a:latin typeface="Calibri" panose="020F0502020204030204" pitchFamily="34" charset="0"/>
              </a:rPr>
              <a:t>: </a:t>
            </a:r>
            <a:r>
              <a:rPr kumimoji="0" lang="es-MX" altLang="es-MX" sz="3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Para, concerniente a (genitivo)</a:t>
            </a:r>
          </a:p>
          <a:p>
            <a:pPr marL="0" indent="0">
              <a:buNone/>
            </a:pPr>
            <a:r>
              <a:rPr kumimoji="0" lang="es-MX" altLang="es-MX" sz="3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          Sobre, alrededor de (acusativo)</a:t>
            </a:r>
          </a:p>
          <a:p>
            <a:pPr marL="0" indent="0">
              <a:buNone/>
            </a:pPr>
            <a:r>
              <a:rPr lang="el-GR" sz="3400" b="1" dirty="0">
                <a:latin typeface="#Logos 8 Resource"/>
              </a:rPr>
              <a:t>πρός</a:t>
            </a:r>
            <a:r>
              <a:rPr lang="es-MX" sz="3400" dirty="0">
                <a:solidFill>
                  <a:srgbClr val="000000"/>
                </a:solidFill>
                <a:latin typeface="Calibri" panose="020F0502020204030204" pitchFamily="34" charset="0"/>
              </a:rPr>
              <a:t>: A, hacia (acusativo)</a:t>
            </a:r>
            <a:endParaRPr kumimoji="0" lang="es-MX" altLang="es-MX" sz="3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indent="0">
              <a:buNone/>
            </a:pPr>
            <a:endParaRPr kumimoji="0" lang="es-MX" altLang="es-MX" sz="2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kumimoji="0" lang="es-MX" altLang="es-MX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s-MX" altLang="es-MX" sz="1600" dirty="0">
                <a:solidFill>
                  <a:srgbClr val="000000"/>
                </a:solidFill>
                <a:latin typeface="Calibri" panose="020F0502020204030204" pitchFamily="34" charset="0"/>
              </a:rPr>
              <a:t>           </a:t>
            </a:r>
            <a:endParaRPr kumimoji="0" lang="es-MX" altLang="es-MX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6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kumimoji="0" lang="es-MX" altLang="es-MX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kumimoji="0" lang="es-MX" altLang="es-MX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indent="0">
              <a:buNone/>
            </a:pP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s-MX" sz="2400" dirty="0">
              <a:solidFill>
                <a:schemeClr val="tx1"/>
              </a:solidFill>
              <a:latin typeface="#Logos 8 Resource"/>
            </a:endParaRPr>
          </a:p>
          <a:p>
            <a:pPr marL="0" indent="0">
              <a:buNone/>
            </a:pPr>
            <a:endParaRPr lang="es-MX" sz="2400" dirty="0">
              <a:solidFill>
                <a:schemeClr val="tx1"/>
              </a:solidFill>
              <a:latin typeface="#Logos 8 Resource"/>
            </a:endParaRPr>
          </a:p>
          <a:p>
            <a:pPr marL="0" indent="0">
              <a:buNone/>
            </a:pPr>
            <a:endParaRPr lang="es-MX" sz="2400" dirty="0">
              <a:solidFill>
                <a:schemeClr val="tx1"/>
              </a:solidFill>
              <a:latin typeface="#Logos 8 Resource"/>
            </a:endParaRPr>
          </a:p>
          <a:p>
            <a:pPr marL="0" indent="0">
              <a:buNone/>
            </a:pPr>
            <a:endParaRPr lang="es-MX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864411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AF2D22B0-CAA5-4ECE-9C05-FFAA8D820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518" y="0"/>
            <a:ext cx="10515600" cy="638502"/>
          </a:xfrm>
        </p:spPr>
        <p:txBody>
          <a:bodyPr>
            <a:normAutofit fontScale="90000"/>
          </a:bodyPr>
          <a:lstStyle/>
          <a:p>
            <a:pPr algn="ctr"/>
            <a:r>
              <a:rPr lang="es-MX" b="1" dirty="0"/>
              <a:t>Vocabulario B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C119FFE-85AD-4117-A390-C934AE24586C}"/>
              </a:ext>
            </a:extLst>
          </p:cNvPr>
          <p:cNvSpPr txBox="1"/>
          <p:nvPr/>
        </p:nvSpPr>
        <p:spPr>
          <a:xfrm>
            <a:off x="400833" y="1578279"/>
            <a:ext cx="964504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es-MX" sz="1800" b="1" dirty="0">
              <a:latin typeface="#Logos 8 Resource"/>
            </a:endParaRPr>
          </a:p>
          <a:p>
            <a:pPr marL="342900" indent="-342900">
              <a:buFont typeface="+mj-lt"/>
              <a:buAutoNum type="arabicPeriod"/>
            </a:pPr>
            <a:r>
              <a:rPr lang="el-GR" sz="1800" b="1" dirty="0">
                <a:latin typeface="#Logos 8 Resource"/>
              </a:rPr>
              <a:t>ἔρημος,</a:t>
            </a:r>
            <a:r>
              <a:rPr lang="es-MX" sz="1800" b="1" dirty="0">
                <a:latin typeface="#Logos 8 Resource"/>
              </a:rPr>
              <a:t> </a:t>
            </a:r>
            <a:r>
              <a:rPr lang="el-GR" sz="1800" b="1" dirty="0">
                <a:latin typeface="#Logos 8 Resource"/>
              </a:rPr>
              <a:t> ἡ</a:t>
            </a:r>
            <a:r>
              <a:rPr lang="es-ES" b="1" dirty="0">
                <a:latin typeface="#Logos 8 Resource"/>
              </a:rPr>
              <a:t>: </a:t>
            </a:r>
            <a:r>
              <a:rPr lang="es-ES" dirty="0">
                <a:latin typeface="#Logos 8 Resource"/>
              </a:rPr>
              <a:t>desierto (48)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1800" b="1" dirty="0">
                <a:latin typeface="#Logos 8 Resource"/>
              </a:rPr>
              <a:t>ζωή, ἡ</a:t>
            </a:r>
            <a:r>
              <a:rPr lang="es-ES" b="1" dirty="0">
                <a:latin typeface="#Logos 8 Resource"/>
              </a:rPr>
              <a:t>: </a:t>
            </a:r>
            <a:r>
              <a:rPr lang="es-ES" dirty="0">
                <a:latin typeface="#Logos 8 Resource"/>
              </a:rPr>
              <a:t>Vida. (135)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1800" b="1" dirty="0">
                <a:latin typeface="#Logos 8 Resource"/>
              </a:rPr>
              <a:t>καί</a:t>
            </a:r>
            <a:r>
              <a:rPr lang="es-ES" b="1" dirty="0">
                <a:latin typeface="#Logos 8 Resource"/>
              </a:rPr>
              <a:t>: </a:t>
            </a:r>
            <a:r>
              <a:rPr lang="es-ES" dirty="0">
                <a:latin typeface="#Logos 8 Resource"/>
              </a:rPr>
              <a:t>y, también. </a:t>
            </a:r>
            <a:r>
              <a:rPr lang="es-ES">
                <a:latin typeface="#Logos 8 Resource"/>
              </a:rPr>
              <a:t>(9159)</a:t>
            </a:r>
            <a:endParaRPr lang="es-ES" dirty="0">
              <a:latin typeface="#Logos 8 Resource"/>
            </a:endParaRPr>
          </a:p>
          <a:p>
            <a:pPr marL="342900" indent="-342900">
              <a:buFont typeface="+mj-lt"/>
              <a:buAutoNum type="arabicPeriod"/>
            </a:pPr>
            <a:r>
              <a:rPr lang="el-GR" sz="1800" b="1" dirty="0">
                <a:latin typeface="#Logos 8 Resource"/>
              </a:rPr>
              <a:t>μαθητής, ὁ</a:t>
            </a:r>
            <a:r>
              <a:rPr lang="es-MX" sz="1800" b="1" dirty="0">
                <a:latin typeface="#Logos 8 Resource"/>
              </a:rPr>
              <a:t>: </a:t>
            </a:r>
            <a:r>
              <a:rPr lang="es-MX" sz="1800" dirty="0">
                <a:latin typeface="#Logos 8 Resource"/>
              </a:rPr>
              <a:t>Discípulo (261)</a:t>
            </a:r>
            <a:endParaRPr lang="es-ES" dirty="0">
              <a:latin typeface="#Logos 8 Resource"/>
            </a:endParaRPr>
          </a:p>
          <a:p>
            <a:pPr marL="342900" indent="-342900">
              <a:buFont typeface="+mj-lt"/>
              <a:buAutoNum type="arabicPeriod"/>
            </a:pPr>
            <a:r>
              <a:rPr lang="el-GR" sz="1800" b="1" dirty="0">
                <a:latin typeface="#Logos 8 Resource"/>
              </a:rPr>
              <a:t>παρθένος, ἡ</a:t>
            </a:r>
            <a:r>
              <a:rPr lang="es-MX" sz="1800" b="1" dirty="0">
                <a:latin typeface="#Logos 8 Resource"/>
              </a:rPr>
              <a:t>: </a:t>
            </a:r>
            <a:r>
              <a:rPr lang="es-MX" sz="1800" dirty="0">
                <a:latin typeface="#Logos 8 Resource"/>
              </a:rPr>
              <a:t>Virgen, joven (15)</a:t>
            </a:r>
            <a:endParaRPr lang="es-ES" dirty="0">
              <a:latin typeface="#Logos 8 Resource"/>
            </a:endParaRPr>
          </a:p>
          <a:p>
            <a:pPr marL="342900" indent="-342900">
              <a:buFont typeface="+mj-lt"/>
              <a:buAutoNum type="arabicPeriod"/>
            </a:pPr>
            <a:r>
              <a:rPr lang="el-GR" sz="1800" b="1" dirty="0">
                <a:latin typeface="#Logos 8 Resource"/>
              </a:rPr>
              <a:t>πλοῖον</a:t>
            </a:r>
            <a:r>
              <a:rPr lang="es-MX" sz="1800" b="1" dirty="0">
                <a:latin typeface="#Logos 8 Resource"/>
              </a:rPr>
              <a:t>, </a:t>
            </a:r>
            <a:r>
              <a:rPr lang="el-GR" sz="1800" b="1" dirty="0">
                <a:latin typeface="#Logos 8 Resource"/>
              </a:rPr>
              <a:t>τό</a:t>
            </a:r>
            <a:r>
              <a:rPr lang="es-MX" sz="1800" b="1" dirty="0">
                <a:latin typeface="#Logos 8 Resource"/>
              </a:rPr>
              <a:t>: </a:t>
            </a:r>
            <a:r>
              <a:rPr lang="es-MX" sz="1800" dirty="0">
                <a:latin typeface="#Logos 8 Resource"/>
              </a:rPr>
              <a:t>Barca, nave (68)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1800" b="1" dirty="0">
                <a:latin typeface="#Logos 8 Resource"/>
              </a:rPr>
              <a:t>προφήτης,</a:t>
            </a:r>
            <a:r>
              <a:rPr lang="es-MX" sz="1800" b="1" dirty="0">
                <a:latin typeface="#Logos 8 Resource"/>
              </a:rPr>
              <a:t> </a:t>
            </a:r>
            <a:r>
              <a:rPr lang="el-GR" sz="1800" b="1" dirty="0">
                <a:latin typeface="#Logos 8 Resource"/>
              </a:rPr>
              <a:t>ὁ</a:t>
            </a:r>
            <a:r>
              <a:rPr lang="es-MX" sz="1800" b="1" dirty="0">
                <a:latin typeface="#Logos 8 Resource"/>
              </a:rPr>
              <a:t>: </a:t>
            </a:r>
            <a:r>
              <a:rPr lang="es-MX" sz="1800" dirty="0">
                <a:latin typeface="#Logos 8 Resource"/>
              </a:rPr>
              <a:t>Profeta (144)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1800" b="1" dirty="0">
                <a:latin typeface="#Logos 8 Resource"/>
              </a:rPr>
              <a:t>φωνή,</a:t>
            </a:r>
            <a:r>
              <a:rPr lang="es-MX" sz="1800" b="1" dirty="0">
                <a:latin typeface="#Logos 8 Resource"/>
              </a:rPr>
              <a:t> </a:t>
            </a:r>
            <a:r>
              <a:rPr lang="el-GR" sz="1800" b="1" dirty="0">
                <a:latin typeface="#Logos 8 Resource"/>
              </a:rPr>
              <a:t>ἡ</a:t>
            </a:r>
            <a:r>
              <a:rPr lang="es-MX" sz="1800" b="1" dirty="0">
                <a:latin typeface="#Logos 8 Resource"/>
              </a:rPr>
              <a:t>: </a:t>
            </a:r>
            <a:r>
              <a:rPr lang="es-MX" sz="1800" dirty="0">
                <a:latin typeface="#Logos 8 Resource"/>
              </a:rPr>
              <a:t>voz, sonido. (139)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1800" b="1" dirty="0">
                <a:latin typeface="#Logos 8 Resource"/>
              </a:rPr>
              <a:t>ψυχή, ἡ</a:t>
            </a:r>
            <a:r>
              <a:rPr lang="es-MX" sz="1800" b="1" dirty="0">
                <a:latin typeface="#Logos 8 Resource"/>
              </a:rPr>
              <a:t>:</a:t>
            </a:r>
            <a:r>
              <a:rPr lang="es-MX" sz="1800" dirty="0">
                <a:latin typeface="#Logos 8 Resource"/>
              </a:rPr>
              <a:t> Vida, alma (103)</a:t>
            </a:r>
          </a:p>
          <a:p>
            <a:pPr marL="342900" indent="-342900">
              <a:buFont typeface="+mj-lt"/>
              <a:buAutoNum type="arabicPeriod"/>
            </a:pPr>
            <a:endParaRPr lang="es-MX" sz="1800" dirty="0">
              <a:latin typeface="#Logos 8 Resource"/>
            </a:endParaRPr>
          </a:p>
          <a:p>
            <a:pPr marL="342900" indent="-342900">
              <a:buFont typeface="+mj-lt"/>
              <a:buAutoNum type="arabicPeriod"/>
            </a:pPr>
            <a:endParaRPr lang="es-ES" dirty="0">
              <a:latin typeface="#Logos 8 Resource"/>
            </a:endParaRPr>
          </a:p>
          <a:p>
            <a:pPr marL="342900" indent="-342900">
              <a:buFont typeface="+mj-lt"/>
              <a:buAutoNum type="arabicPeriod"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334961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nstituto de Lideres Cristianos - Inicio | Facebook">
            <a:extLst>
              <a:ext uri="{FF2B5EF4-FFF2-40B4-BE49-F238E27FC236}">
                <a16:creationId xmlns:a16="http://schemas.microsoft.com/office/drawing/2014/main" id="{41D088FF-7595-4A5F-966B-1C3307BB910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627" b="12021"/>
          <a:stretch/>
        </p:blipFill>
        <p:spPr bwMode="auto">
          <a:xfrm>
            <a:off x="0" y="0"/>
            <a:ext cx="2381577" cy="1031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Google Shape;100;p22">
            <a:extLst>
              <a:ext uri="{FF2B5EF4-FFF2-40B4-BE49-F238E27FC236}">
                <a16:creationId xmlns:a16="http://schemas.microsoft.com/office/drawing/2014/main" id="{B29E84AC-FC16-47B7-80AF-15AD1D1B14B6}"/>
              </a:ext>
            </a:extLst>
          </p:cNvPr>
          <p:cNvSpPr/>
          <p:nvPr/>
        </p:nvSpPr>
        <p:spPr>
          <a:xfrm>
            <a:off x="3173896" y="-8060"/>
            <a:ext cx="5844209" cy="7191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1D97143-2E02-412E-B5BD-0F34357102CD}"/>
              </a:ext>
            </a:extLst>
          </p:cNvPr>
          <p:cNvSpPr txBox="1"/>
          <p:nvPr/>
        </p:nvSpPr>
        <p:spPr>
          <a:xfrm>
            <a:off x="3029244" y="117451"/>
            <a:ext cx="6133512" cy="468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-Roman"/>
                <a:ea typeface="Calibri" panose="020F0502020204030204" pitchFamily="34" charset="0"/>
                <a:cs typeface="Times-Roman"/>
              </a:rPr>
              <a:t>LAS PREPOSICIONES</a:t>
            </a: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Google Shape;177;p35">
            <a:extLst>
              <a:ext uri="{FF2B5EF4-FFF2-40B4-BE49-F238E27FC236}">
                <a16:creationId xmlns:a16="http://schemas.microsoft.com/office/drawing/2014/main" id="{9DAEFA3D-E414-4B80-80BE-75104E241FFF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29743" y="60084"/>
            <a:ext cx="619956" cy="605676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301A8F04-A93E-43BB-B7F0-B0DF5C047E0A}"/>
              </a:ext>
            </a:extLst>
          </p:cNvPr>
          <p:cNvSpPr txBox="1"/>
          <p:nvPr/>
        </p:nvSpPr>
        <p:spPr>
          <a:xfrm>
            <a:off x="979111" y="1157141"/>
            <a:ext cx="10740571" cy="2105705"/>
          </a:xfrm>
          <a:prstGeom prst="rect">
            <a:avLst/>
          </a:prstGeom>
          <a:solidFill>
            <a:srgbClr val="FFCCFF">
              <a:alpha val="50980"/>
            </a:srgbClr>
          </a:solidFill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90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Las preposiciones en griego, al igual que en español, son palabras invariables que describen la relación entre dos términos o sintagmas. Las preposiciones griegas están muy involucradas en la exegesis; por tanto, es necesario obtener una comprensión de su naturaleza y función.</a:t>
            </a:r>
          </a:p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90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s-MX" sz="2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Las preposiciones pueden expresar referencia de índole espacial, temporal, propósito, o eventos. </a:t>
            </a:r>
            <a:endParaRPr kumimoji="0" lang="es-MX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D34A3019-E311-4976-9596-715FA16164B1}"/>
              </a:ext>
            </a:extLst>
          </p:cNvPr>
          <p:cNvSpPr txBox="1"/>
          <p:nvPr/>
        </p:nvSpPr>
        <p:spPr>
          <a:xfrm>
            <a:off x="901985" y="4280501"/>
            <a:ext cx="10740571" cy="2179443"/>
          </a:xfrm>
          <a:prstGeom prst="rect">
            <a:avLst/>
          </a:prstGeom>
          <a:solidFill>
            <a:srgbClr val="FF3300">
              <a:alpha val="67000"/>
            </a:srgbClr>
          </a:solidFill>
          <a:ln>
            <a:solidFill>
              <a:srgbClr val="CCFFCC">
                <a:alpha val="32157"/>
              </a:srgbClr>
            </a:solidFill>
          </a:ln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90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Las preposiciones también funcionan como prefijos en la formación de nuevas palabras:</a:t>
            </a:r>
            <a:endParaRPr lang="es-MX" sz="2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90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-anticristo.</a:t>
            </a:r>
          </a:p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90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s-MX" sz="2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-Parábola.</a:t>
            </a:r>
          </a:p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90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s-MX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" name="Google Shape;390;p41">
            <a:extLst>
              <a:ext uri="{FF2B5EF4-FFF2-40B4-BE49-F238E27FC236}">
                <a16:creationId xmlns:a16="http://schemas.microsoft.com/office/drawing/2014/main" id="{01BAA0FF-3C2A-410F-A355-67F92C72806C}"/>
              </a:ext>
            </a:extLst>
          </p:cNvPr>
          <p:cNvPicPr preferRelativeResize="0"/>
          <p:nvPr/>
        </p:nvPicPr>
        <p:blipFill rotWithShape="1">
          <a:blip r:embed="rId4">
            <a:alphaModFix amt="78000"/>
          </a:blip>
          <a:srcRect l="19967"/>
          <a:stretch/>
        </p:blipFill>
        <p:spPr>
          <a:xfrm rot="5400000">
            <a:off x="5877691" y="3467796"/>
            <a:ext cx="789161" cy="5773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771542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nstituto de Lideres Cristianos - Inicio | Facebook">
            <a:extLst>
              <a:ext uri="{FF2B5EF4-FFF2-40B4-BE49-F238E27FC236}">
                <a16:creationId xmlns:a16="http://schemas.microsoft.com/office/drawing/2014/main" id="{41D088FF-7595-4A5F-966B-1C3307BB910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627" b="12021"/>
          <a:stretch/>
        </p:blipFill>
        <p:spPr bwMode="auto">
          <a:xfrm>
            <a:off x="0" y="0"/>
            <a:ext cx="2381577" cy="1031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Google Shape;100;p22">
            <a:extLst>
              <a:ext uri="{FF2B5EF4-FFF2-40B4-BE49-F238E27FC236}">
                <a16:creationId xmlns:a16="http://schemas.microsoft.com/office/drawing/2014/main" id="{B29E84AC-FC16-47B7-80AF-15AD1D1B14B6}"/>
              </a:ext>
            </a:extLst>
          </p:cNvPr>
          <p:cNvSpPr/>
          <p:nvPr/>
        </p:nvSpPr>
        <p:spPr>
          <a:xfrm>
            <a:off x="3173896" y="-8060"/>
            <a:ext cx="5844209" cy="7191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1D97143-2E02-412E-B5BD-0F34357102CD}"/>
              </a:ext>
            </a:extLst>
          </p:cNvPr>
          <p:cNvSpPr txBox="1"/>
          <p:nvPr/>
        </p:nvSpPr>
        <p:spPr>
          <a:xfrm>
            <a:off x="3029244" y="117451"/>
            <a:ext cx="6133512" cy="468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-Roman"/>
                <a:ea typeface="Calibri" panose="020F0502020204030204" pitchFamily="34" charset="0"/>
                <a:cs typeface="Times-Roman"/>
              </a:rPr>
              <a:t>LAS PREPOSICIONES</a:t>
            </a: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Google Shape;177;p35">
            <a:extLst>
              <a:ext uri="{FF2B5EF4-FFF2-40B4-BE49-F238E27FC236}">
                <a16:creationId xmlns:a16="http://schemas.microsoft.com/office/drawing/2014/main" id="{9DAEFA3D-E414-4B80-80BE-75104E241FFF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29743" y="60084"/>
            <a:ext cx="619956" cy="605676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73E8626D-361D-4A88-93D7-AADDAFC5909C}"/>
              </a:ext>
            </a:extLst>
          </p:cNvPr>
          <p:cNvSpPr txBox="1"/>
          <p:nvPr/>
        </p:nvSpPr>
        <p:spPr>
          <a:xfrm>
            <a:off x="1668688" y="2057337"/>
            <a:ext cx="8759687" cy="2352952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Los términos o sintagmas relacionados con la preposición reciben una identificación específica: la primera parte se llama </a:t>
            </a:r>
            <a:r>
              <a:rPr kumimoji="0" lang="es-E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antecedente</a:t>
            </a:r>
            <a:r>
              <a:rPr kumimoji="0" lang="es-E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 la segunda, que está precedida por la preposición se le conoce como </a:t>
            </a:r>
            <a:r>
              <a:rPr kumimoji="0" lang="es-E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término u objeto de la preposición.</a:t>
            </a:r>
            <a:r>
              <a:rPr kumimoji="0" lang="es-E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Al conjunto de palabras formado por la preposición y su término recibe el nombre de </a:t>
            </a:r>
            <a:r>
              <a:rPr kumimoji="0" lang="es-E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frase preposicional</a:t>
            </a:r>
            <a:r>
              <a:rPr kumimoji="0" lang="es-E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</p:txBody>
      </p:sp>
      <p:grpSp>
        <p:nvGrpSpPr>
          <p:cNvPr id="12" name="Google Shape;1002;p36">
            <a:extLst>
              <a:ext uri="{FF2B5EF4-FFF2-40B4-BE49-F238E27FC236}">
                <a16:creationId xmlns:a16="http://schemas.microsoft.com/office/drawing/2014/main" id="{9B1DCB47-05CF-46BA-9691-703F44CAB485}"/>
              </a:ext>
            </a:extLst>
          </p:cNvPr>
          <p:cNvGrpSpPr/>
          <p:nvPr/>
        </p:nvGrpSpPr>
        <p:grpSpPr>
          <a:xfrm>
            <a:off x="-163912" y="1626176"/>
            <a:ext cx="1115223" cy="505646"/>
            <a:chOff x="-889965" y="517131"/>
            <a:chExt cx="2215821" cy="1003863"/>
          </a:xfrm>
        </p:grpSpPr>
        <p:sp>
          <p:nvSpPr>
            <p:cNvPr id="13" name="Google Shape;1003;p36">
              <a:extLst>
                <a:ext uri="{FF2B5EF4-FFF2-40B4-BE49-F238E27FC236}">
                  <a16:creationId xmlns:a16="http://schemas.microsoft.com/office/drawing/2014/main" id="{C3749804-2132-4E6E-AB3D-31416C8D372B}"/>
                </a:ext>
              </a:extLst>
            </p:cNvPr>
            <p:cNvSpPr/>
            <p:nvPr/>
          </p:nvSpPr>
          <p:spPr>
            <a:xfrm>
              <a:off x="-889965" y="538448"/>
              <a:ext cx="2199618" cy="982546"/>
            </a:xfrm>
            <a:custGeom>
              <a:avLst/>
              <a:gdLst/>
              <a:ahLst/>
              <a:cxnLst/>
              <a:rect l="l" t="t" r="r" b="b"/>
              <a:pathLst>
                <a:path w="2199618" h="982546" extrusionOk="0">
                  <a:moveTo>
                    <a:pt x="2028126" y="378205"/>
                  </a:moveTo>
                  <a:cubicBezTo>
                    <a:pt x="1955958" y="338137"/>
                    <a:pt x="1869334" y="338243"/>
                    <a:pt x="1792975" y="366913"/>
                  </a:cubicBezTo>
                  <a:cubicBezTo>
                    <a:pt x="1772581" y="194923"/>
                    <a:pt x="1670272" y="32998"/>
                    <a:pt x="1471792" y="52715"/>
                  </a:cubicBezTo>
                  <a:cubicBezTo>
                    <a:pt x="1351481" y="64664"/>
                    <a:pt x="1249796" y="128883"/>
                    <a:pt x="1175956" y="218630"/>
                  </a:cubicBezTo>
                  <a:cubicBezTo>
                    <a:pt x="1161626" y="188002"/>
                    <a:pt x="1143571" y="159046"/>
                    <a:pt x="1119610" y="132799"/>
                  </a:cubicBezTo>
                  <a:cubicBezTo>
                    <a:pt x="1014814" y="18012"/>
                    <a:pt x="851788" y="0"/>
                    <a:pt x="711316" y="54049"/>
                  </a:cubicBezTo>
                  <a:cubicBezTo>
                    <a:pt x="502517" y="134387"/>
                    <a:pt x="393721" y="344349"/>
                    <a:pt x="405595" y="551677"/>
                  </a:cubicBezTo>
                  <a:cubicBezTo>
                    <a:pt x="338275" y="511418"/>
                    <a:pt x="257534" y="508264"/>
                    <a:pt x="177609" y="552756"/>
                  </a:cubicBezTo>
                  <a:cubicBezTo>
                    <a:pt x="72728" y="611166"/>
                    <a:pt x="0" y="755014"/>
                    <a:pt x="82041" y="861779"/>
                  </a:cubicBezTo>
                  <a:cubicBezTo>
                    <a:pt x="174857" y="982546"/>
                    <a:pt x="384884" y="942456"/>
                    <a:pt x="515164" y="944096"/>
                  </a:cubicBezTo>
                  <a:cubicBezTo>
                    <a:pt x="731128" y="946806"/>
                    <a:pt x="947271" y="940043"/>
                    <a:pt x="1162928" y="928761"/>
                  </a:cubicBezTo>
                  <a:cubicBezTo>
                    <a:pt x="1370859" y="917871"/>
                    <a:pt x="1578853" y="902684"/>
                    <a:pt x="1785873" y="880321"/>
                  </a:cubicBezTo>
                  <a:cubicBezTo>
                    <a:pt x="1918282" y="866023"/>
                    <a:pt x="2071285" y="840792"/>
                    <a:pt x="2138373" y="709802"/>
                  </a:cubicBezTo>
                  <a:cubicBezTo>
                    <a:pt x="2199618" y="590243"/>
                    <a:pt x="2143177" y="442076"/>
                    <a:pt x="2028126" y="37820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" name="Google Shape;1004;p36">
              <a:extLst>
                <a:ext uri="{FF2B5EF4-FFF2-40B4-BE49-F238E27FC236}">
                  <a16:creationId xmlns:a16="http://schemas.microsoft.com/office/drawing/2014/main" id="{930E84EE-007E-4F64-B25F-45C004E9ACCD}"/>
                </a:ext>
              </a:extLst>
            </p:cNvPr>
            <p:cNvSpPr/>
            <p:nvPr/>
          </p:nvSpPr>
          <p:spPr>
            <a:xfrm>
              <a:off x="-866502" y="517131"/>
              <a:ext cx="2192358" cy="986377"/>
            </a:xfrm>
            <a:custGeom>
              <a:avLst/>
              <a:gdLst/>
              <a:ahLst/>
              <a:cxnLst/>
              <a:rect l="l" t="t" r="r" b="b"/>
              <a:pathLst>
                <a:path w="2192358" h="986377" extrusionOk="0">
                  <a:moveTo>
                    <a:pt x="314356" y="986377"/>
                  </a:moveTo>
                  <a:cubicBezTo>
                    <a:pt x="212015" y="986377"/>
                    <a:pt x="106669" y="971719"/>
                    <a:pt x="45995" y="892767"/>
                  </a:cubicBezTo>
                  <a:cubicBezTo>
                    <a:pt x="11863" y="848359"/>
                    <a:pt x="0" y="795051"/>
                    <a:pt x="11662" y="738589"/>
                  </a:cubicBezTo>
                  <a:cubicBezTo>
                    <a:pt x="26542" y="666559"/>
                    <a:pt x="78179" y="598212"/>
                    <a:pt x="146430" y="560207"/>
                  </a:cubicBezTo>
                  <a:cubicBezTo>
                    <a:pt x="219445" y="519546"/>
                    <a:pt x="296195" y="514910"/>
                    <a:pt x="365368" y="546301"/>
                  </a:cubicBezTo>
                  <a:cubicBezTo>
                    <a:pt x="363495" y="328178"/>
                    <a:pt x="488219" y="135170"/>
                    <a:pt x="682148" y="60547"/>
                  </a:cubicBezTo>
                  <a:cubicBezTo>
                    <a:pt x="839533" y="0"/>
                    <a:pt x="1006644" y="32522"/>
                    <a:pt x="1107873" y="143414"/>
                  </a:cubicBezTo>
                  <a:cubicBezTo>
                    <a:pt x="1126288" y="163575"/>
                    <a:pt x="1142142" y="186023"/>
                    <a:pt x="1155975" y="211571"/>
                  </a:cubicBezTo>
                  <a:cubicBezTo>
                    <a:pt x="1235551" y="123232"/>
                    <a:pt x="1337987" y="69035"/>
                    <a:pt x="1446752" y="58229"/>
                  </a:cubicBezTo>
                  <a:cubicBezTo>
                    <a:pt x="1543166" y="48651"/>
                    <a:pt x="1626414" y="79935"/>
                    <a:pt x="1687565" y="148685"/>
                  </a:cubicBezTo>
                  <a:cubicBezTo>
                    <a:pt x="1735751" y="202861"/>
                    <a:pt x="1769162" y="279802"/>
                    <a:pt x="1782635" y="366945"/>
                  </a:cubicBezTo>
                  <a:cubicBezTo>
                    <a:pt x="1862751" y="341979"/>
                    <a:pt x="1945512" y="348519"/>
                    <a:pt x="2012367" y="385646"/>
                  </a:cubicBezTo>
                  <a:cubicBezTo>
                    <a:pt x="2140024" y="456512"/>
                    <a:pt x="2192358" y="614732"/>
                    <a:pt x="2129038" y="738346"/>
                  </a:cubicBezTo>
                  <a:cubicBezTo>
                    <a:pt x="2059177" y="874765"/>
                    <a:pt x="1904047" y="902313"/>
                    <a:pt x="1764125" y="917426"/>
                  </a:cubicBezTo>
                  <a:cubicBezTo>
                    <a:pt x="1572545" y="938106"/>
                    <a:pt x="1368488" y="953971"/>
                    <a:pt x="1140290" y="965930"/>
                  </a:cubicBezTo>
                  <a:cubicBezTo>
                    <a:pt x="893317" y="978852"/>
                    <a:pt x="687154" y="983741"/>
                    <a:pt x="491500" y="981286"/>
                  </a:cubicBezTo>
                  <a:cubicBezTo>
                    <a:pt x="466322" y="980947"/>
                    <a:pt x="437864" y="982249"/>
                    <a:pt x="407722" y="983614"/>
                  </a:cubicBezTo>
                  <a:cubicBezTo>
                    <a:pt x="377856" y="984959"/>
                    <a:pt x="346244" y="986377"/>
                    <a:pt x="314356" y="986377"/>
                  </a:cubicBezTo>
                  <a:close/>
                  <a:moveTo>
                    <a:pt x="271547" y="557709"/>
                  </a:moveTo>
                  <a:cubicBezTo>
                    <a:pt x="235225" y="557709"/>
                    <a:pt x="198077" y="567795"/>
                    <a:pt x="161872" y="587946"/>
                  </a:cubicBezTo>
                  <a:cubicBezTo>
                    <a:pt x="102383" y="621072"/>
                    <a:pt x="55625" y="682730"/>
                    <a:pt x="42756" y="745013"/>
                  </a:cubicBezTo>
                  <a:cubicBezTo>
                    <a:pt x="33009" y="792151"/>
                    <a:pt x="42841" y="836559"/>
                    <a:pt x="71172" y="873421"/>
                  </a:cubicBezTo>
                  <a:cubicBezTo>
                    <a:pt x="140673" y="963866"/>
                    <a:pt x="287961" y="957230"/>
                    <a:pt x="406294" y="951896"/>
                  </a:cubicBezTo>
                  <a:cubicBezTo>
                    <a:pt x="436890" y="950510"/>
                    <a:pt x="465783" y="949240"/>
                    <a:pt x="491902" y="949536"/>
                  </a:cubicBezTo>
                  <a:cubicBezTo>
                    <a:pt x="686879" y="952013"/>
                    <a:pt x="892354" y="947113"/>
                    <a:pt x="1138629" y="934222"/>
                  </a:cubicBezTo>
                  <a:cubicBezTo>
                    <a:pt x="1366234" y="922305"/>
                    <a:pt x="1569719" y="906483"/>
                    <a:pt x="1760706" y="885856"/>
                  </a:cubicBezTo>
                  <a:cubicBezTo>
                    <a:pt x="1892395" y="871643"/>
                    <a:pt x="2038127" y="846222"/>
                    <a:pt x="2100791" y="723878"/>
                  </a:cubicBezTo>
                  <a:cubicBezTo>
                    <a:pt x="2156375" y="615336"/>
                    <a:pt x="2109808" y="476048"/>
                    <a:pt x="1996958" y="413406"/>
                  </a:cubicBezTo>
                  <a:cubicBezTo>
                    <a:pt x="1933035" y="377909"/>
                    <a:pt x="1852157" y="374152"/>
                    <a:pt x="1775100" y="403087"/>
                  </a:cubicBezTo>
                  <a:cubicBezTo>
                    <a:pt x="1770517" y="404801"/>
                    <a:pt x="1765426" y="404325"/>
                    <a:pt x="1761257" y="401785"/>
                  </a:cubicBezTo>
                  <a:cubicBezTo>
                    <a:pt x="1757087" y="399245"/>
                    <a:pt x="1754325" y="394938"/>
                    <a:pt x="1753753" y="390101"/>
                  </a:cubicBezTo>
                  <a:cubicBezTo>
                    <a:pt x="1735888" y="239426"/>
                    <a:pt x="1645528" y="70389"/>
                    <a:pt x="1449895" y="89831"/>
                  </a:cubicBezTo>
                  <a:cubicBezTo>
                    <a:pt x="1311888" y="103526"/>
                    <a:pt x="1218660" y="184509"/>
                    <a:pt x="1164748" y="250031"/>
                  </a:cubicBezTo>
                  <a:cubicBezTo>
                    <a:pt x="1161287" y="254243"/>
                    <a:pt x="1155890" y="256370"/>
                    <a:pt x="1150503" y="255693"/>
                  </a:cubicBezTo>
                  <a:cubicBezTo>
                    <a:pt x="1145095" y="255015"/>
                    <a:pt x="1140417" y="251608"/>
                    <a:pt x="1138110" y="246665"/>
                  </a:cubicBezTo>
                  <a:cubicBezTo>
                    <a:pt x="1123230" y="214862"/>
                    <a:pt x="1105672" y="188086"/>
                    <a:pt x="1084431" y="164814"/>
                  </a:cubicBezTo>
                  <a:cubicBezTo>
                    <a:pt x="992071" y="63658"/>
                    <a:pt x="838644" y="34364"/>
                    <a:pt x="693546" y="90180"/>
                  </a:cubicBezTo>
                  <a:cubicBezTo>
                    <a:pt x="504412" y="162951"/>
                    <a:pt x="385635" y="356615"/>
                    <a:pt x="397986" y="572082"/>
                  </a:cubicBezTo>
                  <a:cubicBezTo>
                    <a:pt x="398314" y="577955"/>
                    <a:pt x="395382" y="583533"/>
                    <a:pt x="390355" y="586581"/>
                  </a:cubicBezTo>
                  <a:cubicBezTo>
                    <a:pt x="385328" y="589618"/>
                    <a:pt x="379031" y="589639"/>
                    <a:pt x="373983" y="586612"/>
                  </a:cubicBezTo>
                  <a:cubicBezTo>
                    <a:pt x="341756" y="567340"/>
                    <a:pt x="307043" y="557709"/>
                    <a:pt x="271547" y="55770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15" name="Google Shape;1005;p36">
            <a:extLst>
              <a:ext uri="{FF2B5EF4-FFF2-40B4-BE49-F238E27FC236}">
                <a16:creationId xmlns:a16="http://schemas.microsoft.com/office/drawing/2014/main" id="{6044ADBB-9578-472F-AAE4-D8F9F40DE5A6}"/>
              </a:ext>
            </a:extLst>
          </p:cNvPr>
          <p:cNvGrpSpPr/>
          <p:nvPr/>
        </p:nvGrpSpPr>
        <p:grpSpPr>
          <a:xfrm>
            <a:off x="11061552" y="3111628"/>
            <a:ext cx="1600229" cy="723488"/>
            <a:chOff x="10729875" y="529734"/>
            <a:chExt cx="3232134" cy="1460117"/>
          </a:xfrm>
        </p:grpSpPr>
        <p:sp>
          <p:nvSpPr>
            <p:cNvPr id="16" name="Google Shape;1006;p36">
              <a:extLst>
                <a:ext uri="{FF2B5EF4-FFF2-40B4-BE49-F238E27FC236}">
                  <a16:creationId xmlns:a16="http://schemas.microsoft.com/office/drawing/2014/main" id="{3282BB7A-1E58-4A09-8C85-7D1D597B8986}"/>
                </a:ext>
              </a:extLst>
            </p:cNvPr>
            <p:cNvSpPr/>
            <p:nvPr/>
          </p:nvSpPr>
          <p:spPr>
            <a:xfrm>
              <a:off x="10729875" y="552963"/>
              <a:ext cx="3216751" cy="1436888"/>
            </a:xfrm>
            <a:custGeom>
              <a:avLst/>
              <a:gdLst/>
              <a:ahLst/>
              <a:cxnLst/>
              <a:rect l="l" t="t" r="r" b="b"/>
              <a:pathLst>
                <a:path w="3216751" h="1436888" extrusionOk="0">
                  <a:moveTo>
                    <a:pt x="2965957" y="553084"/>
                  </a:moveTo>
                  <a:cubicBezTo>
                    <a:pt x="2860420" y="494485"/>
                    <a:pt x="2733738" y="494643"/>
                    <a:pt x="2622073" y="536564"/>
                  </a:cubicBezTo>
                  <a:cubicBezTo>
                    <a:pt x="2592249" y="285040"/>
                    <a:pt x="2442622" y="48249"/>
                    <a:pt x="2152364" y="77078"/>
                  </a:cubicBezTo>
                  <a:cubicBezTo>
                    <a:pt x="1976416" y="94551"/>
                    <a:pt x="1827720" y="188467"/>
                    <a:pt x="1719728" y="319722"/>
                  </a:cubicBezTo>
                  <a:cubicBezTo>
                    <a:pt x="1698783" y="274933"/>
                    <a:pt x="1672378" y="232568"/>
                    <a:pt x="1637336" y="194204"/>
                  </a:cubicBezTo>
                  <a:cubicBezTo>
                    <a:pt x="1484079" y="26341"/>
                    <a:pt x="1245668" y="0"/>
                    <a:pt x="1040235" y="79036"/>
                  </a:cubicBezTo>
                  <a:cubicBezTo>
                    <a:pt x="734885" y="196521"/>
                    <a:pt x="575775" y="503576"/>
                    <a:pt x="593142" y="806778"/>
                  </a:cubicBezTo>
                  <a:cubicBezTo>
                    <a:pt x="494696" y="747892"/>
                    <a:pt x="376618" y="743278"/>
                    <a:pt x="259746" y="808354"/>
                  </a:cubicBezTo>
                  <a:cubicBezTo>
                    <a:pt x="106351" y="893773"/>
                    <a:pt x="0" y="1104137"/>
                    <a:pt x="119983" y="1260273"/>
                  </a:cubicBezTo>
                  <a:cubicBezTo>
                    <a:pt x="255714" y="1436888"/>
                    <a:pt x="562863" y="1378256"/>
                    <a:pt x="753385" y="1380648"/>
                  </a:cubicBezTo>
                  <a:cubicBezTo>
                    <a:pt x="1069202" y="1384617"/>
                    <a:pt x="1385294" y="1374732"/>
                    <a:pt x="1700678" y="1358222"/>
                  </a:cubicBezTo>
                  <a:cubicBezTo>
                    <a:pt x="2004747" y="1342294"/>
                    <a:pt x="2308934" y="1320080"/>
                    <a:pt x="2611691" y="1287398"/>
                  </a:cubicBezTo>
                  <a:cubicBezTo>
                    <a:pt x="2805324" y="1266475"/>
                    <a:pt x="3029076" y="1229582"/>
                    <a:pt x="3127195" y="1038013"/>
                  </a:cubicBezTo>
                  <a:cubicBezTo>
                    <a:pt x="3216751" y="863166"/>
                    <a:pt x="3134201" y="646493"/>
                    <a:pt x="2965957" y="55308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" name="Google Shape;1007;p36">
              <a:extLst>
                <a:ext uri="{FF2B5EF4-FFF2-40B4-BE49-F238E27FC236}">
                  <a16:creationId xmlns:a16="http://schemas.microsoft.com/office/drawing/2014/main" id="{80C771E5-640B-46A6-9884-414BB46CA5A5}"/>
                </a:ext>
              </a:extLst>
            </p:cNvPr>
            <p:cNvSpPr/>
            <p:nvPr/>
          </p:nvSpPr>
          <p:spPr>
            <a:xfrm>
              <a:off x="10771812" y="529734"/>
              <a:ext cx="3190197" cy="1427194"/>
            </a:xfrm>
            <a:custGeom>
              <a:avLst/>
              <a:gdLst/>
              <a:ahLst/>
              <a:cxnLst/>
              <a:rect l="l" t="t" r="r" b="b"/>
              <a:pathLst>
                <a:path w="3190197" h="1427194" extrusionOk="0">
                  <a:moveTo>
                    <a:pt x="452289" y="1427194"/>
                  </a:moveTo>
                  <a:cubicBezTo>
                    <a:pt x="304291" y="1427194"/>
                    <a:pt x="152262" y="1406143"/>
                    <a:pt x="65457" y="1293177"/>
                  </a:cubicBezTo>
                  <a:cubicBezTo>
                    <a:pt x="16890" y="1229984"/>
                    <a:pt x="0" y="1154070"/>
                    <a:pt x="16615" y="1073657"/>
                  </a:cubicBezTo>
                  <a:cubicBezTo>
                    <a:pt x="37962" y="970354"/>
                    <a:pt x="112098" y="872288"/>
                    <a:pt x="210079" y="817710"/>
                  </a:cubicBezTo>
                  <a:cubicBezTo>
                    <a:pt x="318441" y="757375"/>
                    <a:pt x="432487" y="752326"/>
                    <a:pt x="534225" y="802671"/>
                  </a:cubicBezTo>
                  <a:cubicBezTo>
                    <a:pt x="526870" y="481933"/>
                    <a:pt x="708395" y="196797"/>
                    <a:pt x="992589" y="87450"/>
                  </a:cubicBezTo>
                  <a:cubicBezTo>
                    <a:pt x="1219909" y="0"/>
                    <a:pt x="1461124" y="46810"/>
                    <a:pt x="1607132" y="206724"/>
                  </a:cubicBezTo>
                  <a:cubicBezTo>
                    <a:pt x="1635855" y="238177"/>
                    <a:pt x="1660260" y="273526"/>
                    <a:pt x="1681352" y="314240"/>
                  </a:cubicBezTo>
                  <a:cubicBezTo>
                    <a:pt x="1797473" y="181747"/>
                    <a:pt x="1948412" y="100446"/>
                    <a:pt x="2108845" y="84507"/>
                  </a:cubicBezTo>
                  <a:cubicBezTo>
                    <a:pt x="2414703" y="54112"/>
                    <a:pt x="2559653" y="305636"/>
                    <a:pt x="2593318" y="538310"/>
                  </a:cubicBezTo>
                  <a:cubicBezTo>
                    <a:pt x="2711111" y="499353"/>
                    <a:pt x="2833444" y="507862"/>
                    <a:pt x="2931720" y="562430"/>
                  </a:cubicBezTo>
                  <a:cubicBezTo>
                    <a:pt x="3114981" y="664178"/>
                    <a:pt x="3190197" y="891190"/>
                    <a:pt x="3099382" y="1068472"/>
                  </a:cubicBezTo>
                  <a:cubicBezTo>
                    <a:pt x="2998882" y="1264708"/>
                    <a:pt x="2774177" y="1304512"/>
                    <a:pt x="2571453" y="1326409"/>
                  </a:cubicBezTo>
                  <a:cubicBezTo>
                    <a:pt x="2291333" y="1356645"/>
                    <a:pt x="1993053" y="1379844"/>
                    <a:pt x="1659572" y="1397306"/>
                  </a:cubicBezTo>
                  <a:cubicBezTo>
                    <a:pt x="1298437" y="1416208"/>
                    <a:pt x="997119" y="1423341"/>
                    <a:pt x="711242" y="1419754"/>
                  </a:cubicBezTo>
                  <a:cubicBezTo>
                    <a:pt x="674221" y="1419256"/>
                    <a:pt x="632459" y="1421172"/>
                    <a:pt x="588285" y="1423161"/>
                  </a:cubicBezTo>
                  <a:cubicBezTo>
                    <a:pt x="544787" y="1425119"/>
                    <a:pt x="498728" y="1427194"/>
                    <a:pt x="452289" y="1427194"/>
                  </a:cubicBezTo>
                  <a:close/>
                  <a:moveTo>
                    <a:pt x="389498" y="800269"/>
                  </a:moveTo>
                  <a:cubicBezTo>
                    <a:pt x="335174" y="800269"/>
                    <a:pt x="279622" y="815339"/>
                    <a:pt x="225530" y="845460"/>
                  </a:cubicBezTo>
                  <a:cubicBezTo>
                    <a:pt x="136736" y="894894"/>
                    <a:pt x="66939" y="986991"/>
                    <a:pt x="47709" y="1080071"/>
                  </a:cubicBezTo>
                  <a:cubicBezTo>
                    <a:pt x="33019" y="1151180"/>
                    <a:pt x="47857" y="1218173"/>
                    <a:pt x="90635" y="1273831"/>
                  </a:cubicBezTo>
                  <a:cubicBezTo>
                    <a:pt x="194595" y="1409117"/>
                    <a:pt x="412093" y="1399317"/>
                    <a:pt x="586856" y="1391443"/>
                  </a:cubicBezTo>
                  <a:cubicBezTo>
                    <a:pt x="631507" y="1389432"/>
                    <a:pt x="673618" y="1387570"/>
                    <a:pt x="711644" y="1388004"/>
                  </a:cubicBezTo>
                  <a:cubicBezTo>
                    <a:pt x="996791" y="1391591"/>
                    <a:pt x="1297484" y="1384469"/>
                    <a:pt x="1657910" y="1365599"/>
                  </a:cubicBezTo>
                  <a:cubicBezTo>
                    <a:pt x="1990799" y="1348168"/>
                    <a:pt x="2288508" y="1325022"/>
                    <a:pt x="2568045" y="1294839"/>
                  </a:cubicBezTo>
                  <a:cubicBezTo>
                    <a:pt x="2762525" y="1273831"/>
                    <a:pt x="2977832" y="1236165"/>
                    <a:pt x="3071124" y="1054004"/>
                  </a:cubicBezTo>
                  <a:cubicBezTo>
                    <a:pt x="3154214" y="891783"/>
                    <a:pt x="3084766" y="683715"/>
                    <a:pt x="2916311" y="590190"/>
                  </a:cubicBezTo>
                  <a:cubicBezTo>
                    <a:pt x="2820955" y="537241"/>
                    <a:pt x="2700453" y="531579"/>
                    <a:pt x="2585719" y="574664"/>
                  </a:cubicBezTo>
                  <a:cubicBezTo>
                    <a:pt x="2581137" y="576378"/>
                    <a:pt x="2576046" y="575902"/>
                    <a:pt x="2571876" y="573362"/>
                  </a:cubicBezTo>
                  <a:cubicBezTo>
                    <a:pt x="2567707" y="570822"/>
                    <a:pt x="2564944" y="566515"/>
                    <a:pt x="2564373" y="561668"/>
                  </a:cubicBezTo>
                  <a:cubicBezTo>
                    <a:pt x="2537862" y="338031"/>
                    <a:pt x="2403517" y="87132"/>
                    <a:pt x="2111988" y="116099"/>
                  </a:cubicBezTo>
                  <a:cubicBezTo>
                    <a:pt x="1952582" y="131931"/>
                    <a:pt x="1802733" y="216079"/>
                    <a:pt x="1690052" y="353038"/>
                  </a:cubicBezTo>
                  <a:cubicBezTo>
                    <a:pt x="1686591" y="357240"/>
                    <a:pt x="1681236" y="359357"/>
                    <a:pt x="1675807" y="358700"/>
                  </a:cubicBezTo>
                  <a:cubicBezTo>
                    <a:pt x="1670399" y="358012"/>
                    <a:pt x="1665721" y="354615"/>
                    <a:pt x="1663414" y="349673"/>
                  </a:cubicBezTo>
                  <a:cubicBezTo>
                    <a:pt x="1641337" y="302471"/>
                    <a:pt x="1615260" y="262720"/>
                    <a:pt x="1583679" y="228134"/>
                  </a:cubicBezTo>
                  <a:cubicBezTo>
                    <a:pt x="1446561" y="77946"/>
                    <a:pt x="1219020" y="34364"/>
                    <a:pt x="1003998" y="117083"/>
                  </a:cubicBezTo>
                  <a:cubicBezTo>
                    <a:pt x="724407" y="224652"/>
                    <a:pt x="548819" y="510783"/>
                    <a:pt x="567054" y="829098"/>
                  </a:cubicBezTo>
                  <a:cubicBezTo>
                    <a:pt x="567393" y="834961"/>
                    <a:pt x="564462" y="840538"/>
                    <a:pt x="559434" y="843586"/>
                  </a:cubicBezTo>
                  <a:cubicBezTo>
                    <a:pt x="554407" y="846634"/>
                    <a:pt x="548110" y="846645"/>
                    <a:pt x="543062" y="843629"/>
                  </a:cubicBezTo>
                  <a:cubicBezTo>
                    <a:pt x="494717" y="814715"/>
                    <a:pt x="442690" y="800269"/>
                    <a:pt x="389498" y="80026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18" name="Google Shape;1008;p36">
            <a:extLst>
              <a:ext uri="{FF2B5EF4-FFF2-40B4-BE49-F238E27FC236}">
                <a16:creationId xmlns:a16="http://schemas.microsoft.com/office/drawing/2014/main" id="{1E970D9D-3512-4CE7-BF07-3BE5F6557A70}"/>
              </a:ext>
            </a:extLst>
          </p:cNvPr>
          <p:cNvGrpSpPr/>
          <p:nvPr/>
        </p:nvGrpSpPr>
        <p:grpSpPr>
          <a:xfrm>
            <a:off x="10667048" y="1613467"/>
            <a:ext cx="293153" cy="337976"/>
            <a:chOff x="4505050" y="4336350"/>
            <a:chExt cx="69000" cy="79550"/>
          </a:xfrm>
        </p:grpSpPr>
        <p:sp>
          <p:nvSpPr>
            <p:cNvPr id="19" name="Google Shape;1009;p36">
              <a:extLst>
                <a:ext uri="{FF2B5EF4-FFF2-40B4-BE49-F238E27FC236}">
                  <a16:creationId xmlns:a16="http://schemas.microsoft.com/office/drawing/2014/main" id="{BCF68E26-68FE-4202-BC98-D5C83285D4F0}"/>
                </a:ext>
              </a:extLst>
            </p:cNvPr>
            <p:cNvSpPr/>
            <p:nvPr/>
          </p:nvSpPr>
          <p:spPr>
            <a:xfrm>
              <a:off x="4541750" y="4337475"/>
              <a:ext cx="23950" cy="22825"/>
            </a:xfrm>
            <a:custGeom>
              <a:avLst/>
              <a:gdLst/>
              <a:ahLst/>
              <a:cxnLst/>
              <a:rect l="l" t="t" r="r" b="b"/>
              <a:pathLst>
                <a:path w="958" h="913" extrusionOk="0">
                  <a:moveTo>
                    <a:pt x="646" y="0"/>
                  </a:moveTo>
                  <a:lnTo>
                    <a:pt x="513" y="23"/>
                  </a:lnTo>
                  <a:lnTo>
                    <a:pt x="357" y="89"/>
                  </a:lnTo>
                  <a:lnTo>
                    <a:pt x="179" y="223"/>
                  </a:lnTo>
                  <a:lnTo>
                    <a:pt x="1" y="401"/>
                  </a:lnTo>
                  <a:lnTo>
                    <a:pt x="579" y="846"/>
                  </a:lnTo>
                  <a:lnTo>
                    <a:pt x="646" y="912"/>
                  </a:lnTo>
                  <a:lnTo>
                    <a:pt x="779" y="734"/>
                  </a:lnTo>
                  <a:lnTo>
                    <a:pt x="868" y="601"/>
                  </a:lnTo>
                  <a:lnTo>
                    <a:pt x="913" y="467"/>
                  </a:lnTo>
                  <a:lnTo>
                    <a:pt x="957" y="312"/>
                  </a:lnTo>
                  <a:lnTo>
                    <a:pt x="957" y="267"/>
                  </a:lnTo>
                  <a:lnTo>
                    <a:pt x="935" y="201"/>
                  </a:lnTo>
                  <a:lnTo>
                    <a:pt x="935" y="178"/>
                  </a:lnTo>
                  <a:lnTo>
                    <a:pt x="891" y="156"/>
                  </a:lnTo>
                  <a:lnTo>
                    <a:pt x="868" y="134"/>
                  </a:lnTo>
                  <a:lnTo>
                    <a:pt x="779" y="45"/>
                  </a:lnTo>
                  <a:lnTo>
                    <a:pt x="713" y="23"/>
                  </a:lnTo>
                  <a:lnTo>
                    <a:pt x="646" y="0"/>
                  </a:lnTo>
                  <a:close/>
                </a:path>
              </a:pathLst>
            </a:custGeom>
            <a:solidFill>
              <a:srgbClr val="9B8D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" name="Google Shape;1010;p36">
              <a:extLst>
                <a:ext uri="{FF2B5EF4-FFF2-40B4-BE49-F238E27FC236}">
                  <a16:creationId xmlns:a16="http://schemas.microsoft.com/office/drawing/2014/main" id="{AA9BB273-1E32-410B-A586-5D56C674D4BB}"/>
                </a:ext>
              </a:extLst>
            </p:cNvPr>
            <p:cNvSpPr/>
            <p:nvPr/>
          </p:nvSpPr>
          <p:spPr>
            <a:xfrm>
              <a:off x="4506175" y="4341925"/>
              <a:ext cx="66750" cy="72875"/>
            </a:xfrm>
            <a:custGeom>
              <a:avLst/>
              <a:gdLst/>
              <a:ahLst/>
              <a:cxnLst/>
              <a:rect l="l" t="t" r="r" b="b"/>
              <a:pathLst>
                <a:path w="2670" h="2915" extrusionOk="0">
                  <a:moveTo>
                    <a:pt x="2358" y="0"/>
                  </a:moveTo>
                  <a:lnTo>
                    <a:pt x="2358" y="23"/>
                  </a:lnTo>
                  <a:lnTo>
                    <a:pt x="2380" y="89"/>
                  </a:lnTo>
                  <a:lnTo>
                    <a:pt x="2380" y="134"/>
                  </a:lnTo>
                  <a:lnTo>
                    <a:pt x="2336" y="289"/>
                  </a:lnTo>
                  <a:lnTo>
                    <a:pt x="2291" y="423"/>
                  </a:lnTo>
                  <a:lnTo>
                    <a:pt x="2202" y="556"/>
                  </a:lnTo>
                  <a:lnTo>
                    <a:pt x="2069" y="734"/>
                  </a:lnTo>
                  <a:lnTo>
                    <a:pt x="2158" y="801"/>
                  </a:lnTo>
                  <a:lnTo>
                    <a:pt x="2358" y="1201"/>
                  </a:lnTo>
                  <a:lnTo>
                    <a:pt x="2558" y="935"/>
                  </a:lnTo>
                  <a:lnTo>
                    <a:pt x="2670" y="712"/>
                  </a:lnTo>
                  <a:lnTo>
                    <a:pt x="2670" y="668"/>
                  </a:lnTo>
                  <a:lnTo>
                    <a:pt x="2670" y="601"/>
                  </a:lnTo>
                  <a:lnTo>
                    <a:pt x="2625" y="445"/>
                  </a:lnTo>
                  <a:lnTo>
                    <a:pt x="2514" y="245"/>
                  </a:lnTo>
                  <a:lnTo>
                    <a:pt x="2358" y="0"/>
                  </a:lnTo>
                  <a:close/>
                  <a:moveTo>
                    <a:pt x="0" y="1824"/>
                  </a:moveTo>
                  <a:lnTo>
                    <a:pt x="245" y="2336"/>
                  </a:lnTo>
                  <a:lnTo>
                    <a:pt x="734" y="2714"/>
                  </a:lnTo>
                  <a:lnTo>
                    <a:pt x="1024" y="2914"/>
                  </a:lnTo>
                  <a:lnTo>
                    <a:pt x="779" y="2425"/>
                  </a:lnTo>
                  <a:lnTo>
                    <a:pt x="757" y="2425"/>
                  </a:lnTo>
                  <a:lnTo>
                    <a:pt x="468" y="2202"/>
                  </a:lnTo>
                  <a:lnTo>
                    <a:pt x="0" y="1824"/>
                  </a:lnTo>
                  <a:close/>
                </a:path>
              </a:pathLst>
            </a:custGeom>
            <a:solidFill>
              <a:srgbClr val="887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" name="Google Shape;1011;p36">
              <a:extLst>
                <a:ext uri="{FF2B5EF4-FFF2-40B4-BE49-F238E27FC236}">
                  <a16:creationId xmlns:a16="http://schemas.microsoft.com/office/drawing/2014/main" id="{3496B05C-7D2A-4183-A8AF-148BC085F7BD}"/>
                </a:ext>
              </a:extLst>
            </p:cNvPr>
            <p:cNvSpPr/>
            <p:nvPr/>
          </p:nvSpPr>
          <p:spPr>
            <a:xfrm>
              <a:off x="4557875" y="4341925"/>
              <a:ext cx="15050" cy="30050"/>
            </a:xfrm>
            <a:custGeom>
              <a:avLst/>
              <a:gdLst/>
              <a:ahLst/>
              <a:cxnLst/>
              <a:rect l="l" t="t" r="r" b="b"/>
              <a:pathLst>
                <a:path w="602" h="1202" fill="none" extrusionOk="0">
                  <a:moveTo>
                    <a:pt x="290" y="0"/>
                  </a:moveTo>
                  <a:lnTo>
                    <a:pt x="290" y="0"/>
                  </a:lnTo>
                  <a:lnTo>
                    <a:pt x="290" y="23"/>
                  </a:lnTo>
                  <a:lnTo>
                    <a:pt x="290" y="23"/>
                  </a:lnTo>
                  <a:lnTo>
                    <a:pt x="312" y="89"/>
                  </a:lnTo>
                  <a:lnTo>
                    <a:pt x="312" y="134"/>
                  </a:lnTo>
                  <a:lnTo>
                    <a:pt x="268" y="289"/>
                  </a:lnTo>
                  <a:lnTo>
                    <a:pt x="268" y="289"/>
                  </a:lnTo>
                  <a:lnTo>
                    <a:pt x="223" y="423"/>
                  </a:lnTo>
                  <a:lnTo>
                    <a:pt x="134" y="556"/>
                  </a:lnTo>
                  <a:lnTo>
                    <a:pt x="134" y="556"/>
                  </a:lnTo>
                  <a:lnTo>
                    <a:pt x="1" y="734"/>
                  </a:lnTo>
                  <a:lnTo>
                    <a:pt x="1" y="734"/>
                  </a:lnTo>
                  <a:lnTo>
                    <a:pt x="90" y="801"/>
                  </a:lnTo>
                  <a:lnTo>
                    <a:pt x="90" y="801"/>
                  </a:lnTo>
                  <a:lnTo>
                    <a:pt x="290" y="1201"/>
                  </a:lnTo>
                  <a:lnTo>
                    <a:pt x="290" y="1201"/>
                  </a:lnTo>
                  <a:lnTo>
                    <a:pt x="490" y="935"/>
                  </a:lnTo>
                  <a:lnTo>
                    <a:pt x="602" y="712"/>
                  </a:lnTo>
                  <a:lnTo>
                    <a:pt x="602" y="712"/>
                  </a:lnTo>
                  <a:lnTo>
                    <a:pt x="602" y="668"/>
                  </a:lnTo>
                  <a:lnTo>
                    <a:pt x="602" y="601"/>
                  </a:lnTo>
                  <a:lnTo>
                    <a:pt x="557" y="445"/>
                  </a:lnTo>
                  <a:lnTo>
                    <a:pt x="446" y="245"/>
                  </a:lnTo>
                  <a:lnTo>
                    <a:pt x="29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" name="Google Shape;1012;p36">
              <a:extLst>
                <a:ext uri="{FF2B5EF4-FFF2-40B4-BE49-F238E27FC236}">
                  <a16:creationId xmlns:a16="http://schemas.microsoft.com/office/drawing/2014/main" id="{F6D623E2-781D-4A2D-B28B-D350A7FDBA57}"/>
                </a:ext>
              </a:extLst>
            </p:cNvPr>
            <p:cNvSpPr/>
            <p:nvPr/>
          </p:nvSpPr>
          <p:spPr>
            <a:xfrm>
              <a:off x="4506175" y="4387525"/>
              <a:ext cx="25600" cy="27275"/>
            </a:xfrm>
            <a:custGeom>
              <a:avLst/>
              <a:gdLst/>
              <a:ahLst/>
              <a:cxnLst/>
              <a:rect l="l" t="t" r="r" b="b"/>
              <a:pathLst>
                <a:path w="1024" h="1091" fill="none" extrusionOk="0">
                  <a:moveTo>
                    <a:pt x="779" y="601"/>
                  </a:moveTo>
                  <a:lnTo>
                    <a:pt x="779" y="601"/>
                  </a:lnTo>
                  <a:lnTo>
                    <a:pt x="779" y="601"/>
                  </a:lnTo>
                  <a:lnTo>
                    <a:pt x="779" y="601"/>
                  </a:lnTo>
                  <a:lnTo>
                    <a:pt x="757" y="601"/>
                  </a:lnTo>
                  <a:lnTo>
                    <a:pt x="757" y="601"/>
                  </a:lnTo>
                  <a:lnTo>
                    <a:pt x="468" y="378"/>
                  </a:lnTo>
                  <a:lnTo>
                    <a:pt x="0" y="0"/>
                  </a:lnTo>
                  <a:lnTo>
                    <a:pt x="0" y="0"/>
                  </a:lnTo>
                  <a:lnTo>
                    <a:pt x="245" y="512"/>
                  </a:lnTo>
                  <a:lnTo>
                    <a:pt x="245" y="512"/>
                  </a:lnTo>
                  <a:lnTo>
                    <a:pt x="734" y="890"/>
                  </a:lnTo>
                  <a:lnTo>
                    <a:pt x="1024" y="1090"/>
                  </a:lnTo>
                  <a:lnTo>
                    <a:pt x="1024" y="1090"/>
                  </a:lnTo>
                  <a:lnTo>
                    <a:pt x="779" y="601"/>
                  </a:lnTo>
                  <a:lnTo>
                    <a:pt x="779" y="60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Google Shape;1013;p36">
              <a:extLst>
                <a:ext uri="{FF2B5EF4-FFF2-40B4-BE49-F238E27FC236}">
                  <a16:creationId xmlns:a16="http://schemas.microsoft.com/office/drawing/2014/main" id="{29E283B0-0388-45D8-B333-BBECB0E7716A}"/>
                </a:ext>
              </a:extLst>
            </p:cNvPr>
            <p:cNvSpPr/>
            <p:nvPr/>
          </p:nvSpPr>
          <p:spPr>
            <a:xfrm>
              <a:off x="4525625" y="4361950"/>
              <a:ext cx="41175" cy="52850"/>
            </a:xfrm>
            <a:custGeom>
              <a:avLst/>
              <a:gdLst/>
              <a:ahLst/>
              <a:cxnLst/>
              <a:rect l="l" t="t" r="r" b="b"/>
              <a:pathLst>
                <a:path w="1647" h="2114" extrusionOk="0">
                  <a:moveTo>
                    <a:pt x="1380" y="0"/>
                  </a:moveTo>
                  <a:lnTo>
                    <a:pt x="1113" y="356"/>
                  </a:lnTo>
                  <a:lnTo>
                    <a:pt x="624" y="934"/>
                  </a:lnTo>
                  <a:lnTo>
                    <a:pt x="1" y="1624"/>
                  </a:lnTo>
                  <a:lnTo>
                    <a:pt x="246" y="2113"/>
                  </a:lnTo>
                  <a:lnTo>
                    <a:pt x="268" y="2113"/>
                  </a:lnTo>
                  <a:lnTo>
                    <a:pt x="868" y="1446"/>
                  </a:lnTo>
                  <a:lnTo>
                    <a:pt x="1358" y="868"/>
                  </a:lnTo>
                  <a:lnTo>
                    <a:pt x="1647" y="512"/>
                  </a:lnTo>
                  <a:lnTo>
                    <a:pt x="1580" y="400"/>
                  </a:lnTo>
                  <a:lnTo>
                    <a:pt x="1380" y="0"/>
                  </a:lnTo>
                  <a:close/>
                </a:path>
              </a:pathLst>
            </a:custGeom>
            <a:solidFill>
              <a:srgbClr val="548D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" name="Google Shape;1014;p36">
              <a:extLst>
                <a:ext uri="{FF2B5EF4-FFF2-40B4-BE49-F238E27FC236}">
                  <a16:creationId xmlns:a16="http://schemas.microsoft.com/office/drawing/2014/main" id="{D369F30C-7FC9-4DAA-9E32-BC8227BFBC73}"/>
                </a:ext>
              </a:extLst>
            </p:cNvPr>
            <p:cNvSpPr/>
            <p:nvPr/>
          </p:nvSpPr>
          <p:spPr>
            <a:xfrm>
              <a:off x="4506175" y="4346375"/>
              <a:ext cx="53950" cy="56175"/>
            </a:xfrm>
            <a:custGeom>
              <a:avLst/>
              <a:gdLst/>
              <a:ahLst/>
              <a:cxnLst/>
              <a:rect l="l" t="t" r="r" b="b"/>
              <a:pathLst>
                <a:path w="2158" h="2247" extrusionOk="0">
                  <a:moveTo>
                    <a:pt x="1357" y="0"/>
                  </a:moveTo>
                  <a:lnTo>
                    <a:pt x="912" y="556"/>
                  </a:lnTo>
                  <a:lnTo>
                    <a:pt x="0" y="1624"/>
                  </a:lnTo>
                  <a:lnTo>
                    <a:pt x="0" y="1646"/>
                  </a:lnTo>
                  <a:lnTo>
                    <a:pt x="468" y="2024"/>
                  </a:lnTo>
                  <a:lnTo>
                    <a:pt x="757" y="2247"/>
                  </a:lnTo>
                  <a:lnTo>
                    <a:pt x="779" y="2247"/>
                  </a:lnTo>
                  <a:lnTo>
                    <a:pt x="1402" y="1557"/>
                  </a:lnTo>
                  <a:lnTo>
                    <a:pt x="1891" y="979"/>
                  </a:lnTo>
                  <a:lnTo>
                    <a:pt x="2158" y="623"/>
                  </a:lnTo>
                  <a:lnTo>
                    <a:pt x="2069" y="556"/>
                  </a:lnTo>
                  <a:lnTo>
                    <a:pt x="2002" y="490"/>
                  </a:lnTo>
                  <a:lnTo>
                    <a:pt x="1424" y="45"/>
                  </a:lnTo>
                  <a:lnTo>
                    <a:pt x="1357" y="0"/>
                  </a:lnTo>
                  <a:close/>
                </a:path>
              </a:pathLst>
            </a:custGeom>
            <a:solidFill>
              <a:srgbClr val="7AAA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" name="Google Shape;1015;p36">
              <a:extLst>
                <a:ext uri="{FF2B5EF4-FFF2-40B4-BE49-F238E27FC236}">
                  <a16:creationId xmlns:a16="http://schemas.microsoft.com/office/drawing/2014/main" id="{3326A2C1-BB72-4401-A093-34F0802B698D}"/>
                </a:ext>
              </a:extLst>
            </p:cNvPr>
            <p:cNvSpPr/>
            <p:nvPr/>
          </p:nvSpPr>
          <p:spPr>
            <a:xfrm>
              <a:off x="4539525" y="434525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23" y="1"/>
                  </a:moveTo>
                  <a:lnTo>
                    <a:pt x="1" y="23"/>
                  </a:lnTo>
                  <a:lnTo>
                    <a:pt x="23" y="68"/>
                  </a:lnTo>
                  <a:lnTo>
                    <a:pt x="90" y="112"/>
                  </a:lnTo>
                  <a:lnTo>
                    <a:pt x="112" y="134"/>
                  </a:lnTo>
                  <a:lnTo>
                    <a:pt x="134" y="112"/>
                  </a:lnTo>
                  <a:lnTo>
                    <a:pt x="134" y="90"/>
                  </a:lnTo>
                  <a:lnTo>
                    <a:pt x="112" y="68"/>
                  </a:lnTo>
                  <a:lnTo>
                    <a:pt x="45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" name="Google Shape;1016;p36">
              <a:extLst>
                <a:ext uri="{FF2B5EF4-FFF2-40B4-BE49-F238E27FC236}">
                  <a16:creationId xmlns:a16="http://schemas.microsoft.com/office/drawing/2014/main" id="{67B7884A-86FE-4B41-8FE4-293E60BFEB0B}"/>
                </a:ext>
              </a:extLst>
            </p:cNvPr>
            <p:cNvSpPr/>
            <p:nvPr/>
          </p:nvSpPr>
          <p:spPr>
            <a:xfrm>
              <a:off x="4527850" y="4345250"/>
              <a:ext cx="13375" cy="15600"/>
            </a:xfrm>
            <a:custGeom>
              <a:avLst/>
              <a:gdLst/>
              <a:ahLst/>
              <a:cxnLst/>
              <a:rect l="l" t="t" r="r" b="b"/>
              <a:pathLst>
                <a:path w="535" h="624" extrusionOk="0">
                  <a:moveTo>
                    <a:pt x="468" y="1"/>
                  </a:moveTo>
                  <a:lnTo>
                    <a:pt x="1" y="557"/>
                  </a:lnTo>
                  <a:lnTo>
                    <a:pt x="1" y="579"/>
                  </a:lnTo>
                  <a:lnTo>
                    <a:pt x="23" y="624"/>
                  </a:lnTo>
                  <a:lnTo>
                    <a:pt x="68" y="624"/>
                  </a:lnTo>
                  <a:lnTo>
                    <a:pt x="535" y="68"/>
                  </a:lnTo>
                  <a:lnTo>
                    <a:pt x="535" y="45"/>
                  </a:lnTo>
                  <a:lnTo>
                    <a:pt x="512" y="23"/>
                  </a:lnTo>
                  <a:lnTo>
                    <a:pt x="49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" name="Google Shape;1017;p36">
              <a:extLst>
                <a:ext uri="{FF2B5EF4-FFF2-40B4-BE49-F238E27FC236}">
                  <a16:creationId xmlns:a16="http://schemas.microsoft.com/office/drawing/2014/main" id="{20F3E997-E073-4A46-983F-51F63179D80E}"/>
                </a:ext>
              </a:extLst>
            </p:cNvPr>
            <p:cNvSpPr/>
            <p:nvPr/>
          </p:nvSpPr>
          <p:spPr>
            <a:xfrm>
              <a:off x="4505050" y="4359150"/>
              <a:ext cx="24500" cy="28950"/>
            </a:xfrm>
            <a:custGeom>
              <a:avLst/>
              <a:gdLst/>
              <a:ahLst/>
              <a:cxnLst/>
              <a:rect l="l" t="t" r="r" b="b"/>
              <a:pathLst>
                <a:path w="980" h="1158" extrusionOk="0">
                  <a:moveTo>
                    <a:pt x="913" y="1"/>
                  </a:moveTo>
                  <a:lnTo>
                    <a:pt x="1" y="1091"/>
                  </a:lnTo>
                  <a:lnTo>
                    <a:pt x="1" y="1113"/>
                  </a:lnTo>
                  <a:lnTo>
                    <a:pt x="23" y="1135"/>
                  </a:lnTo>
                  <a:lnTo>
                    <a:pt x="45" y="1157"/>
                  </a:lnTo>
                  <a:lnTo>
                    <a:pt x="68" y="1157"/>
                  </a:lnTo>
                  <a:lnTo>
                    <a:pt x="980" y="68"/>
                  </a:lnTo>
                  <a:lnTo>
                    <a:pt x="980" y="45"/>
                  </a:lnTo>
                  <a:lnTo>
                    <a:pt x="980" y="23"/>
                  </a:lnTo>
                  <a:lnTo>
                    <a:pt x="93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" name="Google Shape;1018;p36">
              <a:extLst>
                <a:ext uri="{FF2B5EF4-FFF2-40B4-BE49-F238E27FC236}">
                  <a16:creationId xmlns:a16="http://schemas.microsoft.com/office/drawing/2014/main" id="{E2082169-57EF-4B91-BDF7-1483CFE46F21}"/>
                </a:ext>
              </a:extLst>
            </p:cNvPr>
            <p:cNvSpPr/>
            <p:nvPr/>
          </p:nvSpPr>
          <p:spPr>
            <a:xfrm>
              <a:off x="4505050" y="4336350"/>
              <a:ext cx="69000" cy="79550"/>
            </a:xfrm>
            <a:custGeom>
              <a:avLst/>
              <a:gdLst/>
              <a:ahLst/>
              <a:cxnLst/>
              <a:rect l="l" t="t" r="r" b="b"/>
              <a:pathLst>
                <a:path w="2760" h="3182" extrusionOk="0">
                  <a:moveTo>
                    <a:pt x="2114" y="90"/>
                  </a:moveTo>
                  <a:lnTo>
                    <a:pt x="2203" y="112"/>
                  </a:lnTo>
                  <a:lnTo>
                    <a:pt x="2270" y="157"/>
                  </a:lnTo>
                  <a:lnTo>
                    <a:pt x="2336" y="223"/>
                  </a:lnTo>
                  <a:lnTo>
                    <a:pt x="2470" y="379"/>
                  </a:lnTo>
                  <a:lnTo>
                    <a:pt x="2559" y="512"/>
                  </a:lnTo>
                  <a:lnTo>
                    <a:pt x="2603" y="601"/>
                  </a:lnTo>
                  <a:lnTo>
                    <a:pt x="2648" y="713"/>
                  </a:lnTo>
                  <a:lnTo>
                    <a:pt x="2670" y="802"/>
                  </a:lnTo>
                  <a:lnTo>
                    <a:pt x="2670" y="913"/>
                  </a:lnTo>
                  <a:lnTo>
                    <a:pt x="2626" y="1046"/>
                  </a:lnTo>
                  <a:lnTo>
                    <a:pt x="2537" y="1158"/>
                  </a:lnTo>
                  <a:lnTo>
                    <a:pt x="2381" y="1380"/>
                  </a:lnTo>
                  <a:lnTo>
                    <a:pt x="2381" y="1424"/>
                  </a:lnTo>
                  <a:lnTo>
                    <a:pt x="2403" y="1469"/>
                  </a:lnTo>
                  <a:lnTo>
                    <a:pt x="2381" y="1536"/>
                  </a:lnTo>
                  <a:lnTo>
                    <a:pt x="2336" y="1647"/>
                  </a:lnTo>
                  <a:lnTo>
                    <a:pt x="2158" y="1869"/>
                  </a:lnTo>
                  <a:lnTo>
                    <a:pt x="1869" y="2203"/>
                  </a:lnTo>
                  <a:lnTo>
                    <a:pt x="1224" y="2937"/>
                  </a:lnTo>
                  <a:lnTo>
                    <a:pt x="1135" y="3026"/>
                  </a:lnTo>
                  <a:lnTo>
                    <a:pt x="1069" y="3093"/>
                  </a:lnTo>
                  <a:lnTo>
                    <a:pt x="1024" y="3093"/>
                  </a:lnTo>
                  <a:lnTo>
                    <a:pt x="980" y="3070"/>
                  </a:lnTo>
                  <a:lnTo>
                    <a:pt x="935" y="3004"/>
                  </a:lnTo>
                  <a:lnTo>
                    <a:pt x="624" y="2781"/>
                  </a:lnTo>
                  <a:lnTo>
                    <a:pt x="401" y="2581"/>
                  </a:lnTo>
                  <a:lnTo>
                    <a:pt x="312" y="2470"/>
                  </a:lnTo>
                  <a:lnTo>
                    <a:pt x="223" y="2336"/>
                  </a:lnTo>
                  <a:lnTo>
                    <a:pt x="131" y="2151"/>
                  </a:lnTo>
                  <a:lnTo>
                    <a:pt x="223" y="2225"/>
                  </a:lnTo>
                  <a:lnTo>
                    <a:pt x="490" y="2448"/>
                  </a:lnTo>
                  <a:lnTo>
                    <a:pt x="646" y="2581"/>
                  </a:lnTo>
                  <a:lnTo>
                    <a:pt x="735" y="2648"/>
                  </a:lnTo>
                  <a:lnTo>
                    <a:pt x="824" y="2692"/>
                  </a:lnTo>
                  <a:lnTo>
                    <a:pt x="868" y="2670"/>
                  </a:lnTo>
                  <a:lnTo>
                    <a:pt x="1580" y="1869"/>
                  </a:lnTo>
                  <a:lnTo>
                    <a:pt x="2247" y="1046"/>
                  </a:lnTo>
                  <a:lnTo>
                    <a:pt x="2247" y="1024"/>
                  </a:lnTo>
                  <a:lnTo>
                    <a:pt x="2225" y="1002"/>
                  </a:lnTo>
                  <a:lnTo>
                    <a:pt x="1529" y="453"/>
                  </a:lnTo>
                  <a:lnTo>
                    <a:pt x="1529" y="453"/>
                  </a:lnTo>
                  <a:lnTo>
                    <a:pt x="1625" y="357"/>
                  </a:lnTo>
                  <a:lnTo>
                    <a:pt x="1736" y="246"/>
                  </a:lnTo>
                  <a:lnTo>
                    <a:pt x="1869" y="157"/>
                  </a:lnTo>
                  <a:lnTo>
                    <a:pt x="2025" y="90"/>
                  </a:lnTo>
                  <a:close/>
                  <a:moveTo>
                    <a:pt x="2047" y="1"/>
                  </a:moveTo>
                  <a:lnTo>
                    <a:pt x="1958" y="23"/>
                  </a:lnTo>
                  <a:lnTo>
                    <a:pt x="1869" y="45"/>
                  </a:lnTo>
                  <a:lnTo>
                    <a:pt x="1714" y="157"/>
                  </a:lnTo>
                  <a:lnTo>
                    <a:pt x="1558" y="290"/>
                  </a:lnTo>
                  <a:lnTo>
                    <a:pt x="1447" y="424"/>
                  </a:lnTo>
                  <a:lnTo>
                    <a:pt x="1447" y="446"/>
                  </a:lnTo>
                  <a:lnTo>
                    <a:pt x="1469" y="468"/>
                  </a:lnTo>
                  <a:lnTo>
                    <a:pt x="2157" y="1010"/>
                  </a:lnTo>
                  <a:lnTo>
                    <a:pt x="2157" y="1010"/>
                  </a:lnTo>
                  <a:lnTo>
                    <a:pt x="1691" y="1602"/>
                  </a:lnTo>
                  <a:lnTo>
                    <a:pt x="1180" y="2203"/>
                  </a:lnTo>
                  <a:lnTo>
                    <a:pt x="1046" y="2359"/>
                  </a:lnTo>
                  <a:lnTo>
                    <a:pt x="913" y="2492"/>
                  </a:lnTo>
                  <a:lnTo>
                    <a:pt x="824" y="2559"/>
                  </a:lnTo>
                  <a:lnTo>
                    <a:pt x="779" y="2559"/>
                  </a:lnTo>
                  <a:lnTo>
                    <a:pt x="713" y="2537"/>
                  </a:lnTo>
                  <a:lnTo>
                    <a:pt x="646" y="2492"/>
                  </a:lnTo>
                  <a:lnTo>
                    <a:pt x="424" y="2314"/>
                  </a:lnTo>
                  <a:lnTo>
                    <a:pt x="223" y="2181"/>
                  </a:lnTo>
                  <a:lnTo>
                    <a:pt x="134" y="2114"/>
                  </a:lnTo>
                  <a:lnTo>
                    <a:pt x="68" y="2025"/>
                  </a:lnTo>
                  <a:lnTo>
                    <a:pt x="45" y="2003"/>
                  </a:lnTo>
                  <a:lnTo>
                    <a:pt x="1" y="2003"/>
                  </a:lnTo>
                  <a:lnTo>
                    <a:pt x="1" y="2047"/>
                  </a:lnTo>
                  <a:lnTo>
                    <a:pt x="201" y="2403"/>
                  </a:lnTo>
                  <a:lnTo>
                    <a:pt x="268" y="2514"/>
                  </a:lnTo>
                  <a:lnTo>
                    <a:pt x="335" y="2603"/>
                  </a:lnTo>
                  <a:lnTo>
                    <a:pt x="535" y="2781"/>
                  </a:lnTo>
                  <a:lnTo>
                    <a:pt x="779" y="3004"/>
                  </a:lnTo>
                  <a:lnTo>
                    <a:pt x="935" y="3115"/>
                  </a:lnTo>
                  <a:lnTo>
                    <a:pt x="1091" y="3182"/>
                  </a:lnTo>
                  <a:lnTo>
                    <a:pt x="1113" y="3159"/>
                  </a:lnTo>
                  <a:lnTo>
                    <a:pt x="1469" y="2781"/>
                  </a:lnTo>
                  <a:lnTo>
                    <a:pt x="1825" y="2381"/>
                  </a:lnTo>
                  <a:lnTo>
                    <a:pt x="2514" y="1558"/>
                  </a:lnTo>
                  <a:lnTo>
                    <a:pt x="2492" y="1536"/>
                  </a:lnTo>
                  <a:lnTo>
                    <a:pt x="2492" y="1447"/>
                  </a:lnTo>
                  <a:lnTo>
                    <a:pt x="2492" y="1380"/>
                  </a:lnTo>
                  <a:lnTo>
                    <a:pt x="2537" y="1291"/>
                  </a:lnTo>
                  <a:lnTo>
                    <a:pt x="2581" y="1224"/>
                  </a:lnTo>
                  <a:lnTo>
                    <a:pt x="2692" y="1046"/>
                  </a:lnTo>
                  <a:lnTo>
                    <a:pt x="2737" y="980"/>
                  </a:lnTo>
                  <a:lnTo>
                    <a:pt x="2759" y="891"/>
                  </a:lnTo>
                  <a:lnTo>
                    <a:pt x="2759" y="824"/>
                  </a:lnTo>
                  <a:lnTo>
                    <a:pt x="2737" y="757"/>
                  </a:lnTo>
                  <a:lnTo>
                    <a:pt x="2692" y="601"/>
                  </a:lnTo>
                  <a:lnTo>
                    <a:pt x="2603" y="468"/>
                  </a:lnTo>
                  <a:lnTo>
                    <a:pt x="2514" y="357"/>
                  </a:lnTo>
                  <a:lnTo>
                    <a:pt x="2425" y="223"/>
                  </a:lnTo>
                  <a:lnTo>
                    <a:pt x="2336" y="112"/>
                  </a:lnTo>
                  <a:lnTo>
                    <a:pt x="2270" y="68"/>
                  </a:lnTo>
                  <a:lnTo>
                    <a:pt x="2203" y="45"/>
                  </a:lnTo>
                  <a:lnTo>
                    <a:pt x="2136" y="23"/>
                  </a:lnTo>
                  <a:lnTo>
                    <a:pt x="204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9" name="Google Shape;1019;p36">
              <a:extLst>
                <a:ext uri="{FF2B5EF4-FFF2-40B4-BE49-F238E27FC236}">
                  <a16:creationId xmlns:a16="http://schemas.microsoft.com/office/drawing/2014/main" id="{B4827710-323E-42E7-B8A5-A13C304FFC3F}"/>
                </a:ext>
              </a:extLst>
            </p:cNvPr>
            <p:cNvSpPr/>
            <p:nvPr/>
          </p:nvSpPr>
          <p:spPr>
            <a:xfrm>
              <a:off x="4523975" y="4401425"/>
              <a:ext cx="8925" cy="14475"/>
            </a:xfrm>
            <a:custGeom>
              <a:avLst/>
              <a:gdLst/>
              <a:ahLst/>
              <a:cxnLst/>
              <a:rect l="l" t="t" r="r" b="b"/>
              <a:pathLst>
                <a:path w="357" h="579" extrusionOk="0">
                  <a:moveTo>
                    <a:pt x="22" y="0"/>
                  </a:moveTo>
                  <a:lnTo>
                    <a:pt x="0" y="23"/>
                  </a:lnTo>
                  <a:lnTo>
                    <a:pt x="0" y="45"/>
                  </a:lnTo>
                  <a:lnTo>
                    <a:pt x="22" y="67"/>
                  </a:lnTo>
                  <a:lnTo>
                    <a:pt x="67" y="89"/>
                  </a:lnTo>
                  <a:lnTo>
                    <a:pt x="67" y="89"/>
                  </a:lnTo>
                  <a:lnTo>
                    <a:pt x="289" y="534"/>
                  </a:lnTo>
                  <a:lnTo>
                    <a:pt x="312" y="556"/>
                  </a:lnTo>
                  <a:lnTo>
                    <a:pt x="334" y="579"/>
                  </a:lnTo>
                  <a:lnTo>
                    <a:pt x="356" y="556"/>
                  </a:lnTo>
                  <a:lnTo>
                    <a:pt x="356" y="534"/>
                  </a:lnTo>
                  <a:lnTo>
                    <a:pt x="111" y="45"/>
                  </a:lnTo>
                  <a:lnTo>
                    <a:pt x="67" y="23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0" name="Google Shape;1020;p36">
              <a:extLst>
                <a:ext uri="{FF2B5EF4-FFF2-40B4-BE49-F238E27FC236}">
                  <a16:creationId xmlns:a16="http://schemas.microsoft.com/office/drawing/2014/main" id="{F1993E02-38CC-4D8F-9640-A512605678B7}"/>
                </a:ext>
              </a:extLst>
            </p:cNvPr>
            <p:cNvSpPr/>
            <p:nvPr/>
          </p:nvSpPr>
          <p:spPr>
            <a:xfrm>
              <a:off x="4564000" y="4341375"/>
              <a:ext cx="2800" cy="8900"/>
            </a:xfrm>
            <a:custGeom>
              <a:avLst/>
              <a:gdLst/>
              <a:ahLst/>
              <a:cxnLst/>
              <a:rect l="l" t="t" r="r" b="b"/>
              <a:pathLst>
                <a:path w="112" h="356" extrusionOk="0">
                  <a:moveTo>
                    <a:pt x="1" y="0"/>
                  </a:moveTo>
                  <a:lnTo>
                    <a:pt x="1" y="45"/>
                  </a:lnTo>
                  <a:lnTo>
                    <a:pt x="23" y="89"/>
                  </a:lnTo>
                  <a:lnTo>
                    <a:pt x="23" y="156"/>
                  </a:lnTo>
                  <a:lnTo>
                    <a:pt x="1" y="289"/>
                  </a:lnTo>
                  <a:lnTo>
                    <a:pt x="1" y="311"/>
                  </a:lnTo>
                  <a:lnTo>
                    <a:pt x="23" y="334"/>
                  </a:lnTo>
                  <a:lnTo>
                    <a:pt x="45" y="356"/>
                  </a:lnTo>
                  <a:lnTo>
                    <a:pt x="67" y="334"/>
                  </a:lnTo>
                  <a:lnTo>
                    <a:pt x="90" y="245"/>
                  </a:lnTo>
                  <a:lnTo>
                    <a:pt x="112" y="178"/>
                  </a:lnTo>
                  <a:lnTo>
                    <a:pt x="90" y="111"/>
                  </a:lnTo>
                  <a:lnTo>
                    <a:pt x="67" y="22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1" name="Google Shape;1021;p36">
              <a:extLst>
                <a:ext uri="{FF2B5EF4-FFF2-40B4-BE49-F238E27FC236}">
                  <a16:creationId xmlns:a16="http://schemas.microsoft.com/office/drawing/2014/main" id="{7DF24F39-0D08-431E-BBE7-81D114DE4127}"/>
                </a:ext>
              </a:extLst>
            </p:cNvPr>
            <p:cNvSpPr/>
            <p:nvPr/>
          </p:nvSpPr>
          <p:spPr>
            <a:xfrm>
              <a:off x="4557325" y="4354700"/>
              <a:ext cx="4475" cy="6150"/>
            </a:xfrm>
            <a:custGeom>
              <a:avLst/>
              <a:gdLst/>
              <a:ahLst/>
              <a:cxnLst/>
              <a:rect l="l" t="t" r="r" b="b"/>
              <a:pathLst>
                <a:path w="179" h="246" extrusionOk="0">
                  <a:moveTo>
                    <a:pt x="134" y="1"/>
                  </a:moveTo>
                  <a:lnTo>
                    <a:pt x="112" y="23"/>
                  </a:lnTo>
                  <a:lnTo>
                    <a:pt x="1" y="179"/>
                  </a:lnTo>
                  <a:lnTo>
                    <a:pt x="1" y="223"/>
                  </a:lnTo>
                  <a:lnTo>
                    <a:pt x="23" y="246"/>
                  </a:lnTo>
                  <a:lnTo>
                    <a:pt x="67" y="246"/>
                  </a:lnTo>
                  <a:lnTo>
                    <a:pt x="179" y="68"/>
                  </a:lnTo>
                  <a:lnTo>
                    <a:pt x="179" y="45"/>
                  </a:lnTo>
                  <a:lnTo>
                    <a:pt x="156" y="23"/>
                  </a:lnTo>
                  <a:lnTo>
                    <a:pt x="13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2" name="Google Shape;1022;p36">
              <a:extLst>
                <a:ext uri="{FF2B5EF4-FFF2-40B4-BE49-F238E27FC236}">
                  <a16:creationId xmlns:a16="http://schemas.microsoft.com/office/drawing/2014/main" id="{7F66C7A4-05AA-48D0-B947-436E54DE4CF1}"/>
                </a:ext>
              </a:extLst>
            </p:cNvPr>
            <p:cNvSpPr/>
            <p:nvPr/>
          </p:nvSpPr>
          <p:spPr>
            <a:xfrm>
              <a:off x="4559550" y="4360825"/>
              <a:ext cx="6700" cy="11700"/>
            </a:xfrm>
            <a:custGeom>
              <a:avLst/>
              <a:gdLst/>
              <a:ahLst/>
              <a:cxnLst/>
              <a:rect l="l" t="t" r="r" b="b"/>
              <a:pathLst>
                <a:path w="268" h="468" extrusionOk="0">
                  <a:moveTo>
                    <a:pt x="23" y="1"/>
                  </a:moveTo>
                  <a:lnTo>
                    <a:pt x="1" y="23"/>
                  </a:lnTo>
                  <a:lnTo>
                    <a:pt x="1" y="45"/>
                  </a:lnTo>
                  <a:lnTo>
                    <a:pt x="201" y="445"/>
                  </a:lnTo>
                  <a:lnTo>
                    <a:pt x="223" y="468"/>
                  </a:lnTo>
                  <a:lnTo>
                    <a:pt x="268" y="468"/>
                  </a:lnTo>
                  <a:lnTo>
                    <a:pt x="268" y="423"/>
                  </a:lnTo>
                  <a:lnTo>
                    <a:pt x="67" y="23"/>
                  </a:lnTo>
                  <a:lnTo>
                    <a:pt x="45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33" name="Google Shape;1023;p36">
            <a:extLst>
              <a:ext uri="{FF2B5EF4-FFF2-40B4-BE49-F238E27FC236}">
                <a16:creationId xmlns:a16="http://schemas.microsoft.com/office/drawing/2014/main" id="{8A754238-C5C6-42EB-ACD0-50430BCEC17E}"/>
              </a:ext>
            </a:extLst>
          </p:cNvPr>
          <p:cNvGrpSpPr/>
          <p:nvPr/>
        </p:nvGrpSpPr>
        <p:grpSpPr>
          <a:xfrm>
            <a:off x="11087373" y="6095283"/>
            <a:ext cx="249392" cy="264900"/>
            <a:chOff x="3861700" y="5390125"/>
            <a:chExt cx="35600" cy="37825"/>
          </a:xfrm>
        </p:grpSpPr>
        <p:sp>
          <p:nvSpPr>
            <p:cNvPr id="34" name="Google Shape;1024;p36">
              <a:extLst>
                <a:ext uri="{FF2B5EF4-FFF2-40B4-BE49-F238E27FC236}">
                  <a16:creationId xmlns:a16="http://schemas.microsoft.com/office/drawing/2014/main" id="{03A2D9D3-F8F7-49A0-86CE-E89A5E4015CE}"/>
                </a:ext>
              </a:extLst>
            </p:cNvPr>
            <p:cNvSpPr/>
            <p:nvPr/>
          </p:nvSpPr>
          <p:spPr>
            <a:xfrm>
              <a:off x="3871150" y="5401225"/>
              <a:ext cx="25050" cy="25625"/>
            </a:xfrm>
            <a:custGeom>
              <a:avLst/>
              <a:gdLst/>
              <a:ahLst/>
              <a:cxnLst/>
              <a:rect l="l" t="t" r="r" b="b"/>
              <a:pathLst>
                <a:path w="1002" h="1025" extrusionOk="0">
                  <a:moveTo>
                    <a:pt x="134" y="1"/>
                  </a:moveTo>
                  <a:lnTo>
                    <a:pt x="111" y="112"/>
                  </a:lnTo>
                  <a:lnTo>
                    <a:pt x="67" y="513"/>
                  </a:lnTo>
                  <a:lnTo>
                    <a:pt x="0" y="891"/>
                  </a:lnTo>
                  <a:lnTo>
                    <a:pt x="890" y="1024"/>
                  </a:lnTo>
                  <a:lnTo>
                    <a:pt x="979" y="246"/>
                  </a:lnTo>
                  <a:lnTo>
                    <a:pt x="1001" y="134"/>
                  </a:lnTo>
                  <a:lnTo>
                    <a:pt x="134" y="1"/>
                  </a:lnTo>
                  <a:close/>
                </a:path>
              </a:pathLst>
            </a:custGeom>
            <a:solidFill>
              <a:srgbClr val="A3C8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5" name="Google Shape;1025;p36">
              <a:extLst>
                <a:ext uri="{FF2B5EF4-FFF2-40B4-BE49-F238E27FC236}">
                  <a16:creationId xmlns:a16="http://schemas.microsoft.com/office/drawing/2014/main" id="{C69466B1-38AA-4EB4-9287-DB6DE67CB35D}"/>
                </a:ext>
              </a:extLst>
            </p:cNvPr>
            <p:cNvSpPr/>
            <p:nvPr/>
          </p:nvSpPr>
          <p:spPr>
            <a:xfrm>
              <a:off x="3865575" y="5390675"/>
              <a:ext cx="30625" cy="13925"/>
            </a:xfrm>
            <a:custGeom>
              <a:avLst/>
              <a:gdLst/>
              <a:ahLst/>
              <a:cxnLst/>
              <a:rect l="l" t="t" r="r" b="b"/>
              <a:pathLst>
                <a:path w="1225" h="557" extrusionOk="0">
                  <a:moveTo>
                    <a:pt x="1" y="0"/>
                  </a:moveTo>
                  <a:lnTo>
                    <a:pt x="357" y="423"/>
                  </a:lnTo>
                  <a:lnTo>
                    <a:pt x="1224" y="556"/>
                  </a:lnTo>
                  <a:lnTo>
                    <a:pt x="890" y="13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69C5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6" name="Google Shape;1026;p36">
              <a:extLst>
                <a:ext uri="{FF2B5EF4-FFF2-40B4-BE49-F238E27FC236}">
                  <a16:creationId xmlns:a16="http://schemas.microsoft.com/office/drawing/2014/main" id="{1FF6FD0B-6C26-4265-9FE1-A639E5C94031}"/>
                </a:ext>
              </a:extLst>
            </p:cNvPr>
            <p:cNvSpPr/>
            <p:nvPr/>
          </p:nvSpPr>
          <p:spPr>
            <a:xfrm>
              <a:off x="3862800" y="5390675"/>
              <a:ext cx="11700" cy="32825"/>
            </a:xfrm>
            <a:custGeom>
              <a:avLst/>
              <a:gdLst/>
              <a:ahLst/>
              <a:cxnLst/>
              <a:rect l="l" t="t" r="r" b="b"/>
              <a:pathLst>
                <a:path w="468" h="1313" extrusionOk="0">
                  <a:moveTo>
                    <a:pt x="112" y="0"/>
                  </a:moveTo>
                  <a:lnTo>
                    <a:pt x="112" y="112"/>
                  </a:lnTo>
                  <a:lnTo>
                    <a:pt x="1" y="890"/>
                  </a:lnTo>
                  <a:lnTo>
                    <a:pt x="334" y="1313"/>
                  </a:lnTo>
                  <a:lnTo>
                    <a:pt x="401" y="935"/>
                  </a:lnTo>
                  <a:lnTo>
                    <a:pt x="445" y="534"/>
                  </a:lnTo>
                  <a:lnTo>
                    <a:pt x="468" y="423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F8D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7" name="Google Shape;1027;p36">
              <a:extLst>
                <a:ext uri="{FF2B5EF4-FFF2-40B4-BE49-F238E27FC236}">
                  <a16:creationId xmlns:a16="http://schemas.microsoft.com/office/drawing/2014/main" id="{05AB0CB9-6032-4F37-8989-6EEF687C9D01}"/>
                </a:ext>
              </a:extLst>
            </p:cNvPr>
            <p:cNvSpPr/>
            <p:nvPr/>
          </p:nvSpPr>
          <p:spPr>
            <a:xfrm>
              <a:off x="3861700" y="5390125"/>
              <a:ext cx="35600" cy="37825"/>
            </a:xfrm>
            <a:custGeom>
              <a:avLst/>
              <a:gdLst/>
              <a:ahLst/>
              <a:cxnLst/>
              <a:rect l="l" t="t" r="r" b="b"/>
              <a:pathLst>
                <a:path w="1424" h="1513" extrusionOk="0">
                  <a:moveTo>
                    <a:pt x="245" y="89"/>
                  </a:moveTo>
                  <a:lnTo>
                    <a:pt x="556" y="134"/>
                  </a:lnTo>
                  <a:lnTo>
                    <a:pt x="890" y="178"/>
                  </a:lnTo>
                  <a:lnTo>
                    <a:pt x="1023" y="200"/>
                  </a:lnTo>
                  <a:lnTo>
                    <a:pt x="1134" y="356"/>
                  </a:lnTo>
                  <a:lnTo>
                    <a:pt x="1223" y="467"/>
                  </a:lnTo>
                  <a:lnTo>
                    <a:pt x="1290" y="512"/>
                  </a:lnTo>
                  <a:lnTo>
                    <a:pt x="1312" y="578"/>
                  </a:lnTo>
                  <a:lnTo>
                    <a:pt x="1335" y="623"/>
                  </a:lnTo>
                  <a:lnTo>
                    <a:pt x="1335" y="690"/>
                  </a:lnTo>
                  <a:lnTo>
                    <a:pt x="1312" y="801"/>
                  </a:lnTo>
                  <a:lnTo>
                    <a:pt x="1246" y="1223"/>
                  </a:lnTo>
                  <a:lnTo>
                    <a:pt x="1246" y="1335"/>
                  </a:lnTo>
                  <a:lnTo>
                    <a:pt x="1246" y="1401"/>
                  </a:lnTo>
                  <a:lnTo>
                    <a:pt x="1246" y="1424"/>
                  </a:lnTo>
                  <a:lnTo>
                    <a:pt x="1201" y="1424"/>
                  </a:lnTo>
                  <a:lnTo>
                    <a:pt x="1179" y="1401"/>
                  </a:lnTo>
                  <a:lnTo>
                    <a:pt x="1023" y="1401"/>
                  </a:lnTo>
                  <a:lnTo>
                    <a:pt x="868" y="1357"/>
                  </a:lnTo>
                  <a:lnTo>
                    <a:pt x="406" y="1294"/>
                  </a:lnTo>
                  <a:lnTo>
                    <a:pt x="406" y="1294"/>
                  </a:lnTo>
                  <a:lnTo>
                    <a:pt x="245" y="1112"/>
                  </a:lnTo>
                  <a:lnTo>
                    <a:pt x="156" y="1023"/>
                  </a:lnTo>
                  <a:lnTo>
                    <a:pt x="111" y="912"/>
                  </a:lnTo>
                  <a:lnTo>
                    <a:pt x="89" y="823"/>
                  </a:lnTo>
                  <a:lnTo>
                    <a:pt x="111" y="712"/>
                  </a:lnTo>
                  <a:lnTo>
                    <a:pt x="134" y="489"/>
                  </a:lnTo>
                  <a:lnTo>
                    <a:pt x="156" y="334"/>
                  </a:lnTo>
                  <a:lnTo>
                    <a:pt x="178" y="178"/>
                  </a:lnTo>
                  <a:lnTo>
                    <a:pt x="178" y="89"/>
                  </a:lnTo>
                  <a:close/>
                  <a:moveTo>
                    <a:pt x="134" y="0"/>
                  </a:moveTo>
                  <a:lnTo>
                    <a:pt x="111" y="22"/>
                  </a:lnTo>
                  <a:lnTo>
                    <a:pt x="67" y="400"/>
                  </a:lnTo>
                  <a:lnTo>
                    <a:pt x="22" y="667"/>
                  </a:lnTo>
                  <a:lnTo>
                    <a:pt x="0" y="801"/>
                  </a:lnTo>
                  <a:lnTo>
                    <a:pt x="22" y="912"/>
                  </a:lnTo>
                  <a:lnTo>
                    <a:pt x="45" y="979"/>
                  </a:lnTo>
                  <a:lnTo>
                    <a:pt x="89" y="1023"/>
                  </a:lnTo>
                  <a:lnTo>
                    <a:pt x="178" y="1112"/>
                  </a:lnTo>
                  <a:lnTo>
                    <a:pt x="356" y="1357"/>
                  </a:lnTo>
                  <a:lnTo>
                    <a:pt x="378" y="1357"/>
                  </a:lnTo>
                  <a:lnTo>
                    <a:pt x="1246" y="1513"/>
                  </a:lnTo>
                  <a:lnTo>
                    <a:pt x="1290" y="1490"/>
                  </a:lnTo>
                  <a:lnTo>
                    <a:pt x="1290" y="1468"/>
                  </a:lnTo>
                  <a:lnTo>
                    <a:pt x="1379" y="890"/>
                  </a:lnTo>
                  <a:lnTo>
                    <a:pt x="1401" y="734"/>
                  </a:lnTo>
                  <a:lnTo>
                    <a:pt x="1424" y="645"/>
                  </a:lnTo>
                  <a:lnTo>
                    <a:pt x="1424" y="578"/>
                  </a:lnTo>
                  <a:lnTo>
                    <a:pt x="1357" y="512"/>
                  </a:lnTo>
                  <a:lnTo>
                    <a:pt x="1290" y="445"/>
                  </a:lnTo>
                  <a:lnTo>
                    <a:pt x="1201" y="312"/>
                  </a:lnTo>
                  <a:lnTo>
                    <a:pt x="1090" y="178"/>
                  </a:lnTo>
                  <a:lnTo>
                    <a:pt x="1023" y="134"/>
                  </a:lnTo>
                  <a:lnTo>
                    <a:pt x="934" y="111"/>
                  </a:lnTo>
                  <a:lnTo>
                    <a:pt x="756" y="89"/>
                  </a:lnTo>
                  <a:lnTo>
                    <a:pt x="15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8" name="Google Shape;1028;p36">
              <a:extLst>
                <a:ext uri="{FF2B5EF4-FFF2-40B4-BE49-F238E27FC236}">
                  <a16:creationId xmlns:a16="http://schemas.microsoft.com/office/drawing/2014/main" id="{66AF2F70-4081-4718-A5C4-546DC3758D56}"/>
                </a:ext>
              </a:extLst>
            </p:cNvPr>
            <p:cNvSpPr/>
            <p:nvPr/>
          </p:nvSpPr>
          <p:spPr>
            <a:xfrm>
              <a:off x="3864475" y="5390125"/>
              <a:ext cx="10575" cy="33925"/>
            </a:xfrm>
            <a:custGeom>
              <a:avLst/>
              <a:gdLst/>
              <a:ahLst/>
              <a:cxnLst/>
              <a:rect l="l" t="t" r="r" b="b"/>
              <a:pathLst>
                <a:path w="423" h="1357" extrusionOk="0">
                  <a:moveTo>
                    <a:pt x="23" y="0"/>
                  </a:moveTo>
                  <a:lnTo>
                    <a:pt x="0" y="22"/>
                  </a:lnTo>
                  <a:lnTo>
                    <a:pt x="23" y="45"/>
                  </a:lnTo>
                  <a:lnTo>
                    <a:pt x="156" y="223"/>
                  </a:lnTo>
                  <a:lnTo>
                    <a:pt x="267" y="334"/>
                  </a:lnTo>
                  <a:lnTo>
                    <a:pt x="312" y="400"/>
                  </a:lnTo>
                  <a:lnTo>
                    <a:pt x="334" y="445"/>
                  </a:lnTo>
                  <a:lnTo>
                    <a:pt x="356" y="512"/>
                  </a:lnTo>
                  <a:lnTo>
                    <a:pt x="334" y="578"/>
                  </a:lnTo>
                  <a:lnTo>
                    <a:pt x="312" y="712"/>
                  </a:lnTo>
                  <a:lnTo>
                    <a:pt x="245" y="1312"/>
                  </a:lnTo>
                  <a:lnTo>
                    <a:pt x="245" y="1357"/>
                  </a:lnTo>
                  <a:lnTo>
                    <a:pt x="312" y="1357"/>
                  </a:lnTo>
                  <a:lnTo>
                    <a:pt x="312" y="1335"/>
                  </a:lnTo>
                  <a:lnTo>
                    <a:pt x="401" y="712"/>
                  </a:lnTo>
                  <a:lnTo>
                    <a:pt x="423" y="578"/>
                  </a:lnTo>
                  <a:lnTo>
                    <a:pt x="423" y="489"/>
                  </a:lnTo>
                  <a:lnTo>
                    <a:pt x="423" y="445"/>
                  </a:lnTo>
                  <a:lnTo>
                    <a:pt x="356" y="334"/>
                  </a:lnTo>
                  <a:lnTo>
                    <a:pt x="267" y="223"/>
                  </a:lnTo>
                  <a:lnTo>
                    <a:pt x="8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9" name="Google Shape;1029;p36">
              <a:extLst>
                <a:ext uri="{FF2B5EF4-FFF2-40B4-BE49-F238E27FC236}">
                  <a16:creationId xmlns:a16="http://schemas.microsoft.com/office/drawing/2014/main" id="{BE724501-5C36-43B7-BBE2-1820BFEEBF7F}"/>
                </a:ext>
              </a:extLst>
            </p:cNvPr>
            <p:cNvSpPr/>
            <p:nvPr/>
          </p:nvSpPr>
          <p:spPr>
            <a:xfrm>
              <a:off x="3873375" y="5400675"/>
              <a:ext cx="23925" cy="5025"/>
            </a:xfrm>
            <a:custGeom>
              <a:avLst/>
              <a:gdLst/>
              <a:ahLst/>
              <a:cxnLst/>
              <a:rect l="l" t="t" r="r" b="b"/>
              <a:pathLst>
                <a:path w="957" h="201" extrusionOk="0">
                  <a:moveTo>
                    <a:pt x="0" y="1"/>
                  </a:moveTo>
                  <a:lnTo>
                    <a:pt x="0" y="23"/>
                  </a:lnTo>
                  <a:lnTo>
                    <a:pt x="0" y="67"/>
                  </a:lnTo>
                  <a:lnTo>
                    <a:pt x="22" y="67"/>
                  </a:lnTo>
                  <a:lnTo>
                    <a:pt x="912" y="201"/>
                  </a:lnTo>
                  <a:lnTo>
                    <a:pt x="934" y="201"/>
                  </a:lnTo>
                  <a:lnTo>
                    <a:pt x="957" y="179"/>
                  </a:lnTo>
                  <a:lnTo>
                    <a:pt x="934" y="134"/>
                  </a:lnTo>
                  <a:lnTo>
                    <a:pt x="912" y="134"/>
                  </a:lnTo>
                  <a:lnTo>
                    <a:pt x="4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40" name="Google Shape;1030;p36">
            <a:extLst>
              <a:ext uri="{FF2B5EF4-FFF2-40B4-BE49-F238E27FC236}">
                <a16:creationId xmlns:a16="http://schemas.microsoft.com/office/drawing/2014/main" id="{512F0B47-BCE3-48CC-9601-CE0E40526706}"/>
              </a:ext>
            </a:extLst>
          </p:cNvPr>
          <p:cNvGrpSpPr/>
          <p:nvPr/>
        </p:nvGrpSpPr>
        <p:grpSpPr>
          <a:xfrm>
            <a:off x="860627" y="5889365"/>
            <a:ext cx="165057" cy="349023"/>
            <a:chOff x="3422400" y="4860725"/>
            <a:chExt cx="24475" cy="51750"/>
          </a:xfrm>
        </p:grpSpPr>
        <p:sp>
          <p:nvSpPr>
            <p:cNvPr id="41" name="Google Shape;1031;p36">
              <a:extLst>
                <a:ext uri="{FF2B5EF4-FFF2-40B4-BE49-F238E27FC236}">
                  <a16:creationId xmlns:a16="http://schemas.microsoft.com/office/drawing/2014/main" id="{0DAF88F3-1C7D-4C33-A5F8-DDF7284C4DC8}"/>
                </a:ext>
              </a:extLst>
            </p:cNvPr>
            <p:cNvSpPr/>
            <p:nvPr/>
          </p:nvSpPr>
          <p:spPr>
            <a:xfrm>
              <a:off x="3423500" y="4863525"/>
              <a:ext cx="22275" cy="47850"/>
            </a:xfrm>
            <a:custGeom>
              <a:avLst/>
              <a:gdLst/>
              <a:ahLst/>
              <a:cxnLst/>
              <a:rect l="l" t="t" r="r" b="b"/>
              <a:pathLst>
                <a:path w="891" h="1914" extrusionOk="0">
                  <a:moveTo>
                    <a:pt x="379" y="0"/>
                  </a:moveTo>
                  <a:lnTo>
                    <a:pt x="379" y="45"/>
                  </a:lnTo>
                  <a:lnTo>
                    <a:pt x="334" y="89"/>
                  </a:lnTo>
                  <a:lnTo>
                    <a:pt x="290" y="111"/>
                  </a:lnTo>
                  <a:lnTo>
                    <a:pt x="223" y="156"/>
                  </a:lnTo>
                  <a:lnTo>
                    <a:pt x="68" y="156"/>
                  </a:lnTo>
                  <a:lnTo>
                    <a:pt x="23" y="134"/>
                  </a:lnTo>
                  <a:lnTo>
                    <a:pt x="1" y="89"/>
                  </a:lnTo>
                  <a:lnTo>
                    <a:pt x="446" y="1869"/>
                  </a:lnTo>
                  <a:lnTo>
                    <a:pt x="557" y="1913"/>
                  </a:lnTo>
                  <a:lnTo>
                    <a:pt x="668" y="1891"/>
                  </a:lnTo>
                  <a:lnTo>
                    <a:pt x="779" y="1846"/>
                  </a:lnTo>
                  <a:lnTo>
                    <a:pt x="891" y="1757"/>
                  </a:lnTo>
                  <a:lnTo>
                    <a:pt x="37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2" name="Google Shape;1032;p36">
              <a:extLst>
                <a:ext uri="{FF2B5EF4-FFF2-40B4-BE49-F238E27FC236}">
                  <a16:creationId xmlns:a16="http://schemas.microsoft.com/office/drawing/2014/main" id="{24B224E1-F49E-478D-A6DE-FFA36DCC6127}"/>
                </a:ext>
              </a:extLst>
            </p:cNvPr>
            <p:cNvSpPr/>
            <p:nvPr/>
          </p:nvSpPr>
          <p:spPr>
            <a:xfrm>
              <a:off x="3423500" y="4861300"/>
              <a:ext cx="9475" cy="6125"/>
            </a:xfrm>
            <a:custGeom>
              <a:avLst/>
              <a:gdLst/>
              <a:ahLst/>
              <a:cxnLst/>
              <a:rect l="l" t="t" r="r" b="b"/>
              <a:pathLst>
                <a:path w="379" h="245" extrusionOk="0">
                  <a:moveTo>
                    <a:pt x="223" y="0"/>
                  </a:moveTo>
                  <a:lnTo>
                    <a:pt x="156" y="22"/>
                  </a:lnTo>
                  <a:lnTo>
                    <a:pt x="90" y="45"/>
                  </a:lnTo>
                  <a:lnTo>
                    <a:pt x="23" y="89"/>
                  </a:lnTo>
                  <a:lnTo>
                    <a:pt x="1" y="134"/>
                  </a:lnTo>
                  <a:lnTo>
                    <a:pt x="1" y="178"/>
                  </a:lnTo>
                  <a:lnTo>
                    <a:pt x="23" y="223"/>
                  </a:lnTo>
                  <a:lnTo>
                    <a:pt x="68" y="245"/>
                  </a:lnTo>
                  <a:lnTo>
                    <a:pt x="223" y="245"/>
                  </a:lnTo>
                  <a:lnTo>
                    <a:pt x="290" y="200"/>
                  </a:lnTo>
                  <a:lnTo>
                    <a:pt x="334" y="178"/>
                  </a:lnTo>
                  <a:lnTo>
                    <a:pt x="379" y="134"/>
                  </a:lnTo>
                  <a:lnTo>
                    <a:pt x="379" y="89"/>
                  </a:lnTo>
                  <a:lnTo>
                    <a:pt x="379" y="67"/>
                  </a:lnTo>
                  <a:lnTo>
                    <a:pt x="357" y="22"/>
                  </a:lnTo>
                  <a:lnTo>
                    <a:pt x="290" y="0"/>
                  </a:lnTo>
                  <a:close/>
                </a:path>
              </a:pathLst>
            </a:custGeom>
            <a:solidFill>
              <a:srgbClr val="F4A6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3" name="Google Shape;1033;p36">
              <a:extLst>
                <a:ext uri="{FF2B5EF4-FFF2-40B4-BE49-F238E27FC236}">
                  <a16:creationId xmlns:a16="http://schemas.microsoft.com/office/drawing/2014/main" id="{13746393-E219-4A43-B26E-7A283540AFF7}"/>
                </a:ext>
              </a:extLst>
            </p:cNvPr>
            <p:cNvSpPr/>
            <p:nvPr/>
          </p:nvSpPr>
          <p:spPr>
            <a:xfrm>
              <a:off x="3422400" y="4860725"/>
              <a:ext cx="24475" cy="51750"/>
            </a:xfrm>
            <a:custGeom>
              <a:avLst/>
              <a:gdLst/>
              <a:ahLst/>
              <a:cxnLst/>
              <a:rect l="l" t="t" r="r" b="b"/>
              <a:pathLst>
                <a:path w="979" h="2070" extrusionOk="0">
                  <a:moveTo>
                    <a:pt x="312" y="90"/>
                  </a:moveTo>
                  <a:lnTo>
                    <a:pt x="356" y="112"/>
                  </a:lnTo>
                  <a:lnTo>
                    <a:pt x="365" y="117"/>
                  </a:lnTo>
                  <a:lnTo>
                    <a:pt x="365" y="117"/>
                  </a:lnTo>
                  <a:lnTo>
                    <a:pt x="334" y="179"/>
                  </a:lnTo>
                  <a:lnTo>
                    <a:pt x="245" y="223"/>
                  </a:lnTo>
                  <a:lnTo>
                    <a:pt x="200" y="246"/>
                  </a:lnTo>
                  <a:lnTo>
                    <a:pt x="156" y="246"/>
                  </a:lnTo>
                  <a:lnTo>
                    <a:pt x="112" y="223"/>
                  </a:lnTo>
                  <a:lnTo>
                    <a:pt x="89" y="201"/>
                  </a:lnTo>
                  <a:lnTo>
                    <a:pt x="89" y="201"/>
                  </a:lnTo>
                  <a:lnTo>
                    <a:pt x="89" y="179"/>
                  </a:lnTo>
                  <a:lnTo>
                    <a:pt x="134" y="134"/>
                  </a:lnTo>
                  <a:lnTo>
                    <a:pt x="223" y="90"/>
                  </a:lnTo>
                  <a:close/>
                  <a:moveTo>
                    <a:pt x="423" y="223"/>
                  </a:moveTo>
                  <a:lnTo>
                    <a:pt x="534" y="624"/>
                  </a:lnTo>
                  <a:lnTo>
                    <a:pt x="823" y="1625"/>
                  </a:lnTo>
                  <a:lnTo>
                    <a:pt x="868" y="1736"/>
                  </a:lnTo>
                  <a:lnTo>
                    <a:pt x="890" y="1803"/>
                  </a:lnTo>
                  <a:lnTo>
                    <a:pt x="890" y="1869"/>
                  </a:lnTo>
                  <a:lnTo>
                    <a:pt x="868" y="1892"/>
                  </a:lnTo>
                  <a:lnTo>
                    <a:pt x="846" y="1914"/>
                  </a:lnTo>
                  <a:lnTo>
                    <a:pt x="734" y="1958"/>
                  </a:lnTo>
                  <a:lnTo>
                    <a:pt x="601" y="2003"/>
                  </a:lnTo>
                  <a:lnTo>
                    <a:pt x="556" y="2003"/>
                  </a:lnTo>
                  <a:lnTo>
                    <a:pt x="512" y="1981"/>
                  </a:lnTo>
                  <a:lnTo>
                    <a:pt x="512" y="1936"/>
                  </a:lnTo>
                  <a:lnTo>
                    <a:pt x="490" y="1892"/>
                  </a:lnTo>
                  <a:lnTo>
                    <a:pt x="267" y="980"/>
                  </a:lnTo>
                  <a:lnTo>
                    <a:pt x="108" y="281"/>
                  </a:lnTo>
                  <a:lnTo>
                    <a:pt x="134" y="290"/>
                  </a:lnTo>
                  <a:lnTo>
                    <a:pt x="200" y="312"/>
                  </a:lnTo>
                  <a:lnTo>
                    <a:pt x="267" y="312"/>
                  </a:lnTo>
                  <a:lnTo>
                    <a:pt x="334" y="290"/>
                  </a:lnTo>
                  <a:lnTo>
                    <a:pt x="401" y="246"/>
                  </a:lnTo>
                  <a:lnTo>
                    <a:pt x="423" y="223"/>
                  </a:lnTo>
                  <a:close/>
                  <a:moveTo>
                    <a:pt x="200" y="1"/>
                  </a:moveTo>
                  <a:lnTo>
                    <a:pt x="134" y="23"/>
                  </a:lnTo>
                  <a:lnTo>
                    <a:pt x="67" y="45"/>
                  </a:lnTo>
                  <a:lnTo>
                    <a:pt x="23" y="112"/>
                  </a:lnTo>
                  <a:lnTo>
                    <a:pt x="6" y="179"/>
                  </a:lnTo>
                  <a:lnTo>
                    <a:pt x="0" y="179"/>
                  </a:lnTo>
                  <a:lnTo>
                    <a:pt x="0" y="201"/>
                  </a:lnTo>
                  <a:lnTo>
                    <a:pt x="312" y="1447"/>
                  </a:lnTo>
                  <a:lnTo>
                    <a:pt x="356" y="1714"/>
                  </a:lnTo>
                  <a:lnTo>
                    <a:pt x="401" y="1847"/>
                  </a:lnTo>
                  <a:lnTo>
                    <a:pt x="445" y="1958"/>
                  </a:lnTo>
                  <a:lnTo>
                    <a:pt x="490" y="2025"/>
                  </a:lnTo>
                  <a:lnTo>
                    <a:pt x="556" y="2047"/>
                  </a:lnTo>
                  <a:lnTo>
                    <a:pt x="623" y="2070"/>
                  </a:lnTo>
                  <a:lnTo>
                    <a:pt x="712" y="2047"/>
                  </a:lnTo>
                  <a:lnTo>
                    <a:pt x="846" y="1981"/>
                  </a:lnTo>
                  <a:lnTo>
                    <a:pt x="979" y="1914"/>
                  </a:lnTo>
                  <a:lnTo>
                    <a:pt x="979" y="1869"/>
                  </a:lnTo>
                  <a:lnTo>
                    <a:pt x="601" y="579"/>
                  </a:lnTo>
                  <a:lnTo>
                    <a:pt x="534" y="335"/>
                  </a:lnTo>
                  <a:lnTo>
                    <a:pt x="467" y="112"/>
                  </a:lnTo>
                  <a:lnTo>
                    <a:pt x="423" y="45"/>
                  </a:lnTo>
                  <a:lnTo>
                    <a:pt x="35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44" name="Google Shape;1034;p36">
            <a:extLst>
              <a:ext uri="{FF2B5EF4-FFF2-40B4-BE49-F238E27FC236}">
                <a16:creationId xmlns:a16="http://schemas.microsoft.com/office/drawing/2014/main" id="{5E701084-F3E0-43AC-BF1C-8EDB8F885312}"/>
              </a:ext>
            </a:extLst>
          </p:cNvPr>
          <p:cNvGrpSpPr/>
          <p:nvPr/>
        </p:nvGrpSpPr>
        <p:grpSpPr>
          <a:xfrm rot="10800000">
            <a:off x="1584887" y="1565989"/>
            <a:ext cx="249392" cy="264900"/>
            <a:chOff x="3861700" y="5390125"/>
            <a:chExt cx="35600" cy="37825"/>
          </a:xfrm>
        </p:grpSpPr>
        <p:sp>
          <p:nvSpPr>
            <p:cNvPr id="45" name="Google Shape;1035;p36">
              <a:extLst>
                <a:ext uri="{FF2B5EF4-FFF2-40B4-BE49-F238E27FC236}">
                  <a16:creationId xmlns:a16="http://schemas.microsoft.com/office/drawing/2014/main" id="{7DEAED7F-C33C-4574-AB12-08C73C608331}"/>
                </a:ext>
              </a:extLst>
            </p:cNvPr>
            <p:cNvSpPr/>
            <p:nvPr/>
          </p:nvSpPr>
          <p:spPr>
            <a:xfrm>
              <a:off x="3871150" y="5401225"/>
              <a:ext cx="25050" cy="25625"/>
            </a:xfrm>
            <a:custGeom>
              <a:avLst/>
              <a:gdLst/>
              <a:ahLst/>
              <a:cxnLst/>
              <a:rect l="l" t="t" r="r" b="b"/>
              <a:pathLst>
                <a:path w="1002" h="1025" extrusionOk="0">
                  <a:moveTo>
                    <a:pt x="134" y="1"/>
                  </a:moveTo>
                  <a:lnTo>
                    <a:pt x="111" y="112"/>
                  </a:lnTo>
                  <a:lnTo>
                    <a:pt x="67" y="513"/>
                  </a:lnTo>
                  <a:lnTo>
                    <a:pt x="0" y="891"/>
                  </a:lnTo>
                  <a:lnTo>
                    <a:pt x="890" y="1024"/>
                  </a:lnTo>
                  <a:lnTo>
                    <a:pt x="979" y="246"/>
                  </a:lnTo>
                  <a:lnTo>
                    <a:pt x="1001" y="134"/>
                  </a:lnTo>
                  <a:lnTo>
                    <a:pt x="134" y="1"/>
                  </a:lnTo>
                  <a:close/>
                </a:path>
              </a:pathLst>
            </a:custGeom>
            <a:solidFill>
              <a:srgbClr val="A3C8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6" name="Google Shape;1036;p36">
              <a:extLst>
                <a:ext uri="{FF2B5EF4-FFF2-40B4-BE49-F238E27FC236}">
                  <a16:creationId xmlns:a16="http://schemas.microsoft.com/office/drawing/2014/main" id="{5B804A7A-2EA5-4A3E-B9A6-5733BE407CC0}"/>
                </a:ext>
              </a:extLst>
            </p:cNvPr>
            <p:cNvSpPr/>
            <p:nvPr/>
          </p:nvSpPr>
          <p:spPr>
            <a:xfrm>
              <a:off x="3865575" y="5390675"/>
              <a:ext cx="30625" cy="13925"/>
            </a:xfrm>
            <a:custGeom>
              <a:avLst/>
              <a:gdLst/>
              <a:ahLst/>
              <a:cxnLst/>
              <a:rect l="l" t="t" r="r" b="b"/>
              <a:pathLst>
                <a:path w="1225" h="557" extrusionOk="0">
                  <a:moveTo>
                    <a:pt x="1" y="0"/>
                  </a:moveTo>
                  <a:lnTo>
                    <a:pt x="357" y="423"/>
                  </a:lnTo>
                  <a:lnTo>
                    <a:pt x="1224" y="556"/>
                  </a:lnTo>
                  <a:lnTo>
                    <a:pt x="890" y="13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69C5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7" name="Google Shape;1037;p36">
              <a:extLst>
                <a:ext uri="{FF2B5EF4-FFF2-40B4-BE49-F238E27FC236}">
                  <a16:creationId xmlns:a16="http://schemas.microsoft.com/office/drawing/2014/main" id="{0784D78C-C66C-4014-80A6-7742044991DF}"/>
                </a:ext>
              </a:extLst>
            </p:cNvPr>
            <p:cNvSpPr/>
            <p:nvPr/>
          </p:nvSpPr>
          <p:spPr>
            <a:xfrm>
              <a:off x="3862800" y="5390675"/>
              <a:ext cx="11700" cy="32825"/>
            </a:xfrm>
            <a:custGeom>
              <a:avLst/>
              <a:gdLst/>
              <a:ahLst/>
              <a:cxnLst/>
              <a:rect l="l" t="t" r="r" b="b"/>
              <a:pathLst>
                <a:path w="468" h="1313" extrusionOk="0">
                  <a:moveTo>
                    <a:pt x="112" y="0"/>
                  </a:moveTo>
                  <a:lnTo>
                    <a:pt x="112" y="112"/>
                  </a:lnTo>
                  <a:lnTo>
                    <a:pt x="1" y="890"/>
                  </a:lnTo>
                  <a:lnTo>
                    <a:pt x="334" y="1313"/>
                  </a:lnTo>
                  <a:lnTo>
                    <a:pt x="401" y="935"/>
                  </a:lnTo>
                  <a:lnTo>
                    <a:pt x="445" y="534"/>
                  </a:lnTo>
                  <a:lnTo>
                    <a:pt x="468" y="423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F8D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8" name="Google Shape;1038;p36">
              <a:extLst>
                <a:ext uri="{FF2B5EF4-FFF2-40B4-BE49-F238E27FC236}">
                  <a16:creationId xmlns:a16="http://schemas.microsoft.com/office/drawing/2014/main" id="{5844BA4F-9429-477A-9270-90D6DD44294A}"/>
                </a:ext>
              </a:extLst>
            </p:cNvPr>
            <p:cNvSpPr/>
            <p:nvPr/>
          </p:nvSpPr>
          <p:spPr>
            <a:xfrm>
              <a:off x="3861700" y="5390125"/>
              <a:ext cx="35600" cy="37825"/>
            </a:xfrm>
            <a:custGeom>
              <a:avLst/>
              <a:gdLst/>
              <a:ahLst/>
              <a:cxnLst/>
              <a:rect l="l" t="t" r="r" b="b"/>
              <a:pathLst>
                <a:path w="1424" h="1513" extrusionOk="0">
                  <a:moveTo>
                    <a:pt x="245" y="89"/>
                  </a:moveTo>
                  <a:lnTo>
                    <a:pt x="556" y="134"/>
                  </a:lnTo>
                  <a:lnTo>
                    <a:pt x="890" y="178"/>
                  </a:lnTo>
                  <a:lnTo>
                    <a:pt x="1023" y="200"/>
                  </a:lnTo>
                  <a:lnTo>
                    <a:pt x="1134" y="356"/>
                  </a:lnTo>
                  <a:lnTo>
                    <a:pt x="1223" y="467"/>
                  </a:lnTo>
                  <a:lnTo>
                    <a:pt x="1290" y="512"/>
                  </a:lnTo>
                  <a:lnTo>
                    <a:pt x="1312" y="578"/>
                  </a:lnTo>
                  <a:lnTo>
                    <a:pt x="1335" y="623"/>
                  </a:lnTo>
                  <a:lnTo>
                    <a:pt x="1335" y="690"/>
                  </a:lnTo>
                  <a:lnTo>
                    <a:pt x="1312" y="801"/>
                  </a:lnTo>
                  <a:lnTo>
                    <a:pt x="1246" y="1223"/>
                  </a:lnTo>
                  <a:lnTo>
                    <a:pt x="1246" y="1335"/>
                  </a:lnTo>
                  <a:lnTo>
                    <a:pt x="1246" y="1401"/>
                  </a:lnTo>
                  <a:lnTo>
                    <a:pt x="1246" y="1424"/>
                  </a:lnTo>
                  <a:lnTo>
                    <a:pt x="1201" y="1424"/>
                  </a:lnTo>
                  <a:lnTo>
                    <a:pt x="1179" y="1401"/>
                  </a:lnTo>
                  <a:lnTo>
                    <a:pt x="1023" y="1401"/>
                  </a:lnTo>
                  <a:lnTo>
                    <a:pt x="868" y="1357"/>
                  </a:lnTo>
                  <a:lnTo>
                    <a:pt x="406" y="1294"/>
                  </a:lnTo>
                  <a:lnTo>
                    <a:pt x="406" y="1294"/>
                  </a:lnTo>
                  <a:lnTo>
                    <a:pt x="245" y="1112"/>
                  </a:lnTo>
                  <a:lnTo>
                    <a:pt x="156" y="1023"/>
                  </a:lnTo>
                  <a:lnTo>
                    <a:pt x="111" y="912"/>
                  </a:lnTo>
                  <a:lnTo>
                    <a:pt x="89" y="823"/>
                  </a:lnTo>
                  <a:lnTo>
                    <a:pt x="111" y="712"/>
                  </a:lnTo>
                  <a:lnTo>
                    <a:pt x="134" y="489"/>
                  </a:lnTo>
                  <a:lnTo>
                    <a:pt x="156" y="334"/>
                  </a:lnTo>
                  <a:lnTo>
                    <a:pt x="178" y="178"/>
                  </a:lnTo>
                  <a:lnTo>
                    <a:pt x="178" y="89"/>
                  </a:lnTo>
                  <a:close/>
                  <a:moveTo>
                    <a:pt x="134" y="0"/>
                  </a:moveTo>
                  <a:lnTo>
                    <a:pt x="111" y="22"/>
                  </a:lnTo>
                  <a:lnTo>
                    <a:pt x="67" y="400"/>
                  </a:lnTo>
                  <a:lnTo>
                    <a:pt x="22" y="667"/>
                  </a:lnTo>
                  <a:lnTo>
                    <a:pt x="0" y="801"/>
                  </a:lnTo>
                  <a:lnTo>
                    <a:pt x="22" y="912"/>
                  </a:lnTo>
                  <a:lnTo>
                    <a:pt x="45" y="979"/>
                  </a:lnTo>
                  <a:lnTo>
                    <a:pt x="89" y="1023"/>
                  </a:lnTo>
                  <a:lnTo>
                    <a:pt x="178" y="1112"/>
                  </a:lnTo>
                  <a:lnTo>
                    <a:pt x="356" y="1357"/>
                  </a:lnTo>
                  <a:lnTo>
                    <a:pt x="378" y="1357"/>
                  </a:lnTo>
                  <a:lnTo>
                    <a:pt x="1246" y="1513"/>
                  </a:lnTo>
                  <a:lnTo>
                    <a:pt x="1290" y="1490"/>
                  </a:lnTo>
                  <a:lnTo>
                    <a:pt x="1290" y="1468"/>
                  </a:lnTo>
                  <a:lnTo>
                    <a:pt x="1379" y="890"/>
                  </a:lnTo>
                  <a:lnTo>
                    <a:pt x="1401" y="734"/>
                  </a:lnTo>
                  <a:lnTo>
                    <a:pt x="1424" y="645"/>
                  </a:lnTo>
                  <a:lnTo>
                    <a:pt x="1424" y="578"/>
                  </a:lnTo>
                  <a:lnTo>
                    <a:pt x="1357" y="512"/>
                  </a:lnTo>
                  <a:lnTo>
                    <a:pt x="1290" y="445"/>
                  </a:lnTo>
                  <a:lnTo>
                    <a:pt x="1201" y="312"/>
                  </a:lnTo>
                  <a:lnTo>
                    <a:pt x="1090" y="178"/>
                  </a:lnTo>
                  <a:lnTo>
                    <a:pt x="1023" y="134"/>
                  </a:lnTo>
                  <a:lnTo>
                    <a:pt x="934" y="111"/>
                  </a:lnTo>
                  <a:lnTo>
                    <a:pt x="756" y="89"/>
                  </a:lnTo>
                  <a:lnTo>
                    <a:pt x="15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9" name="Google Shape;1039;p36">
              <a:extLst>
                <a:ext uri="{FF2B5EF4-FFF2-40B4-BE49-F238E27FC236}">
                  <a16:creationId xmlns:a16="http://schemas.microsoft.com/office/drawing/2014/main" id="{16C63169-6649-468F-95F2-2FA2974465EB}"/>
                </a:ext>
              </a:extLst>
            </p:cNvPr>
            <p:cNvSpPr/>
            <p:nvPr/>
          </p:nvSpPr>
          <p:spPr>
            <a:xfrm>
              <a:off x="3864475" y="5390125"/>
              <a:ext cx="10575" cy="33925"/>
            </a:xfrm>
            <a:custGeom>
              <a:avLst/>
              <a:gdLst/>
              <a:ahLst/>
              <a:cxnLst/>
              <a:rect l="l" t="t" r="r" b="b"/>
              <a:pathLst>
                <a:path w="423" h="1357" extrusionOk="0">
                  <a:moveTo>
                    <a:pt x="23" y="0"/>
                  </a:moveTo>
                  <a:lnTo>
                    <a:pt x="0" y="22"/>
                  </a:lnTo>
                  <a:lnTo>
                    <a:pt x="23" y="45"/>
                  </a:lnTo>
                  <a:lnTo>
                    <a:pt x="156" y="223"/>
                  </a:lnTo>
                  <a:lnTo>
                    <a:pt x="267" y="334"/>
                  </a:lnTo>
                  <a:lnTo>
                    <a:pt x="312" y="400"/>
                  </a:lnTo>
                  <a:lnTo>
                    <a:pt x="334" y="445"/>
                  </a:lnTo>
                  <a:lnTo>
                    <a:pt x="356" y="512"/>
                  </a:lnTo>
                  <a:lnTo>
                    <a:pt x="334" y="578"/>
                  </a:lnTo>
                  <a:lnTo>
                    <a:pt x="312" y="712"/>
                  </a:lnTo>
                  <a:lnTo>
                    <a:pt x="245" y="1312"/>
                  </a:lnTo>
                  <a:lnTo>
                    <a:pt x="245" y="1357"/>
                  </a:lnTo>
                  <a:lnTo>
                    <a:pt x="312" y="1357"/>
                  </a:lnTo>
                  <a:lnTo>
                    <a:pt x="312" y="1335"/>
                  </a:lnTo>
                  <a:lnTo>
                    <a:pt x="401" y="712"/>
                  </a:lnTo>
                  <a:lnTo>
                    <a:pt x="423" y="578"/>
                  </a:lnTo>
                  <a:lnTo>
                    <a:pt x="423" y="489"/>
                  </a:lnTo>
                  <a:lnTo>
                    <a:pt x="423" y="445"/>
                  </a:lnTo>
                  <a:lnTo>
                    <a:pt x="356" y="334"/>
                  </a:lnTo>
                  <a:lnTo>
                    <a:pt x="267" y="223"/>
                  </a:lnTo>
                  <a:lnTo>
                    <a:pt x="8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0" name="Google Shape;1040;p36">
              <a:extLst>
                <a:ext uri="{FF2B5EF4-FFF2-40B4-BE49-F238E27FC236}">
                  <a16:creationId xmlns:a16="http://schemas.microsoft.com/office/drawing/2014/main" id="{FC850035-7AC8-4F4F-A6E4-9F466AA1FE7D}"/>
                </a:ext>
              </a:extLst>
            </p:cNvPr>
            <p:cNvSpPr/>
            <p:nvPr/>
          </p:nvSpPr>
          <p:spPr>
            <a:xfrm>
              <a:off x="3873375" y="5400675"/>
              <a:ext cx="23925" cy="5025"/>
            </a:xfrm>
            <a:custGeom>
              <a:avLst/>
              <a:gdLst/>
              <a:ahLst/>
              <a:cxnLst/>
              <a:rect l="l" t="t" r="r" b="b"/>
              <a:pathLst>
                <a:path w="957" h="201" extrusionOk="0">
                  <a:moveTo>
                    <a:pt x="0" y="1"/>
                  </a:moveTo>
                  <a:lnTo>
                    <a:pt x="0" y="23"/>
                  </a:lnTo>
                  <a:lnTo>
                    <a:pt x="0" y="67"/>
                  </a:lnTo>
                  <a:lnTo>
                    <a:pt x="22" y="67"/>
                  </a:lnTo>
                  <a:lnTo>
                    <a:pt x="912" y="201"/>
                  </a:lnTo>
                  <a:lnTo>
                    <a:pt x="934" y="201"/>
                  </a:lnTo>
                  <a:lnTo>
                    <a:pt x="957" y="179"/>
                  </a:lnTo>
                  <a:lnTo>
                    <a:pt x="934" y="134"/>
                  </a:lnTo>
                  <a:lnTo>
                    <a:pt x="912" y="134"/>
                  </a:lnTo>
                  <a:lnTo>
                    <a:pt x="4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51" name="Google Shape;611;p22">
            <a:extLst>
              <a:ext uri="{FF2B5EF4-FFF2-40B4-BE49-F238E27FC236}">
                <a16:creationId xmlns:a16="http://schemas.microsoft.com/office/drawing/2014/main" id="{D78BB256-FB5C-4E65-8C33-EA2EC5EC4E4B}"/>
              </a:ext>
            </a:extLst>
          </p:cNvPr>
          <p:cNvGrpSpPr/>
          <p:nvPr/>
        </p:nvGrpSpPr>
        <p:grpSpPr>
          <a:xfrm>
            <a:off x="7183611" y="1324231"/>
            <a:ext cx="254056" cy="241758"/>
            <a:chOff x="2768914" y="655181"/>
            <a:chExt cx="338380" cy="321743"/>
          </a:xfrm>
        </p:grpSpPr>
        <p:sp>
          <p:nvSpPr>
            <p:cNvPr id="52" name="Google Shape;612;p22">
              <a:extLst>
                <a:ext uri="{FF2B5EF4-FFF2-40B4-BE49-F238E27FC236}">
                  <a16:creationId xmlns:a16="http://schemas.microsoft.com/office/drawing/2014/main" id="{C708CF4E-E6C9-4E43-B58F-7858A2741FAE}"/>
                </a:ext>
              </a:extLst>
            </p:cNvPr>
            <p:cNvSpPr/>
            <p:nvPr/>
          </p:nvSpPr>
          <p:spPr>
            <a:xfrm>
              <a:off x="2780120" y="658338"/>
              <a:ext cx="316060" cy="316769"/>
            </a:xfrm>
            <a:custGeom>
              <a:avLst/>
              <a:gdLst/>
              <a:ahLst/>
              <a:cxnLst/>
              <a:rect l="l" t="t" r="r" b="b"/>
              <a:pathLst>
                <a:path w="316060" h="316769" extrusionOk="0">
                  <a:moveTo>
                    <a:pt x="199612" y="303011"/>
                  </a:moveTo>
                  <a:cubicBezTo>
                    <a:pt x="177048" y="290057"/>
                    <a:pt x="157913" y="274224"/>
                    <a:pt x="139657" y="257682"/>
                  </a:cubicBezTo>
                  <a:cubicBezTo>
                    <a:pt x="122184" y="266572"/>
                    <a:pt x="104595" y="275314"/>
                    <a:pt x="86815" y="283760"/>
                  </a:cubicBezTo>
                  <a:cubicBezTo>
                    <a:pt x="58578" y="297179"/>
                    <a:pt x="32046" y="280267"/>
                    <a:pt x="38819" y="256709"/>
                  </a:cubicBezTo>
                  <a:cubicBezTo>
                    <a:pt x="45667" y="232875"/>
                    <a:pt x="53212" y="209116"/>
                    <a:pt x="61309" y="185451"/>
                  </a:cubicBezTo>
                  <a:cubicBezTo>
                    <a:pt x="43603" y="169174"/>
                    <a:pt x="25907" y="152907"/>
                    <a:pt x="8212" y="136641"/>
                  </a:cubicBezTo>
                  <a:cubicBezTo>
                    <a:pt x="1396" y="130376"/>
                    <a:pt x="0" y="121962"/>
                    <a:pt x="2243" y="113844"/>
                  </a:cubicBezTo>
                  <a:cubicBezTo>
                    <a:pt x="1777" y="104256"/>
                    <a:pt x="8794" y="93704"/>
                    <a:pt x="21685" y="90953"/>
                  </a:cubicBezTo>
                  <a:cubicBezTo>
                    <a:pt x="30120" y="86709"/>
                    <a:pt x="40195" y="85724"/>
                    <a:pt x="50196" y="90466"/>
                  </a:cubicBezTo>
                  <a:cubicBezTo>
                    <a:pt x="65743" y="90720"/>
                    <a:pt x="81248" y="91154"/>
                    <a:pt x="96678" y="91905"/>
                  </a:cubicBezTo>
                  <a:cubicBezTo>
                    <a:pt x="105208" y="71373"/>
                    <a:pt x="114172" y="50895"/>
                    <a:pt x="123655" y="30490"/>
                  </a:cubicBezTo>
                  <a:cubicBezTo>
                    <a:pt x="135551" y="4889"/>
                    <a:pt x="181969" y="0"/>
                    <a:pt x="189261" y="26161"/>
                  </a:cubicBezTo>
                  <a:cubicBezTo>
                    <a:pt x="196236" y="51170"/>
                    <a:pt x="203210" y="76178"/>
                    <a:pt x="210184" y="101197"/>
                  </a:cubicBezTo>
                  <a:cubicBezTo>
                    <a:pt x="237553" y="104203"/>
                    <a:pt x="264805" y="107611"/>
                    <a:pt x="291941" y="111304"/>
                  </a:cubicBezTo>
                  <a:cubicBezTo>
                    <a:pt x="305837" y="113199"/>
                    <a:pt x="316060" y="123920"/>
                    <a:pt x="314885" y="135508"/>
                  </a:cubicBezTo>
                  <a:cubicBezTo>
                    <a:pt x="311774" y="166147"/>
                    <a:pt x="269758" y="186160"/>
                    <a:pt x="238728" y="203580"/>
                  </a:cubicBezTo>
                  <a:cubicBezTo>
                    <a:pt x="245184" y="226694"/>
                    <a:pt x="251629" y="249808"/>
                    <a:pt x="258063" y="272922"/>
                  </a:cubicBezTo>
                  <a:cubicBezTo>
                    <a:pt x="265736" y="300429"/>
                    <a:pt x="223562" y="316769"/>
                    <a:pt x="199612" y="303011"/>
                  </a:cubicBezTo>
                  <a:close/>
                </a:path>
              </a:pathLst>
            </a:custGeom>
            <a:solidFill>
              <a:srgbClr val="E7AA34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3" name="Google Shape;613;p22">
              <a:extLst>
                <a:ext uri="{FF2B5EF4-FFF2-40B4-BE49-F238E27FC236}">
                  <a16:creationId xmlns:a16="http://schemas.microsoft.com/office/drawing/2014/main" id="{28BFA58F-38C1-4676-841C-38FCD8C483A7}"/>
                </a:ext>
              </a:extLst>
            </p:cNvPr>
            <p:cNvSpPr/>
            <p:nvPr/>
          </p:nvSpPr>
          <p:spPr>
            <a:xfrm>
              <a:off x="2768914" y="655181"/>
              <a:ext cx="338380" cy="321743"/>
            </a:xfrm>
            <a:custGeom>
              <a:avLst/>
              <a:gdLst/>
              <a:ahLst/>
              <a:cxnLst/>
              <a:rect l="l" t="t" r="r" b="b"/>
              <a:pathLst>
                <a:path w="338380" h="321743" extrusionOk="0">
                  <a:moveTo>
                    <a:pt x="231129" y="321743"/>
                  </a:moveTo>
                  <a:cubicBezTo>
                    <a:pt x="221995" y="321743"/>
                    <a:pt x="213031" y="319648"/>
                    <a:pt x="205549" y="315351"/>
                  </a:cubicBezTo>
                  <a:cubicBezTo>
                    <a:pt x="183440" y="302651"/>
                    <a:pt x="164803" y="287432"/>
                    <a:pt x="149193" y="273557"/>
                  </a:cubicBezTo>
                  <a:cubicBezTo>
                    <a:pt x="132217" y="282141"/>
                    <a:pt x="116903" y="289665"/>
                    <a:pt x="102563" y="296481"/>
                  </a:cubicBezTo>
                  <a:cubicBezTo>
                    <a:pt x="83957" y="305318"/>
                    <a:pt x="63457" y="303826"/>
                    <a:pt x="50302" y="292671"/>
                  </a:cubicBezTo>
                  <a:cubicBezTo>
                    <a:pt x="39877" y="283823"/>
                    <a:pt x="35962" y="270467"/>
                    <a:pt x="39856" y="256942"/>
                  </a:cubicBezTo>
                  <a:cubicBezTo>
                    <a:pt x="45846" y="236071"/>
                    <a:pt x="52704" y="214164"/>
                    <a:pt x="60272" y="191727"/>
                  </a:cubicBezTo>
                  <a:lnTo>
                    <a:pt x="12255" y="147584"/>
                  </a:lnTo>
                  <a:cubicBezTo>
                    <a:pt x="3386" y="139435"/>
                    <a:pt x="0" y="127910"/>
                    <a:pt x="2857" y="115749"/>
                  </a:cubicBezTo>
                  <a:cubicBezTo>
                    <a:pt x="3026" y="102806"/>
                    <a:pt x="11916" y="88391"/>
                    <a:pt x="29347" y="84073"/>
                  </a:cubicBezTo>
                  <a:cubicBezTo>
                    <a:pt x="40491" y="78845"/>
                    <a:pt x="52567" y="78507"/>
                    <a:pt x="63711" y="83079"/>
                  </a:cubicBezTo>
                  <a:cubicBezTo>
                    <a:pt x="77152" y="83311"/>
                    <a:pt x="89429" y="83671"/>
                    <a:pt x="100975" y="84158"/>
                  </a:cubicBezTo>
                  <a:cubicBezTo>
                    <a:pt x="108913" y="65288"/>
                    <a:pt x="117072" y="46831"/>
                    <a:pt x="125264" y="29188"/>
                  </a:cubicBezTo>
                  <a:cubicBezTo>
                    <a:pt x="134651" y="8985"/>
                    <a:pt x="158559" y="0"/>
                    <a:pt x="177366" y="1502"/>
                  </a:cubicBezTo>
                  <a:cubicBezTo>
                    <a:pt x="194246" y="2889"/>
                    <a:pt x="206692" y="12223"/>
                    <a:pt x="210661" y="26479"/>
                  </a:cubicBezTo>
                  <a:lnTo>
                    <a:pt x="229668" y="94625"/>
                  </a:lnTo>
                  <a:cubicBezTo>
                    <a:pt x="253714" y="97324"/>
                    <a:pt x="278299" y="100393"/>
                    <a:pt x="304567" y="103981"/>
                  </a:cubicBezTo>
                  <a:cubicBezTo>
                    <a:pt x="324305" y="106669"/>
                    <a:pt x="338380" y="122375"/>
                    <a:pt x="336624" y="139742"/>
                  </a:cubicBezTo>
                  <a:cubicBezTo>
                    <a:pt x="333247" y="172921"/>
                    <a:pt x="295031" y="193960"/>
                    <a:pt x="264329" y="210862"/>
                  </a:cubicBezTo>
                  <a:lnTo>
                    <a:pt x="262371" y="211941"/>
                  </a:lnTo>
                  <a:lnTo>
                    <a:pt x="279474" y="273240"/>
                  </a:lnTo>
                  <a:cubicBezTo>
                    <a:pt x="283358" y="287199"/>
                    <a:pt x="278553" y="300672"/>
                    <a:pt x="266287" y="310208"/>
                  </a:cubicBezTo>
                  <a:cubicBezTo>
                    <a:pt x="256518" y="317796"/>
                    <a:pt x="243670" y="321733"/>
                    <a:pt x="231129" y="321743"/>
                  </a:cubicBezTo>
                  <a:close/>
                  <a:moveTo>
                    <a:pt x="152569" y="248105"/>
                  </a:moveTo>
                  <a:lnTo>
                    <a:pt x="157977" y="252994"/>
                  </a:lnTo>
                  <a:cubicBezTo>
                    <a:pt x="173810" y="267345"/>
                    <a:pt x="193103" y="283802"/>
                    <a:pt x="216090" y="296989"/>
                  </a:cubicBezTo>
                  <a:cubicBezTo>
                    <a:pt x="226271" y="302852"/>
                    <a:pt x="243321" y="301243"/>
                    <a:pt x="253290" y="293496"/>
                  </a:cubicBezTo>
                  <a:cubicBezTo>
                    <a:pt x="261387" y="287210"/>
                    <a:pt x="259651" y="280966"/>
                    <a:pt x="259079" y="278923"/>
                  </a:cubicBezTo>
                  <a:lnTo>
                    <a:pt x="237511" y="201580"/>
                  </a:lnTo>
                  <a:lnTo>
                    <a:pt x="254126" y="192320"/>
                  </a:lnTo>
                  <a:cubicBezTo>
                    <a:pt x="280490" y="177799"/>
                    <a:pt x="313308" y="159734"/>
                    <a:pt x="315552" y="137604"/>
                  </a:cubicBezTo>
                  <a:cubicBezTo>
                    <a:pt x="316145" y="131847"/>
                    <a:pt x="309805" y="126058"/>
                    <a:pt x="301709" y="124946"/>
                  </a:cubicBezTo>
                  <a:cubicBezTo>
                    <a:pt x="273028" y="121041"/>
                    <a:pt x="246379" y="117750"/>
                    <a:pt x="220239" y="114882"/>
                  </a:cubicBezTo>
                  <a:lnTo>
                    <a:pt x="213116" y="114088"/>
                  </a:lnTo>
                  <a:lnTo>
                    <a:pt x="190277" y="32162"/>
                  </a:lnTo>
                  <a:cubicBezTo>
                    <a:pt x="188203" y="24722"/>
                    <a:pt x="180212" y="22976"/>
                    <a:pt x="175640" y="22605"/>
                  </a:cubicBezTo>
                  <a:cubicBezTo>
                    <a:pt x="164380" y="21706"/>
                    <a:pt x="149521" y="27220"/>
                    <a:pt x="144462" y="38110"/>
                  </a:cubicBezTo>
                  <a:cubicBezTo>
                    <a:pt x="135392" y="57615"/>
                    <a:pt x="126375" y="78147"/>
                    <a:pt x="117654" y="99123"/>
                  </a:cubicBezTo>
                  <a:lnTo>
                    <a:pt x="114807" y="105992"/>
                  </a:lnTo>
                  <a:lnTo>
                    <a:pt x="107367" y="105642"/>
                  </a:lnTo>
                  <a:cubicBezTo>
                    <a:pt x="93323" y="104954"/>
                    <a:pt x="78231" y="104489"/>
                    <a:pt x="61235" y="104214"/>
                  </a:cubicBezTo>
                  <a:lnTo>
                    <a:pt x="58938" y="104171"/>
                  </a:lnTo>
                  <a:lnTo>
                    <a:pt x="56864" y="103187"/>
                  </a:lnTo>
                  <a:cubicBezTo>
                    <a:pt x="49000" y="99462"/>
                    <a:pt x="42089" y="101335"/>
                    <a:pt x="37666" y="103557"/>
                  </a:cubicBezTo>
                  <a:lnTo>
                    <a:pt x="35094" y="104468"/>
                  </a:lnTo>
                  <a:cubicBezTo>
                    <a:pt x="27601" y="106066"/>
                    <a:pt x="23801" y="111844"/>
                    <a:pt x="24024" y="116490"/>
                  </a:cubicBezTo>
                  <a:lnTo>
                    <a:pt x="24108" y="118194"/>
                  </a:lnTo>
                  <a:lnTo>
                    <a:pt x="23653" y="119824"/>
                  </a:lnTo>
                  <a:cubicBezTo>
                    <a:pt x="22256" y="124851"/>
                    <a:pt x="23240" y="128947"/>
                    <a:pt x="26574" y="132005"/>
                  </a:cubicBezTo>
                  <a:lnTo>
                    <a:pt x="84761" y="185483"/>
                  </a:lnTo>
                  <a:lnTo>
                    <a:pt x="82528" y="192023"/>
                  </a:lnTo>
                  <a:cubicBezTo>
                    <a:pt x="74189" y="216418"/>
                    <a:pt x="66674" y="240220"/>
                    <a:pt x="60187" y="262784"/>
                  </a:cubicBezTo>
                  <a:cubicBezTo>
                    <a:pt x="58187" y="269779"/>
                    <a:pt x="61161" y="274118"/>
                    <a:pt x="63997" y="276531"/>
                  </a:cubicBezTo>
                  <a:cubicBezTo>
                    <a:pt x="69183" y="280923"/>
                    <a:pt x="79988" y="283770"/>
                    <a:pt x="93482" y="277357"/>
                  </a:cubicBezTo>
                  <a:cubicBezTo>
                    <a:pt x="109452" y="269769"/>
                    <a:pt x="126650" y="261281"/>
                    <a:pt x="146071" y="2514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2" name="CuadroTexto 1">
            <a:extLst>
              <a:ext uri="{FF2B5EF4-FFF2-40B4-BE49-F238E27FC236}">
                <a16:creationId xmlns:a16="http://schemas.microsoft.com/office/drawing/2014/main" id="{9847F784-F571-44F5-A736-25159811E9A0}"/>
              </a:ext>
            </a:extLst>
          </p:cNvPr>
          <p:cNvSpPr txBox="1"/>
          <p:nvPr/>
        </p:nvSpPr>
        <p:spPr>
          <a:xfrm>
            <a:off x="3818492" y="5512766"/>
            <a:ext cx="1443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Los apóstoles</a:t>
            </a: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03A86066-05C2-4DC7-8B24-05F15468D13B}"/>
              </a:ext>
            </a:extLst>
          </p:cNvPr>
          <p:cNvSpPr txBox="1"/>
          <p:nvPr/>
        </p:nvSpPr>
        <p:spPr>
          <a:xfrm>
            <a:off x="5386614" y="5512766"/>
            <a:ext cx="102606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dirty="0"/>
              <a:t>predican</a:t>
            </a:r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ABA52D23-7A25-44A7-9EA1-CD5823B96B08}"/>
              </a:ext>
            </a:extLst>
          </p:cNvPr>
          <p:cNvSpPr txBox="1"/>
          <p:nvPr/>
        </p:nvSpPr>
        <p:spPr>
          <a:xfrm>
            <a:off x="6560291" y="5512766"/>
            <a:ext cx="228682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dirty="0"/>
              <a:t>    en       la ciudad</a:t>
            </a:r>
          </a:p>
        </p:txBody>
      </p:sp>
      <p:cxnSp>
        <p:nvCxnSpPr>
          <p:cNvPr id="61" name="Conector recto de flecha 60">
            <a:extLst>
              <a:ext uri="{FF2B5EF4-FFF2-40B4-BE49-F238E27FC236}">
                <a16:creationId xmlns:a16="http://schemas.microsoft.com/office/drawing/2014/main" id="{8F7E67A6-15F9-48A6-8359-227E9EAB3521}"/>
              </a:ext>
            </a:extLst>
          </p:cNvPr>
          <p:cNvCxnSpPr/>
          <p:nvPr/>
        </p:nvCxnSpPr>
        <p:spPr>
          <a:xfrm>
            <a:off x="5617029" y="5011387"/>
            <a:ext cx="190005" cy="4037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CuadroTexto 61">
            <a:extLst>
              <a:ext uri="{FF2B5EF4-FFF2-40B4-BE49-F238E27FC236}">
                <a16:creationId xmlns:a16="http://schemas.microsoft.com/office/drawing/2014/main" id="{D5B837CC-FD12-4B03-B921-ADB7635507FF}"/>
              </a:ext>
            </a:extLst>
          </p:cNvPr>
          <p:cNvSpPr txBox="1"/>
          <p:nvPr/>
        </p:nvSpPr>
        <p:spPr>
          <a:xfrm>
            <a:off x="4919270" y="4635709"/>
            <a:ext cx="1443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antecedente</a:t>
            </a:r>
          </a:p>
        </p:txBody>
      </p:sp>
      <p:sp>
        <p:nvSpPr>
          <p:cNvPr id="63" name="Abrir llave 62">
            <a:extLst>
              <a:ext uri="{FF2B5EF4-FFF2-40B4-BE49-F238E27FC236}">
                <a16:creationId xmlns:a16="http://schemas.microsoft.com/office/drawing/2014/main" id="{77B67ABA-48A7-491C-ABD1-4CEA256B8464}"/>
              </a:ext>
            </a:extLst>
          </p:cNvPr>
          <p:cNvSpPr/>
          <p:nvPr/>
        </p:nvSpPr>
        <p:spPr>
          <a:xfrm rot="5400000">
            <a:off x="7505443" y="4070575"/>
            <a:ext cx="403761" cy="227958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6FBC6D53-5080-47EA-A8D0-C543CC6B52BE}"/>
              </a:ext>
            </a:extLst>
          </p:cNvPr>
          <p:cNvSpPr txBox="1"/>
          <p:nvPr/>
        </p:nvSpPr>
        <p:spPr>
          <a:xfrm>
            <a:off x="6591281" y="4588893"/>
            <a:ext cx="22795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frase preposicional</a:t>
            </a:r>
          </a:p>
        </p:txBody>
      </p:sp>
      <p:cxnSp>
        <p:nvCxnSpPr>
          <p:cNvPr id="66" name="Conector recto de flecha 65">
            <a:extLst>
              <a:ext uri="{FF2B5EF4-FFF2-40B4-BE49-F238E27FC236}">
                <a16:creationId xmlns:a16="http://schemas.microsoft.com/office/drawing/2014/main" id="{EFEBCF1E-B667-47A5-8BB4-A58D9424C64A}"/>
              </a:ext>
            </a:extLst>
          </p:cNvPr>
          <p:cNvCxnSpPr>
            <a:cxnSpLocks/>
          </p:cNvCxnSpPr>
          <p:nvPr/>
        </p:nvCxnSpPr>
        <p:spPr>
          <a:xfrm flipV="1">
            <a:off x="6641521" y="5819728"/>
            <a:ext cx="288965" cy="5511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CuadroTexto 67">
            <a:extLst>
              <a:ext uri="{FF2B5EF4-FFF2-40B4-BE49-F238E27FC236}">
                <a16:creationId xmlns:a16="http://schemas.microsoft.com/office/drawing/2014/main" id="{F20B352A-3434-4046-992A-E1105E4A6C63}"/>
              </a:ext>
            </a:extLst>
          </p:cNvPr>
          <p:cNvSpPr txBox="1"/>
          <p:nvPr/>
        </p:nvSpPr>
        <p:spPr>
          <a:xfrm>
            <a:off x="5869769" y="6472123"/>
            <a:ext cx="1443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preposición</a:t>
            </a:r>
          </a:p>
        </p:txBody>
      </p:sp>
      <p:cxnSp>
        <p:nvCxnSpPr>
          <p:cNvPr id="70" name="Conector recto de flecha 69">
            <a:extLst>
              <a:ext uri="{FF2B5EF4-FFF2-40B4-BE49-F238E27FC236}">
                <a16:creationId xmlns:a16="http://schemas.microsoft.com/office/drawing/2014/main" id="{F2ABDE17-84EF-437A-ABF4-E65B9E0A402D}"/>
              </a:ext>
            </a:extLst>
          </p:cNvPr>
          <p:cNvCxnSpPr>
            <a:cxnSpLocks/>
          </p:cNvCxnSpPr>
          <p:nvPr/>
        </p:nvCxnSpPr>
        <p:spPr>
          <a:xfrm flipH="1" flipV="1">
            <a:off x="8108611" y="5814910"/>
            <a:ext cx="711647" cy="6217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CuadroTexto 70">
            <a:extLst>
              <a:ext uri="{FF2B5EF4-FFF2-40B4-BE49-F238E27FC236}">
                <a16:creationId xmlns:a16="http://schemas.microsoft.com/office/drawing/2014/main" id="{89A6B1B8-C3AA-4BF9-84C3-B8DA6881BF87}"/>
              </a:ext>
            </a:extLst>
          </p:cNvPr>
          <p:cNvSpPr txBox="1"/>
          <p:nvPr/>
        </p:nvSpPr>
        <p:spPr>
          <a:xfrm>
            <a:off x="7682768" y="6378573"/>
            <a:ext cx="2670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término de la preposición</a:t>
            </a:r>
          </a:p>
        </p:txBody>
      </p:sp>
    </p:spTree>
    <p:extLst>
      <p:ext uri="{BB962C8B-B14F-4D97-AF65-F5344CB8AC3E}">
        <p14:creationId xmlns:p14="http://schemas.microsoft.com/office/powerpoint/2010/main" val="154632579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9" grpId="0" animBg="1"/>
      <p:bldP spid="60" grpId="0" animBg="1"/>
      <p:bldP spid="62" grpId="0"/>
      <p:bldP spid="63" grpId="0" animBg="1"/>
      <p:bldP spid="64" grpId="0"/>
      <p:bldP spid="68" grpId="0"/>
      <p:bldP spid="7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nstituto de Lideres Cristianos - Inicio | Facebook">
            <a:extLst>
              <a:ext uri="{FF2B5EF4-FFF2-40B4-BE49-F238E27FC236}">
                <a16:creationId xmlns:a16="http://schemas.microsoft.com/office/drawing/2014/main" id="{41D088FF-7595-4A5F-966B-1C3307BB910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627" b="12021"/>
          <a:stretch/>
        </p:blipFill>
        <p:spPr bwMode="auto">
          <a:xfrm>
            <a:off x="0" y="0"/>
            <a:ext cx="2381577" cy="1031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Google Shape;100;p22">
            <a:extLst>
              <a:ext uri="{FF2B5EF4-FFF2-40B4-BE49-F238E27FC236}">
                <a16:creationId xmlns:a16="http://schemas.microsoft.com/office/drawing/2014/main" id="{B29E84AC-FC16-47B7-80AF-15AD1D1B14B6}"/>
              </a:ext>
            </a:extLst>
          </p:cNvPr>
          <p:cNvSpPr/>
          <p:nvPr/>
        </p:nvSpPr>
        <p:spPr>
          <a:xfrm>
            <a:off x="3173896" y="-8060"/>
            <a:ext cx="5844209" cy="7191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1D97143-2E02-412E-B5BD-0F34357102CD}"/>
              </a:ext>
            </a:extLst>
          </p:cNvPr>
          <p:cNvSpPr txBox="1"/>
          <p:nvPr/>
        </p:nvSpPr>
        <p:spPr>
          <a:xfrm>
            <a:off x="3029244" y="117451"/>
            <a:ext cx="6133512" cy="468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-Roman"/>
                <a:ea typeface="Calibri" panose="020F0502020204030204" pitchFamily="34" charset="0"/>
                <a:cs typeface="Times-Roman"/>
              </a:rPr>
              <a:t>LAS PREPOSICIONES</a:t>
            </a: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Google Shape;177;p35">
            <a:extLst>
              <a:ext uri="{FF2B5EF4-FFF2-40B4-BE49-F238E27FC236}">
                <a16:creationId xmlns:a16="http://schemas.microsoft.com/office/drawing/2014/main" id="{9DAEFA3D-E414-4B80-80BE-75104E241FFF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29743" y="60084"/>
            <a:ext cx="619956" cy="60567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5" name="Google Shape;111;p15">
            <a:extLst>
              <a:ext uri="{FF2B5EF4-FFF2-40B4-BE49-F238E27FC236}">
                <a16:creationId xmlns:a16="http://schemas.microsoft.com/office/drawing/2014/main" id="{8D083BB7-F8CE-45D9-9B12-14E287DE1682}"/>
              </a:ext>
            </a:extLst>
          </p:cNvPr>
          <p:cNvGrpSpPr>
            <a:grpSpLocks/>
          </p:cNvGrpSpPr>
          <p:nvPr/>
        </p:nvGrpSpPr>
        <p:grpSpPr bwMode="auto">
          <a:xfrm>
            <a:off x="2100263" y="1970880"/>
            <a:ext cx="7758473" cy="2884192"/>
            <a:chOff x="997498" y="1071659"/>
            <a:chExt cx="6984977" cy="2582085"/>
          </a:xfrm>
        </p:grpSpPr>
        <p:sp>
          <p:nvSpPr>
            <p:cNvPr id="67" name="Google Shape;112;p15">
              <a:extLst>
                <a:ext uri="{FF2B5EF4-FFF2-40B4-BE49-F238E27FC236}">
                  <a16:creationId xmlns:a16="http://schemas.microsoft.com/office/drawing/2014/main" id="{D0815479-ECCA-4128-890F-522F2A120002}"/>
                </a:ext>
              </a:extLst>
            </p:cNvPr>
            <p:cNvSpPr/>
            <p:nvPr/>
          </p:nvSpPr>
          <p:spPr>
            <a:xfrm flipH="1">
              <a:off x="1873616" y="1131088"/>
              <a:ext cx="5442512" cy="2522656"/>
            </a:xfrm>
            <a:custGeom>
              <a:avLst/>
              <a:gdLst/>
              <a:ahLst/>
              <a:cxnLst/>
              <a:rect l="l" t="t" r="r" b="b"/>
              <a:pathLst>
                <a:path w="50690" h="57622" extrusionOk="0">
                  <a:moveTo>
                    <a:pt x="0" y="1"/>
                  </a:moveTo>
                  <a:lnTo>
                    <a:pt x="0" y="57621"/>
                  </a:lnTo>
                  <a:lnTo>
                    <a:pt x="50690" y="57621"/>
                  </a:lnTo>
                  <a:lnTo>
                    <a:pt x="5069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157163" dist="57150" dir="3180000" algn="bl" rotWithShape="0">
                <a:srgbClr val="000000">
                  <a:alpha val="12000"/>
                </a:srgbClr>
              </a:outerShdw>
            </a:effectLst>
          </p:spPr>
          <p:txBody>
            <a:bodyPr spcFirstLastPara="1" lIns="91425" tIns="91425" rIns="91425" bIns="91425" anchor="ctr"/>
            <a:lstStyle/>
            <a:p>
              <a:pPr algn="just">
                <a:lnSpc>
                  <a:spcPct val="150000"/>
                </a:lnSpc>
                <a:defRPr/>
              </a:pPr>
              <a:r>
                <a:rPr lang="es-MX" sz="2000" dirty="0">
                  <a:latin typeface="Comic Sans MS" panose="030F0702030302020204" pitchFamily="66" charset="0"/>
                  <a:ea typeface="Calibri" panose="020F0502020204030204" pitchFamily="34" charset="0"/>
                  <a:cs typeface="Times New Roman" panose="02020603050405020304" pitchFamily="18" charset="0"/>
                </a:rPr>
                <a:t>En griego las preposiciones tienen diferentes significados dependiendo del caso del término de la preposición. A continuación se presentan las preposiciones más usuales. A medida que avancemos en el curso se irán agregando otras. </a:t>
              </a:r>
            </a:p>
            <a:p>
              <a:pPr algn="just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sz="2000" dirty="0">
                <a:latin typeface="Comic Sans MS" panose="030F0702030302020204" pitchFamily="66" charset="0"/>
              </a:endParaRPr>
            </a:p>
          </p:txBody>
        </p:sp>
        <p:sp>
          <p:nvSpPr>
            <p:cNvPr id="69" name="Google Shape;113;p15">
              <a:extLst>
                <a:ext uri="{FF2B5EF4-FFF2-40B4-BE49-F238E27FC236}">
                  <a16:creationId xmlns:a16="http://schemas.microsoft.com/office/drawing/2014/main" id="{D701478D-EBDC-4A2F-B9DC-161B98A296E2}"/>
                </a:ext>
              </a:extLst>
            </p:cNvPr>
            <p:cNvSpPr>
              <a:spLocks/>
            </p:cNvSpPr>
            <p:nvPr/>
          </p:nvSpPr>
          <p:spPr bwMode="auto">
            <a:xfrm rot="1799926" flipH="1">
              <a:off x="6729289" y="1071659"/>
              <a:ext cx="1253186" cy="332626"/>
            </a:xfrm>
            <a:custGeom>
              <a:avLst/>
              <a:gdLst>
                <a:gd name="T0" fmla="*/ 1813995874 w 27424"/>
                <a:gd name="T1" fmla="*/ 4389347 h 7279"/>
                <a:gd name="T2" fmla="*/ 1813995874 w 27424"/>
                <a:gd name="T3" fmla="*/ 911386192 h 7279"/>
                <a:gd name="T4" fmla="*/ 2147483646 w 27424"/>
                <a:gd name="T5" fmla="*/ 2147483646 h 7279"/>
                <a:gd name="T6" fmla="*/ 2147483646 w 27424"/>
                <a:gd name="T7" fmla="*/ 2147483646 h 7279"/>
                <a:gd name="T8" fmla="*/ 2147483646 w 27424"/>
                <a:gd name="T9" fmla="*/ 2147483646 h 7279"/>
                <a:gd name="T10" fmla="*/ 2147483646 w 27424"/>
                <a:gd name="T11" fmla="*/ 2147483646 h 7279"/>
                <a:gd name="T12" fmla="*/ 2147483646 w 27424"/>
                <a:gd name="T13" fmla="*/ 2147483646 h 7279"/>
                <a:gd name="T14" fmla="*/ 2147483646 w 27424"/>
                <a:gd name="T15" fmla="*/ 2147483646 h 7279"/>
                <a:gd name="T16" fmla="*/ 2147483646 w 27424"/>
                <a:gd name="T17" fmla="*/ 2147483646 h 7279"/>
                <a:gd name="T18" fmla="*/ 2147483646 w 27424"/>
                <a:gd name="T19" fmla="*/ 2147483646 h 7279"/>
                <a:gd name="T20" fmla="*/ 2147483646 w 27424"/>
                <a:gd name="T21" fmla="*/ 2147483646 h 7279"/>
                <a:gd name="T22" fmla="*/ 2147483646 w 27424"/>
                <a:gd name="T23" fmla="*/ 2147483646 h 7279"/>
                <a:gd name="T24" fmla="*/ 2147483646 w 27424"/>
                <a:gd name="T25" fmla="*/ 2147483646 h 7279"/>
                <a:gd name="T26" fmla="*/ 2147483646 w 27424"/>
                <a:gd name="T27" fmla="*/ 2147483646 h 7279"/>
                <a:gd name="T28" fmla="*/ 2147483646 w 27424"/>
                <a:gd name="T29" fmla="*/ 2147483646 h 7279"/>
                <a:gd name="T30" fmla="*/ 2147483646 w 27424"/>
                <a:gd name="T31" fmla="*/ 2147483646 h 7279"/>
                <a:gd name="T32" fmla="*/ 2147483646 w 27424"/>
                <a:gd name="T33" fmla="*/ 2147483646 h 7279"/>
                <a:gd name="T34" fmla="*/ 2147483646 w 27424"/>
                <a:gd name="T35" fmla="*/ 2147483646 h 7279"/>
                <a:gd name="T36" fmla="*/ 2147483646 w 27424"/>
                <a:gd name="T37" fmla="*/ 2147483646 h 7279"/>
                <a:gd name="T38" fmla="*/ 2147483646 w 27424"/>
                <a:gd name="T39" fmla="*/ 2147483646 h 7279"/>
                <a:gd name="T40" fmla="*/ 2147483646 w 27424"/>
                <a:gd name="T41" fmla="*/ 2147483646 h 7279"/>
                <a:gd name="T42" fmla="*/ 2147483646 w 27424"/>
                <a:gd name="T43" fmla="*/ 2147483646 h 7279"/>
                <a:gd name="T44" fmla="*/ 2147483646 w 27424"/>
                <a:gd name="T45" fmla="*/ 2147483646 h 7279"/>
                <a:gd name="T46" fmla="*/ 2147483646 w 27424"/>
                <a:gd name="T47" fmla="*/ 2147483646 h 7279"/>
                <a:gd name="T48" fmla="*/ 2147483646 w 27424"/>
                <a:gd name="T49" fmla="*/ 2147483646 h 7279"/>
                <a:gd name="T50" fmla="*/ 2147483646 w 27424"/>
                <a:gd name="T51" fmla="*/ 2147483646 h 7279"/>
                <a:gd name="T52" fmla="*/ 2147483646 w 27424"/>
                <a:gd name="T53" fmla="*/ 2147483646 h 7279"/>
                <a:gd name="T54" fmla="*/ 2147483646 w 27424"/>
                <a:gd name="T55" fmla="*/ 4389347 h 7279"/>
                <a:gd name="T56" fmla="*/ 1813995874 w 27424"/>
                <a:gd name="T57" fmla="*/ 4389347 h 727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7424" h="7279" extrusionOk="0">
                  <a:moveTo>
                    <a:pt x="416" y="1"/>
                  </a:moveTo>
                  <a:lnTo>
                    <a:pt x="416" y="209"/>
                  </a:lnTo>
                  <a:cubicBezTo>
                    <a:pt x="554" y="324"/>
                    <a:pt x="670" y="440"/>
                    <a:pt x="786" y="602"/>
                  </a:cubicBezTo>
                  <a:cubicBezTo>
                    <a:pt x="1063" y="971"/>
                    <a:pt x="832" y="1017"/>
                    <a:pt x="624" y="1272"/>
                  </a:cubicBezTo>
                  <a:cubicBezTo>
                    <a:pt x="0" y="2080"/>
                    <a:pt x="924" y="2265"/>
                    <a:pt x="1224" y="2496"/>
                  </a:cubicBezTo>
                  <a:cubicBezTo>
                    <a:pt x="462" y="3513"/>
                    <a:pt x="1224" y="4044"/>
                    <a:pt x="1479" y="4483"/>
                  </a:cubicBezTo>
                  <a:cubicBezTo>
                    <a:pt x="762" y="4645"/>
                    <a:pt x="416" y="4599"/>
                    <a:pt x="993" y="5430"/>
                  </a:cubicBezTo>
                  <a:cubicBezTo>
                    <a:pt x="1086" y="5569"/>
                    <a:pt x="1317" y="5638"/>
                    <a:pt x="1271" y="5823"/>
                  </a:cubicBezTo>
                  <a:cubicBezTo>
                    <a:pt x="1248" y="6008"/>
                    <a:pt x="878" y="6123"/>
                    <a:pt x="786" y="6308"/>
                  </a:cubicBezTo>
                  <a:cubicBezTo>
                    <a:pt x="924" y="6447"/>
                    <a:pt x="1063" y="6539"/>
                    <a:pt x="1224" y="6632"/>
                  </a:cubicBezTo>
                  <a:cubicBezTo>
                    <a:pt x="1040" y="6886"/>
                    <a:pt x="809" y="7094"/>
                    <a:pt x="531" y="7279"/>
                  </a:cubicBezTo>
                  <a:lnTo>
                    <a:pt x="27077" y="7279"/>
                  </a:lnTo>
                  <a:cubicBezTo>
                    <a:pt x="27054" y="7232"/>
                    <a:pt x="27031" y="7209"/>
                    <a:pt x="27008" y="7186"/>
                  </a:cubicBezTo>
                  <a:cubicBezTo>
                    <a:pt x="27355" y="7001"/>
                    <a:pt x="26615" y="6701"/>
                    <a:pt x="26592" y="6493"/>
                  </a:cubicBezTo>
                  <a:cubicBezTo>
                    <a:pt x="26592" y="6239"/>
                    <a:pt x="27054" y="6146"/>
                    <a:pt x="27216" y="6008"/>
                  </a:cubicBezTo>
                  <a:cubicBezTo>
                    <a:pt x="27193" y="5823"/>
                    <a:pt x="27031" y="5777"/>
                    <a:pt x="26939" y="5638"/>
                  </a:cubicBezTo>
                  <a:cubicBezTo>
                    <a:pt x="26846" y="5500"/>
                    <a:pt x="26893" y="5476"/>
                    <a:pt x="26916" y="5315"/>
                  </a:cubicBezTo>
                  <a:cubicBezTo>
                    <a:pt x="26939" y="5176"/>
                    <a:pt x="27008" y="5269"/>
                    <a:pt x="26962" y="5107"/>
                  </a:cubicBezTo>
                  <a:cubicBezTo>
                    <a:pt x="26916" y="4991"/>
                    <a:pt x="26800" y="4899"/>
                    <a:pt x="26662" y="4876"/>
                  </a:cubicBezTo>
                  <a:cubicBezTo>
                    <a:pt x="26754" y="4622"/>
                    <a:pt x="27193" y="4599"/>
                    <a:pt x="27262" y="4367"/>
                  </a:cubicBezTo>
                  <a:cubicBezTo>
                    <a:pt x="27332" y="4206"/>
                    <a:pt x="27031" y="4044"/>
                    <a:pt x="26985" y="3905"/>
                  </a:cubicBezTo>
                  <a:cubicBezTo>
                    <a:pt x="26893" y="3651"/>
                    <a:pt x="27216" y="3605"/>
                    <a:pt x="27193" y="3420"/>
                  </a:cubicBezTo>
                  <a:cubicBezTo>
                    <a:pt x="27193" y="3305"/>
                    <a:pt x="26846" y="3189"/>
                    <a:pt x="26754" y="3120"/>
                  </a:cubicBezTo>
                  <a:cubicBezTo>
                    <a:pt x="27008" y="2773"/>
                    <a:pt x="27424" y="2658"/>
                    <a:pt x="27193" y="2196"/>
                  </a:cubicBezTo>
                  <a:cubicBezTo>
                    <a:pt x="27124" y="2034"/>
                    <a:pt x="26985" y="1918"/>
                    <a:pt x="27031" y="1711"/>
                  </a:cubicBezTo>
                  <a:cubicBezTo>
                    <a:pt x="27054" y="1549"/>
                    <a:pt x="27193" y="1526"/>
                    <a:pt x="27239" y="1410"/>
                  </a:cubicBezTo>
                  <a:cubicBezTo>
                    <a:pt x="27332" y="1133"/>
                    <a:pt x="26893" y="948"/>
                    <a:pt x="26939" y="671"/>
                  </a:cubicBezTo>
                  <a:cubicBezTo>
                    <a:pt x="26985" y="371"/>
                    <a:pt x="27239" y="209"/>
                    <a:pt x="27424" y="1"/>
                  </a:cubicBezTo>
                  <a:lnTo>
                    <a:pt x="416" y="1"/>
                  </a:lnTo>
                  <a:close/>
                </a:path>
              </a:pathLst>
            </a:custGeom>
            <a:solidFill>
              <a:srgbClr val="FFBF7E">
                <a:alpha val="68626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s-MX" dirty="0"/>
            </a:p>
          </p:txBody>
        </p:sp>
        <p:sp>
          <p:nvSpPr>
            <p:cNvPr id="72" name="Google Shape;114;p15">
              <a:extLst>
                <a:ext uri="{FF2B5EF4-FFF2-40B4-BE49-F238E27FC236}">
                  <a16:creationId xmlns:a16="http://schemas.microsoft.com/office/drawing/2014/main" id="{66E9A299-0B21-4F75-A7C5-4BFB75D41A20}"/>
                </a:ext>
              </a:extLst>
            </p:cNvPr>
            <p:cNvSpPr>
              <a:spLocks/>
            </p:cNvSpPr>
            <p:nvPr/>
          </p:nvSpPr>
          <p:spPr bwMode="auto">
            <a:xfrm rot="1799926" flipH="1">
              <a:off x="997498" y="3314012"/>
              <a:ext cx="1253186" cy="332626"/>
            </a:xfrm>
            <a:custGeom>
              <a:avLst/>
              <a:gdLst>
                <a:gd name="T0" fmla="*/ 1813995874 w 27424"/>
                <a:gd name="T1" fmla="*/ 4389347 h 7279"/>
                <a:gd name="T2" fmla="*/ 1813995874 w 27424"/>
                <a:gd name="T3" fmla="*/ 911386192 h 7279"/>
                <a:gd name="T4" fmla="*/ 2147483646 w 27424"/>
                <a:gd name="T5" fmla="*/ 2147483646 h 7279"/>
                <a:gd name="T6" fmla="*/ 2147483646 w 27424"/>
                <a:gd name="T7" fmla="*/ 2147483646 h 7279"/>
                <a:gd name="T8" fmla="*/ 2147483646 w 27424"/>
                <a:gd name="T9" fmla="*/ 2147483646 h 7279"/>
                <a:gd name="T10" fmla="*/ 2147483646 w 27424"/>
                <a:gd name="T11" fmla="*/ 2147483646 h 7279"/>
                <a:gd name="T12" fmla="*/ 2147483646 w 27424"/>
                <a:gd name="T13" fmla="*/ 2147483646 h 7279"/>
                <a:gd name="T14" fmla="*/ 2147483646 w 27424"/>
                <a:gd name="T15" fmla="*/ 2147483646 h 7279"/>
                <a:gd name="T16" fmla="*/ 2147483646 w 27424"/>
                <a:gd name="T17" fmla="*/ 2147483646 h 7279"/>
                <a:gd name="T18" fmla="*/ 2147483646 w 27424"/>
                <a:gd name="T19" fmla="*/ 2147483646 h 7279"/>
                <a:gd name="T20" fmla="*/ 2147483646 w 27424"/>
                <a:gd name="T21" fmla="*/ 2147483646 h 7279"/>
                <a:gd name="T22" fmla="*/ 2147483646 w 27424"/>
                <a:gd name="T23" fmla="*/ 2147483646 h 7279"/>
                <a:gd name="T24" fmla="*/ 2147483646 w 27424"/>
                <a:gd name="T25" fmla="*/ 2147483646 h 7279"/>
                <a:gd name="T26" fmla="*/ 2147483646 w 27424"/>
                <a:gd name="T27" fmla="*/ 2147483646 h 7279"/>
                <a:gd name="T28" fmla="*/ 2147483646 w 27424"/>
                <a:gd name="T29" fmla="*/ 2147483646 h 7279"/>
                <a:gd name="T30" fmla="*/ 2147483646 w 27424"/>
                <a:gd name="T31" fmla="*/ 2147483646 h 7279"/>
                <a:gd name="T32" fmla="*/ 2147483646 w 27424"/>
                <a:gd name="T33" fmla="*/ 2147483646 h 7279"/>
                <a:gd name="T34" fmla="*/ 2147483646 w 27424"/>
                <a:gd name="T35" fmla="*/ 2147483646 h 7279"/>
                <a:gd name="T36" fmla="*/ 2147483646 w 27424"/>
                <a:gd name="T37" fmla="*/ 2147483646 h 7279"/>
                <a:gd name="T38" fmla="*/ 2147483646 w 27424"/>
                <a:gd name="T39" fmla="*/ 2147483646 h 7279"/>
                <a:gd name="T40" fmla="*/ 2147483646 w 27424"/>
                <a:gd name="T41" fmla="*/ 2147483646 h 7279"/>
                <a:gd name="T42" fmla="*/ 2147483646 w 27424"/>
                <a:gd name="T43" fmla="*/ 2147483646 h 7279"/>
                <a:gd name="T44" fmla="*/ 2147483646 w 27424"/>
                <a:gd name="T45" fmla="*/ 2147483646 h 7279"/>
                <a:gd name="T46" fmla="*/ 2147483646 w 27424"/>
                <a:gd name="T47" fmla="*/ 2147483646 h 7279"/>
                <a:gd name="T48" fmla="*/ 2147483646 w 27424"/>
                <a:gd name="T49" fmla="*/ 2147483646 h 7279"/>
                <a:gd name="T50" fmla="*/ 2147483646 w 27424"/>
                <a:gd name="T51" fmla="*/ 2147483646 h 7279"/>
                <a:gd name="T52" fmla="*/ 2147483646 w 27424"/>
                <a:gd name="T53" fmla="*/ 2147483646 h 7279"/>
                <a:gd name="T54" fmla="*/ 2147483646 w 27424"/>
                <a:gd name="T55" fmla="*/ 4389347 h 7279"/>
                <a:gd name="T56" fmla="*/ 1813995874 w 27424"/>
                <a:gd name="T57" fmla="*/ 4389347 h 727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7424" h="7279" extrusionOk="0">
                  <a:moveTo>
                    <a:pt x="416" y="1"/>
                  </a:moveTo>
                  <a:lnTo>
                    <a:pt x="416" y="209"/>
                  </a:lnTo>
                  <a:cubicBezTo>
                    <a:pt x="554" y="324"/>
                    <a:pt x="670" y="440"/>
                    <a:pt x="786" y="602"/>
                  </a:cubicBezTo>
                  <a:cubicBezTo>
                    <a:pt x="1063" y="971"/>
                    <a:pt x="832" y="1017"/>
                    <a:pt x="624" y="1272"/>
                  </a:cubicBezTo>
                  <a:cubicBezTo>
                    <a:pt x="0" y="2080"/>
                    <a:pt x="924" y="2265"/>
                    <a:pt x="1224" y="2496"/>
                  </a:cubicBezTo>
                  <a:cubicBezTo>
                    <a:pt x="462" y="3513"/>
                    <a:pt x="1224" y="4044"/>
                    <a:pt x="1479" y="4483"/>
                  </a:cubicBezTo>
                  <a:cubicBezTo>
                    <a:pt x="762" y="4645"/>
                    <a:pt x="416" y="4599"/>
                    <a:pt x="993" y="5430"/>
                  </a:cubicBezTo>
                  <a:cubicBezTo>
                    <a:pt x="1086" y="5569"/>
                    <a:pt x="1317" y="5638"/>
                    <a:pt x="1271" y="5823"/>
                  </a:cubicBezTo>
                  <a:cubicBezTo>
                    <a:pt x="1248" y="6008"/>
                    <a:pt x="878" y="6123"/>
                    <a:pt x="786" y="6308"/>
                  </a:cubicBezTo>
                  <a:cubicBezTo>
                    <a:pt x="924" y="6447"/>
                    <a:pt x="1063" y="6539"/>
                    <a:pt x="1224" y="6632"/>
                  </a:cubicBezTo>
                  <a:cubicBezTo>
                    <a:pt x="1040" y="6886"/>
                    <a:pt x="809" y="7094"/>
                    <a:pt x="531" y="7279"/>
                  </a:cubicBezTo>
                  <a:lnTo>
                    <a:pt x="27077" y="7279"/>
                  </a:lnTo>
                  <a:cubicBezTo>
                    <a:pt x="27054" y="7232"/>
                    <a:pt x="27031" y="7209"/>
                    <a:pt x="27008" y="7186"/>
                  </a:cubicBezTo>
                  <a:cubicBezTo>
                    <a:pt x="27355" y="7001"/>
                    <a:pt x="26615" y="6701"/>
                    <a:pt x="26592" y="6493"/>
                  </a:cubicBezTo>
                  <a:cubicBezTo>
                    <a:pt x="26592" y="6239"/>
                    <a:pt x="27054" y="6146"/>
                    <a:pt x="27216" y="6008"/>
                  </a:cubicBezTo>
                  <a:cubicBezTo>
                    <a:pt x="27193" y="5823"/>
                    <a:pt x="27031" y="5777"/>
                    <a:pt x="26939" y="5638"/>
                  </a:cubicBezTo>
                  <a:cubicBezTo>
                    <a:pt x="26846" y="5500"/>
                    <a:pt x="26893" y="5476"/>
                    <a:pt x="26916" y="5315"/>
                  </a:cubicBezTo>
                  <a:cubicBezTo>
                    <a:pt x="26939" y="5176"/>
                    <a:pt x="27008" y="5269"/>
                    <a:pt x="26962" y="5107"/>
                  </a:cubicBezTo>
                  <a:cubicBezTo>
                    <a:pt x="26916" y="4991"/>
                    <a:pt x="26800" y="4899"/>
                    <a:pt x="26662" y="4876"/>
                  </a:cubicBezTo>
                  <a:cubicBezTo>
                    <a:pt x="26754" y="4622"/>
                    <a:pt x="27193" y="4599"/>
                    <a:pt x="27262" y="4367"/>
                  </a:cubicBezTo>
                  <a:cubicBezTo>
                    <a:pt x="27332" y="4206"/>
                    <a:pt x="27031" y="4044"/>
                    <a:pt x="26985" y="3905"/>
                  </a:cubicBezTo>
                  <a:cubicBezTo>
                    <a:pt x="26893" y="3651"/>
                    <a:pt x="27216" y="3605"/>
                    <a:pt x="27193" y="3420"/>
                  </a:cubicBezTo>
                  <a:cubicBezTo>
                    <a:pt x="27193" y="3305"/>
                    <a:pt x="26846" y="3189"/>
                    <a:pt x="26754" y="3120"/>
                  </a:cubicBezTo>
                  <a:cubicBezTo>
                    <a:pt x="27008" y="2773"/>
                    <a:pt x="27424" y="2658"/>
                    <a:pt x="27193" y="2196"/>
                  </a:cubicBezTo>
                  <a:cubicBezTo>
                    <a:pt x="27124" y="2034"/>
                    <a:pt x="26985" y="1918"/>
                    <a:pt x="27031" y="1711"/>
                  </a:cubicBezTo>
                  <a:cubicBezTo>
                    <a:pt x="27054" y="1549"/>
                    <a:pt x="27193" y="1526"/>
                    <a:pt x="27239" y="1410"/>
                  </a:cubicBezTo>
                  <a:cubicBezTo>
                    <a:pt x="27332" y="1133"/>
                    <a:pt x="26893" y="948"/>
                    <a:pt x="26939" y="671"/>
                  </a:cubicBezTo>
                  <a:cubicBezTo>
                    <a:pt x="26985" y="371"/>
                    <a:pt x="27239" y="209"/>
                    <a:pt x="27424" y="1"/>
                  </a:cubicBezTo>
                  <a:lnTo>
                    <a:pt x="416" y="1"/>
                  </a:lnTo>
                  <a:close/>
                </a:path>
              </a:pathLst>
            </a:custGeom>
            <a:solidFill>
              <a:srgbClr val="FFBF7E">
                <a:alpha val="68626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s-MX" dirty="0"/>
            </a:p>
          </p:txBody>
        </p:sp>
      </p:grpSp>
      <p:pic>
        <p:nvPicPr>
          <p:cNvPr id="73" name="Google Shape;116;p15">
            <a:extLst>
              <a:ext uri="{FF2B5EF4-FFF2-40B4-BE49-F238E27FC236}">
                <a16:creationId xmlns:a16="http://schemas.microsoft.com/office/drawing/2014/main" id="{C2396C08-8CCC-4025-940C-3F6E6A9647EA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1799999">
            <a:off x="8891588" y="5072063"/>
            <a:ext cx="1333500" cy="2667000"/>
          </a:xfrm>
          <a:prstGeom prst="rect">
            <a:avLst/>
          </a:prstGeom>
          <a:noFill/>
          <a:ln>
            <a:noFill/>
          </a:ln>
          <a:effectLst>
            <a:outerShdw blurRad="157163" dist="47625" dir="3180000" algn="bl" rotWithShape="0">
              <a:srgbClr val="000000">
                <a:alpha val="14000"/>
              </a:srgbClr>
            </a:outerShdw>
          </a:effectLst>
        </p:spPr>
      </p:pic>
      <p:pic>
        <p:nvPicPr>
          <p:cNvPr id="74" name="Google Shape;117;p15">
            <a:extLst>
              <a:ext uri="{FF2B5EF4-FFF2-40B4-BE49-F238E27FC236}">
                <a16:creationId xmlns:a16="http://schemas.microsoft.com/office/drawing/2014/main" id="{5BF31F72-2777-4061-8E1F-E2DA43B926B6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-6300000">
            <a:off x="762000" y="3414712"/>
            <a:ext cx="896938" cy="4602163"/>
          </a:xfrm>
          <a:prstGeom prst="rect">
            <a:avLst/>
          </a:prstGeom>
          <a:noFill/>
          <a:ln>
            <a:noFill/>
          </a:ln>
          <a:effectLst>
            <a:outerShdw blurRad="142875" dist="47625" dir="3180000" algn="bl" rotWithShape="0">
              <a:srgbClr val="000000">
                <a:alpha val="14000"/>
              </a:srgbClr>
            </a:outerShdw>
          </a:effectLst>
        </p:spPr>
      </p:pic>
      <p:pic>
        <p:nvPicPr>
          <p:cNvPr id="75" name="Google Shape;120;p15">
            <a:extLst>
              <a:ext uri="{FF2B5EF4-FFF2-40B4-BE49-F238E27FC236}">
                <a16:creationId xmlns:a16="http://schemas.microsoft.com/office/drawing/2014/main" id="{E1E17F6E-B9E1-4F48-9A53-083B1A2D6401}"/>
              </a:ext>
            </a:extLst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 rot="-2700000">
            <a:off x="2473325" y="-1081088"/>
            <a:ext cx="842963" cy="3822701"/>
          </a:xfrm>
          <a:prstGeom prst="rect">
            <a:avLst/>
          </a:prstGeom>
          <a:noFill/>
          <a:ln>
            <a:noFill/>
          </a:ln>
          <a:effectLst>
            <a:outerShdw blurRad="157163" dist="47625" dir="3180000" algn="bl" rotWithShape="0">
              <a:srgbClr val="000000">
                <a:alpha val="14000"/>
              </a:srgbClr>
            </a:outerShdw>
          </a:effectLst>
        </p:spPr>
      </p:pic>
      <p:pic>
        <p:nvPicPr>
          <p:cNvPr id="76" name="Imagen 7">
            <a:extLst>
              <a:ext uri="{FF2B5EF4-FFF2-40B4-BE49-F238E27FC236}">
                <a16:creationId xmlns:a16="http://schemas.microsoft.com/office/drawing/2014/main" id="{0661D02C-89DA-42DD-A831-E33086DEC0F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175" y="835025"/>
            <a:ext cx="11552238" cy="10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253017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nstituto de Lideres Cristianos - Inicio | Facebook">
            <a:extLst>
              <a:ext uri="{FF2B5EF4-FFF2-40B4-BE49-F238E27FC236}">
                <a16:creationId xmlns:a16="http://schemas.microsoft.com/office/drawing/2014/main" id="{41D088FF-7595-4A5F-966B-1C3307BB910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627" b="12021"/>
          <a:stretch/>
        </p:blipFill>
        <p:spPr bwMode="auto">
          <a:xfrm>
            <a:off x="0" y="0"/>
            <a:ext cx="2381577" cy="1031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BF8A2799-238D-4D64-8BB7-AADF44697266}"/>
              </a:ext>
            </a:extLst>
          </p:cNvPr>
          <p:cNvSpPr txBox="1"/>
          <p:nvPr/>
        </p:nvSpPr>
        <p:spPr>
          <a:xfrm>
            <a:off x="3442187" y="106602"/>
            <a:ext cx="681809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3200" b="1" i="1" dirty="0">
                <a:effectLst/>
                <a:highlight>
                  <a:srgbClr val="FF99FF"/>
                </a:highlight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Preposiciones usadas con un caso</a:t>
            </a:r>
            <a:endParaRPr lang="es-MX" sz="3200" dirty="0">
              <a:highlight>
                <a:srgbClr val="FF99FF"/>
              </a:highlight>
              <a:latin typeface="Comic Sans MS" panose="030F0702030302020204" pitchFamily="66" charset="0"/>
            </a:endParaRPr>
          </a:p>
        </p:txBody>
      </p:sp>
      <p:grpSp>
        <p:nvGrpSpPr>
          <p:cNvPr id="16" name="Google Shape;611;p22">
            <a:extLst>
              <a:ext uri="{FF2B5EF4-FFF2-40B4-BE49-F238E27FC236}">
                <a16:creationId xmlns:a16="http://schemas.microsoft.com/office/drawing/2014/main" id="{5925B545-98D4-43E1-BF3D-4C454E216D7C}"/>
              </a:ext>
            </a:extLst>
          </p:cNvPr>
          <p:cNvGrpSpPr/>
          <p:nvPr/>
        </p:nvGrpSpPr>
        <p:grpSpPr>
          <a:xfrm>
            <a:off x="584028" y="1501945"/>
            <a:ext cx="254056" cy="241758"/>
            <a:chOff x="2768914" y="655181"/>
            <a:chExt cx="338380" cy="321743"/>
          </a:xfrm>
        </p:grpSpPr>
        <p:sp>
          <p:nvSpPr>
            <p:cNvPr id="17" name="Google Shape;612;p22">
              <a:extLst>
                <a:ext uri="{FF2B5EF4-FFF2-40B4-BE49-F238E27FC236}">
                  <a16:creationId xmlns:a16="http://schemas.microsoft.com/office/drawing/2014/main" id="{C94C2ABF-34E3-46A7-B85B-D76854B37A68}"/>
                </a:ext>
              </a:extLst>
            </p:cNvPr>
            <p:cNvSpPr/>
            <p:nvPr/>
          </p:nvSpPr>
          <p:spPr>
            <a:xfrm>
              <a:off x="2780120" y="658338"/>
              <a:ext cx="316060" cy="316769"/>
            </a:xfrm>
            <a:custGeom>
              <a:avLst/>
              <a:gdLst/>
              <a:ahLst/>
              <a:cxnLst/>
              <a:rect l="l" t="t" r="r" b="b"/>
              <a:pathLst>
                <a:path w="316060" h="316769" extrusionOk="0">
                  <a:moveTo>
                    <a:pt x="199612" y="303011"/>
                  </a:moveTo>
                  <a:cubicBezTo>
                    <a:pt x="177048" y="290057"/>
                    <a:pt x="157913" y="274224"/>
                    <a:pt x="139657" y="257682"/>
                  </a:cubicBezTo>
                  <a:cubicBezTo>
                    <a:pt x="122184" y="266572"/>
                    <a:pt x="104595" y="275314"/>
                    <a:pt x="86815" y="283760"/>
                  </a:cubicBezTo>
                  <a:cubicBezTo>
                    <a:pt x="58578" y="297179"/>
                    <a:pt x="32046" y="280267"/>
                    <a:pt x="38819" y="256709"/>
                  </a:cubicBezTo>
                  <a:cubicBezTo>
                    <a:pt x="45667" y="232875"/>
                    <a:pt x="53212" y="209116"/>
                    <a:pt x="61309" y="185451"/>
                  </a:cubicBezTo>
                  <a:cubicBezTo>
                    <a:pt x="43603" y="169174"/>
                    <a:pt x="25907" y="152907"/>
                    <a:pt x="8212" y="136641"/>
                  </a:cubicBezTo>
                  <a:cubicBezTo>
                    <a:pt x="1396" y="130376"/>
                    <a:pt x="0" y="121962"/>
                    <a:pt x="2243" y="113844"/>
                  </a:cubicBezTo>
                  <a:cubicBezTo>
                    <a:pt x="1777" y="104256"/>
                    <a:pt x="8794" y="93704"/>
                    <a:pt x="21685" y="90953"/>
                  </a:cubicBezTo>
                  <a:cubicBezTo>
                    <a:pt x="30120" y="86709"/>
                    <a:pt x="40195" y="85724"/>
                    <a:pt x="50196" y="90466"/>
                  </a:cubicBezTo>
                  <a:cubicBezTo>
                    <a:pt x="65743" y="90720"/>
                    <a:pt x="81248" y="91154"/>
                    <a:pt x="96678" y="91905"/>
                  </a:cubicBezTo>
                  <a:cubicBezTo>
                    <a:pt x="105208" y="71373"/>
                    <a:pt x="114172" y="50895"/>
                    <a:pt x="123655" y="30490"/>
                  </a:cubicBezTo>
                  <a:cubicBezTo>
                    <a:pt x="135551" y="4889"/>
                    <a:pt x="181969" y="0"/>
                    <a:pt x="189261" y="26161"/>
                  </a:cubicBezTo>
                  <a:cubicBezTo>
                    <a:pt x="196236" y="51170"/>
                    <a:pt x="203210" y="76178"/>
                    <a:pt x="210184" y="101197"/>
                  </a:cubicBezTo>
                  <a:cubicBezTo>
                    <a:pt x="237553" y="104203"/>
                    <a:pt x="264805" y="107611"/>
                    <a:pt x="291941" y="111304"/>
                  </a:cubicBezTo>
                  <a:cubicBezTo>
                    <a:pt x="305837" y="113199"/>
                    <a:pt x="316060" y="123920"/>
                    <a:pt x="314885" y="135508"/>
                  </a:cubicBezTo>
                  <a:cubicBezTo>
                    <a:pt x="311774" y="166147"/>
                    <a:pt x="269758" y="186160"/>
                    <a:pt x="238728" y="203580"/>
                  </a:cubicBezTo>
                  <a:cubicBezTo>
                    <a:pt x="245184" y="226694"/>
                    <a:pt x="251629" y="249808"/>
                    <a:pt x="258063" y="272922"/>
                  </a:cubicBezTo>
                  <a:cubicBezTo>
                    <a:pt x="265736" y="300429"/>
                    <a:pt x="223562" y="316769"/>
                    <a:pt x="199612" y="303011"/>
                  </a:cubicBezTo>
                  <a:close/>
                </a:path>
              </a:pathLst>
            </a:custGeom>
            <a:solidFill>
              <a:srgbClr val="E7AA34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" name="Google Shape;613;p22">
              <a:extLst>
                <a:ext uri="{FF2B5EF4-FFF2-40B4-BE49-F238E27FC236}">
                  <a16:creationId xmlns:a16="http://schemas.microsoft.com/office/drawing/2014/main" id="{CFE47B9A-189B-453C-B37A-3B33FC04AA02}"/>
                </a:ext>
              </a:extLst>
            </p:cNvPr>
            <p:cNvSpPr/>
            <p:nvPr/>
          </p:nvSpPr>
          <p:spPr>
            <a:xfrm>
              <a:off x="2768914" y="655181"/>
              <a:ext cx="338380" cy="321743"/>
            </a:xfrm>
            <a:custGeom>
              <a:avLst/>
              <a:gdLst/>
              <a:ahLst/>
              <a:cxnLst/>
              <a:rect l="l" t="t" r="r" b="b"/>
              <a:pathLst>
                <a:path w="338380" h="321743" extrusionOk="0">
                  <a:moveTo>
                    <a:pt x="231129" y="321743"/>
                  </a:moveTo>
                  <a:cubicBezTo>
                    <a:pt x="221995" y="321743"/>
                    <a:pt x="213031" y="319648"/>
                    <a:pt x="205549" y="315351"/>
                  </a:cubicBezTo>
                  <a:cubicBezTo>
                    <a:pt x="183440" y="302651"/>
                    <a:pt x="164803" y="287432"/>
                    <a:pt x="149193" y="273557"/>
                  </a:cubicBezTo>
                  <a:cubicBezTo>
                    <a:pt x="132217" y="282141"/>
                    <a:pt x="116903" y="289665"/>
                    <a:pt x="102563" y="296481"/>
                  </a:cubicBezTo>
                  <a:cubicBezTo>
                    <a:pt x="83957" y="305318"/>
                    <a:pt x="63457" y="303826"/>
                    <a:pt x="50302" y="292671"/>
                  </a:cubicBezTo>
                  <a:cubicBezTo>
                    <a:pt x="39877" y="283823"/>
                    <a:pt x="35962" y="270467"/>
                    <a:pt x="39856" y="256942"/>
                  </a:cubicBezTo>
                  <a:cubicBezTo>
                    <a:pt x="45846" y="236071"/>
                    <a:pt x="52704" y="214164"/>
                    <a:pt x="60272" y="191727"/>
                  </a:cubicBezTo>
                  <a:lnTo>
                    <a:pt x="12255" y="147584"/>
                  </a:lnTo>
                  <a:cubicBezTo>
                    <a:pt x="3386" y="139435"/>
                    <a:pt x="0" y="127910"/>
                    <a:pt x="2857" y="115749"/>
                  </a:cubicBezTo>
                  <a:cubicBezTo>
                    <a:pt x="3026" y="102806"/>
                    <a:pt x="11916" y="88391"/>
                    <a:pt x="29347" y="84073"/>
                  </a:cubicBezTo>
                  <a:cubicBezTo>
                    <a:pt x="40491" y="78845"/>
                    <a:pt x="52567" y="78507"/>
                    <a:pt x="63711" y="83079"/>
                  </a:cubicBezTo>
                  <a:cubicBezTo>
                    <a:pt x="77152" y="83311"/>
                    <a:pt x="89429" y="83671"/>
                    <a:pt x="100975" y="84158"/>
                  </a:cubicBezTo>
                  <a:cubicBezTo>
                    <a:pt x="108913" y="65288"/>
                    <a:pt x="117072" y="46831"/>
                    <a:pt x="125264" y="29188"/>
                  </a:cubicBezTo>
                  <a:cubicBezTo>
                    <a:pt x="134651" y="8985"/>
                    <a:pt x="158559" y="0"/>
                    <a:pt x="177366" y="1502"/>
                  </a:cubicBezTo>
                  <a:cubicBezTo>
                    <a:pt x="194246" y="2889"/>
                    <a:pt x="206692" y="12223"/>
                    <a:pt x="210661" y="26479"/>
                  </a:cubicBezTo>
                  <a:lnTo>
                    <a:pt x="229668" y="94625"/>
                  </a:lnTo>
                  <a:cubicBezTo>
                    <a:pt x="253714" y="97324"/>
                    <a:pt x="278299" y="100393"/>
                    <a:pt x="304567" y="103981"/>
                  </a:cubicBezTo>
                  <a:cubicBezTo>
                    <a:pt x="324305" y="106669"/>
                    <a:pt x="338380" y="122375"/>
                    <a:pt x="336624" y="139742"/>
                  </a:cubicBezTo>
                  <a:cubicBezTo>
                    <a:pt x="333247" y="172921"/>
                    <a:pt x="295031" y="193960"/>
                    <a:pt x="264329" y="210862"/>
                  </a:cubicBezTo>
                  <a:lnTo>
                    <a:pt x="262371" y="211941"/>
                  </a:lnTo>
                  <a:lnTo>
                    <a:pt x="279474" y="273240"/>
                  </a:lnTo>
                  <a:cubicBezTo>
                    <a:pt x="283358" y="287199"/>
                    <a:pt x="278553" y="300672"/>
                    <a:pt x="266287" y="310208"/>
                  </a:cubicBezTo>
                  <a:cubicBezTo>
                    <a:pt x="256518" y="317796"/>
                    <a:pt x="243670" y="321733"/>
                    <a:pt x="231129" y="321743"/>
                  </a:cubicBezTo>
                  <a:close/>
                  <a:moveTo>
                    <a:pt x="152569" y="248105"/>
                  </a:moveTo>
                  <a:lnTo>
                    <a:pt x="157977" y="252994"/>
                  </a:lnTo>
                  <a:cubicBezTo>
                    <a:pt x="173810" y="267345"/>
                    <a:pt x="193103" y="283802"/>
                    <a:pt x="216090" y="296989"/>
                  </a:cubicBezTo>
                  <a:cubicBezTo>
                    <a:pt x="226271" y="302852"/>
                    <a:pt x="243321" y="301243"/>
                    <a:pt x="253290" y="293496"/>
                  </a:cubicBezTo>
                  <a:cubicBezTo>
                    <a:pt x="261387" y="287210"/>
                    <a:pt x="259651" y="280966"/>
                    <a:pt x="259079" y="278923"/>
                  </a:cubicBezTo>
                  <a:lnTo>
                    <a:pt x="237511" y="201580"/>
                  </a:lnTo>
                  <a:lnTo>
                    <a:pt x="254126" y="192320"/>
                  </a:lnTo>
                  <a:cubicBezTo>
                    <a:pt x="280490" y="177799"/>
                    <a:pt x="313308" y="159734"/>
                    <a:pt x="315552" y="137604"/>
                  </a:cubicBezTo>
                  <a:cubicBezTo>
                    <a:pt x="316145" y="131847"/>
                    <a:pt x="309805" y="126058"/>
                    <a:pt x="301709" y="124946"/>
                  </a:cubicBezTo>
                  <a:cubicBezTo>
                    <a:pt x="273028" y="121041"/>
                    <a:pt x="246379" y="117750"/>
                    <a:pt x="220239" y="114882"/>
                  </a:cubicBezTo>
                  <a:lnTo>
                    <a:pt x="213116" y="114088"/>
                  </a:lnTo>
                  <a:lnTo>
                    <a:pt x="190277" y="32162"/>
                  </a:lnTo>
                  <a:cubicBezTo>
                    <a:pt x="188203" y="24722"/>
                    <a:pt x="180212" y="22976"/>
                    <a:pt x="175640" y="22605"/>
                  </a:cubicBezTo>
                  <a:cubicBezTo>
                    <a:pt x="164380" y="21706"/>
                    <a:pt x="149521" y="27220"/>
                    <a:pt x="144462" y="38110"/>
                  </a:cubicBezTo>
                  <a:cubicBezTo>
                    <a:pt x="135392" y="57615"/>
                    <a:pt x="126375" y="78147"/>
                    <a:pt x="117654" y="99123"/>
                  </a:cubicBezTo>
                  <a:lnTo>
                    <a:pt x="114807" y="105992"/>
                  </a:lnTo>
                  <a:lnTo>
                    <a:pt x="107367" y="105642"/>
                  </a:lnTo>
                  <a:cubicBezTo>
                    <a:pt x="93323" y="104954"/>
                    <a:pt x="78231" y="104489"/>
                    <a:pt x="61235" y="104214"/>
                  </a:cubicBezTo>
                  <a:lnTo>
                    <a:pt x="58938" y="104171"/>
                  </a:lnTo>
                  <a:lnTo>
                    <a:pt x="56864" y="103187"/>
                  </a:lnTo>
                  <a:cubicBezTo>
                    <a:pt x="49000" y="99462"/>
                    <a:pt x="42089" y="101335"/>
                    <a:pt x="37666" y="103557"/>
                  </a:cubicBezTo>
                  <a:lnTo>
                    <a:pt x="35094" y="104468"/>
                  </a:lnTo>
                  <a:cubicBezTo>
                    <a:pt x="27601" y="106066"/>
                    <a:pt x="23801" y="111844"/>
                    <a:pt x="24024" y="116490"/>
                  </a:cubicBezTo>
                  <a:lnTo>
                    <a:pt x="24108" y="118194"/>
                  </a:lnTo>
                  <a:lnTo>
                    <a:pt x="23653" y="119824"/>
                  </a:lnTo>
                  <a:cubicBezTo>
                    <a:pt x="22256" y="124851"/>
                    <a:pt x="23240" y="128947"/>
                    <a:pt x="26574" y="132005"/>
                  </a:cubicBezTo>
                  <a:lnTo>
                    <a:pt x="84761" y="185483"/>
                  </a:lnTo>
                  <a:lnTo>
                    <a:pt x="82528" y="192023"/>
                  </a:lnTo>
                  <a:cubicBezTo>
                    <a:pt x="74189" y="216418"/>
                    <a:pt x="66674" y="240220"/>
                    <a:pt x="60187" y="262784"/>
                  </a:cubicBezTo>
                  <a:cubicBezTo>
                    <a:pt x="58187" y="269779"/>
                    <a:pt x="61161" y="274118"/>
                    <a:pt x="63997" y="276531"/>
                  </a:cubicBezTo>
                  <a:cubicBezTo>
                    <a:pt x="69183" y="280923"/>
                    <a:pt x="79988" y="283770"/>
                    <a:pt x="93482" y="277357"/>
                  </a:cubicBezTo>
                  <a:cubicBezTo>
                    <a:pt x="109452" y="269769"/>
                    <a:pt x="126650" y="261281"/>
                    <a:pt x="146071" y="2514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19" name="Google Shape;617;p22">
            <a:extLst>
              <a:ext uri="{FF2B5EF4-FFF2-40B4-BE49-F238E27FC236}">
                <a16:creationId xmlns:a16="http://schemas.microsoft.com/office/drawing/2014/main" id="{D660B92C-1449-45B7-A005-5881F20ADEF1}"/>
              </a:ext>
            </a:extLst>
          </p:cNvPr>
          <p:cNvGrpSpPr/>
          <p:nvPr/>
        </p:nvGrpSpPr>
        <p:grpSpPr>
          <a:xfrm>
            <a:off x="-523040" y="5093087"/>
            <a:ext cx="1115223" cy="505646"/>
            <a:chOff x="-889965" y="517131"/>
            <a:chExt cx="2215821" cy="1003863"/>
          </a:xfrm>
        </p:grpSpPr>
        <p:sp>
          <p:nvSpPr>
            <p:cNvPr id="20" name="Google Shape;618;p22">
              <a:extLst>
                <a:ext uri="{FF2B5EF4-FFF2-40B4-BE49-F238E27FC236}">
                  <a16:creationId xmlns:a16="http://schemas.microsoft.com/office/drawing/2014/main" id="{B1A10488-82E4-47C5-9BC3-C6FE59E1FF63}"/>
                </a:ext>
              </a:extLst>
            </p:cNvPr>
            <p:cNvSpPr/>
            <p:nvPr/>
          </p:nvSpPr>
          <p:spPr>
            <a:xfrm>
              <a:off x="-889965" y="538448"/>
              <a:ext cx="2199618" cy="982546"/>
            </a:xfrm>
            <a:custGeom>
              <a:avLst/>
              <a:gdLst/>
              <a:ahLst/>
              <a:cxnLst/>
              <a:rect l="l" t="t" r="r" b="b"/>
              <a:pathLst>
                <a:path w="2199618" h="982546" extrusionOk="0">
                  <a:moveTo>
                    <a:pt x="2028126" y="378205"/>
                  </a:moveTo>
                  <a:cubicBezTo>
                    <a:pt x="1955958" y="338137"/>
                    <a:pt x="1869334" y="338243"/>
                    <a:pt x="1792975" y="366913"/>
                  </a:cubicBezTo>
                  <a:cubicBezTo>
                    <a:pt x="1772581" y="194923"/>
                    <a:pt x="1670272" y="32998"/>
                    <a:pt x="1471792" y="52715"/>
                  </a:cubicBezTo>
                  <a:cubicBezTo>
                    <a:pt x="1351481" y="64664"/>
                    <a:pt x="1249796" y="128883"/>
                    <a:pt x="1175956" y="218630"/>
                  </a:cubicBezTo>
                  <a:cubicBezTo>
                    <a:pt x="1161626" y="188002"/>
                    <a:pt x="1143571" y="159046"/>
                    <a:pt x="1119610" y="132799"/>
                  </a:cubicBezTo>
                  <a:cubicBezTo>
                    <a:pt x="1014814" y="18012"/>
                    <a:pt x="851788" y="0"/>
                    <a:pt x="711316" y="54049"/>
                  </a:cubicBezTo>
                  <a:cubicBezTo>
                    <a:pt x="502517" y="134387"/>
                    <a:pt x="393721" y="344349"/>
                    <a:pt x="405595" y="551677"/>
                  </a:cubicBezTo>
                  <a:cubicBezTo>
                    <a:pt x="338275" y="511418"/>
                    <a:pt x="257534" y="508264"/>
                    <a:pt x="177609" y="552756"/>
                  </a:cubicBezTo>
                  <a:cubicBezTo>
                    <a:pt x="72728" y="611166"/>
                    <a:pt x="0" y="755014"/>
                    <a:pt x="82041" y="861779"/>
                  </a:cubicBezTo>
                  <a:cubicBezTo>
                    <a:pt x="174857" y="982546"/>
                    <a:pt x="384884" y="942456"/>
                    <a:pt x="515164" y="944096"/>
                  </a:cubicBezTo>
                  <a:cubicBezTo>
                    <a:pt x="731128" y="946806"/>
                    <a:pt x="947271" y="940043"/>
                    <a:pt x="1162928" y="928761"/>
                  </a:cubicBezTo>
                  <a:cubicBezTo>
                    <a:pt x="1370859" y="917871"/>
                    <a:pt x="1578853" y="902684"/>
                    <a:pt x="1785873" y="880321"/>
                  </a:cubicBezTo>
                  <a:cubicBezTo>
                    <a:pt x="1918282" y="866023"/>
                    <a:pt x="2071285" y="840792"/>
                    <a:pt x="2138373" y="709802"/>
                  </a:cubicBezTo>
                  <a:cubicBezTo>
                    <a:pt x="2199618" y="590243"/>
                    <a:pt x="2143177" y="442076"/>
                    <a:pt x="2028126" y="37820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" name="Google Shape;619;p22">
              <a:extLst>
                <a:ext uri="{FF2B5EF4-FFF2-40B4-BE49-F238E27FC236}">
                  <a16:creationId xmlns:a16="http://schemas.microsoft.com/office/drawing/2014/main" id="{B294CE08-EFD0-4DFD-ADC0-045AD56FB778}"/>
                </a:ext>
              </a:extLst>
            </p:cNvPr>
            <p:cNvSpPr/>
            <p:nvPr/>
          </p:nvSpPr>
          <p:spPr>
            <a:xfrm>
              <a:off x="-866502" y="517131"/>
              <a:ext cx="2192358" cy="986377"/>
            </a:xfrm>
            <a:custGeom>
              <a:avLst/>
              <a:gdLst/>
              <a:ahLst/>
              <a:cxnLst/>
              <a:rect l="l" t="t" r="r" b="b"/>
              <a:pathLst>
                <a:path w="2192358" h="986377" extrusionOk="0">
                  <a:moveTo>
                    <a:pt x="314356" y="986377"/>
                  </a:moveTo>
                  <a:cubicBezTo>
                    <a:pt x="212015" y="986377"/>
                    <a:pt x="106669" y="971719"/>
                    <a:pt x="45995" y="892767"/>
                  </a:cubicBezTo>
                  <a:cubicBezTo>
                    <a:pt x="11863" y="848359"/>
                    <a:pt x="0" y="795051"/>
                    <a:pt x="11662" y="738589"/>
                  </a:cubicBezTo>
                  <a:cubicBezTo>
                    <a:pt x="26542" y="666559"/>
                    <a:pt x="78179" y="598212"/>
                    <a:pt x="146430" y="560207"/>
                  </a:cubicBezTo>
                  <a:cubicBezTo>
                    <a:pt x="219445" y="519546"/>
                    <a:pt x="296195" y="514910"/>
                    <a:pt x="365368" y="546301"/>
                  </a:cubicBezTo>
                  <a:cubicBezTo>
                    <a:pt x="363495" y="328178"/>
                    <a:pt x="488219" y="135170"/>
                    <a:pt x="682148" y="60547"/>
                  </a:cubicBezTo>
                  <a:cubicBezTo>
                    <a:pt x="839533" y="0"/>
                    <a:pt x="1006644" y="32522"/>
                    <a:pt x="1107873" y="143414"/>
                  </a:cubicBezTo>
                  <a:cubicBezTo>
                    <a:pt x="1126288" y="163575"/>
                    <a:pt x="1142142" y="186023"/>
                    <a:pt x="1155975" y="211571"/>
                  </a:cubicBezTo>
                  <a:cubicBezTo>
                    <a:pt x="1235551" y="123232"/>
                    <a:pt x="1337987" y="69035"/>
                    <a:pt x="1446752" y="58229"/>
                  </a:cubicBezTo>
                  <a:cubicBezTo>
                    <a:pt x="1543166" y="48651"/>
                    <a:pt x="1626414" y="79935"/>
                    <a:pt x="1687565" y="148685"/>
                  </a:cubicBezTo>
                  <a:cubicBezTo>
                    <a:pt x="1735751" y="202861"/>
                    <a:pt x="1769162" y="279802"/>
                    <a:pt x="1782635" y="366945"/>
                  </a:cubicBezTo>
                  <a:cubicBezTo>
                    <a:pt x="1862751" y="341979"/>
                    <a:pt x="1945512" y="348519"/>
                    <a:pt x="2012367" y="385646"/>
                  </a:cubicBezTo>
                  <a:cubicBezTo>
                    <a:pt x="2140024" y="456512"/>
                    <a:pt x="2192358" y="614732"/>
                    <a:pt x="2129038" y="738346"/>
                  </a:cubicBezTo>
                  <a:cubicBezTo>
                    <a:pt x="2059177" y="874765"/>
                    <a:pt x="1904047" y="902313"/>
                    <a:pt x="1764125" y="917426"/>
                  </a:cubicBezTo>
                  <a:cubicBezTo>
                    <a:pt x="1572545" y="938106"/>
                    <a:pt x="1368488" y="953971"/>
                    <a:pt x="1140290" y="965930"/>
                  </a:cubicBezTo>
                  <a:cubicBezTo>
                    <a:pt x="893317" y="978852"/>
                    <a:pt x="687154" y="983741"/>
                    <a:pt x="491500" y="981286"/>
                  </a:cubicBezTo>
                  <a:cubicBezTo>
                    <a:pt x="466322" y="980947"/>
                    <a:pt x="437864" y="982249"/>
                    <a:pt x="407722" y="983614"/>
                  </a:cubicBezTo>
                  <a:cubicBezTo>
                    <a:pt x="377856" y="984959"/>
                    <a:pt x="346244" y="986377"/>
                    <a:pt x="314356" y="986377"/>
                  </a:cubicBezTo>
                  <a:close/>
                  <a:moveTo>
                    <a:pt x="271547" y="557709"/>
                  </a:moveTo>
                  <a:cubicBezTo>
                    <a:pt x="235225" y="557709"/>
                    <a:pt x="198077" y="567795"/>
                    <a:pt x="161872" y="587946"/>
                  </a:cubicBezTo>
                  <a:cubicBezTo>
                    <a:pt x="102383" y="621072"/>
                    <a:pt x="55625" y="682730"/>
                    <a:pt x="42756" y="745013"/>
                  </a:cubicBezTo>
                  <a:cubicBezTo>
                    <a:pt x="33009" y="792151"/>
                    <a:pt x="42841" y="836559"/>
                    <a:pt x="71172" y="873421"/>
                  </a:cubicBezTo>
                  <a:cubicBezTo>
                    <a:pt x="140673" y="963866"/>
                    <a:pt x="287961" y="957230"/>
                    <a:pt x="406294" y="951896"/>
                  </a:cubicBezTo>
                  <a:cubicBezTo>
                    <a:pt x="436890" y="950510"/>
                    <a:pt x="465783" y="949240"/>
                    <a:pt x="491902" y="949536"/>
                  </a:cubicBezTo>
                  <a:cubicBezTo>
                    <a:pt x="686879" y="952013"/>
                    <a:pt x="892354" y="947113"/>
                    <a:pt x="1138629" y="934222"/>
                  </a:cubicBezTo>
                  <a:cubicBezTo>
                    <a:pt x="1366234" y="922305"/>
                    <a:pt x="1569719" y="906483"/>
                    <a:pt x="1760706" y="885856"/>
                  </a:cubicBezTo>
                  <a:cubicBezTo>
                    <a:pt x="1892395" y="871643"/>
                    <a:pt x="2038127" y="846222"/>
                    <a:pt x="2100791" y="723878"/>
                  </a:cubicBezTo>
                  <a:cubicBezTo>
                    <a:pt x="2156375" y="615336"/>
                    <a:pt x="2109808" y="476048"/>
                    <a:pt x="1996958" y="413406"/>
                  </a:cubicBezTo>
                  <a:cubicBezTo>
                    <a:pt x="1933035" y="377909"/>
                    <a:pt x="1852157" y="374152"/>
                    <a:pt x="1775100" y="403087"/>
                  </a:cubicBezTo>
                  <a:cubicBezTo>
                    <a:pt x="1770517" y="404801"/>
                    <a:pt x="1765426" y="404325"/>
                    <a:pt x="1761257" y="401785"/>
                  </a:cubicBezTo>
                  <a:cubicBezTo>
                    <a:pt x="1757087" y="399245"/>
                    <a:pt x="1754325" y="394938"/>
                    <a:pt x="1753753" y="390101"/>
                  </a:cubicBezTo>
                  <a:cubicBezTo>
                    <a:pt x="1735888" y="239426"/>
                    <a:pt x="1645528" y="70389"/>
                    <a:pt x="1449895" y="89831"/>
                  </a:cubicBezTo>
                  <a:cubicBezTo>
                    <a:pt x="1311888" y="103526"/>
                    <a:pt x="1218660" y="184509"/>
                    <a:pt x="1164748" y="250031"/>
                  </a:cubicBezTo>
                  <a:cubicBezTo>
                    <a:pt x="1161287" y="254243"/>
                    <a:pt x="1155890" y="256370"/>
                    <a:pt x="1150503" y="255693"/>
                  </a:cubicBezTo>
                  <a:cubicBezTo>
                    <a:pt x="1145095" y="255015"/>
                    <a:pt x="1140417" y="251608"/>
                    <a:pt x="1138110" y="246665"/>
                  </a:cubicBezTo>
                  <a:cubicBezTo>
                    <a:pt x="1123230" y="214862"/>
                    <a:pt x="1105672" y="188086"/>
                    <a:pt x="1084431" y="164814"/>
                  </a:cubicBezTo>
                  <a:cubicBezTo>
                    <a:pt x="992071" y="63658"/>
                    <a:pt x="838644" y="34364"/>
                    <a:pt x="693546" y="90180"/>
                  </a:cubicBezTo>
                  <a:cubicBezTo>
                    <a:pt x="504412" y="162951"/>
                    <a:pt x="385635" y="356615"/>
                    <a:pt x="397986" y="572082"/>
                  </a:cubicBezTo>
                  <a:cubicBezTo>
                    <a:pt x="398314" y="577955"/>
                    <a:pt x="395382" y="583533"/>
                    <a:pt x="390355" y="586581"/>
                  </a:cubicBezTo>
                  <a:cubicBezTo>
                    <a:pt x="385328" y="589618"/>
                    <a:pt x="379031" y="589639"/>
                    <a:pt x="373983" y="586612"/>
                  </a:cubicBezTo>
                  <a:cubicBezTo>
                    <a:pt x="341756" y="567340"/>
                    <a:pt x="307043" y="557709"/>
                    <a:pt x="271547" y="55770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22" name="Google Shape;1406;p49">
            <a:extLst>
              <a:ext uri="{FF2B5EF4-FFF2-40B4-BE49-F238E27FC236}">
                <a16:creationId xmlns:a16="http://schemas.microsoft.com/office/drawing/2014/main" id="{0B1D08F3-2F3F-4A89-8B98-85665F8CDEB9}"/>
              </a:ext>
            </a:extLst>
          </p:cNvPr>
          <p:cNvGrpSpPr/>
          <p:nvPr/>
        </p:nvGrpSpPr>
        <p:grpSpPr>
          <a:xfrm>
            <a:off x="10394997" y="1501945"/>
            <a:ext cx="2071508" cy="1390999"/>
            <a:chOff x="4095250" y="4474825"/>
            <a:chExt cx="156825" cy="171850"/>
          </a:xfrm>
        </p:grpSpPr>
        <p:sp>
          <p:nvSpPr>
            <p:cNvPr id="23" name="Google Shape;1407;p49">
              <a:extLst>
                <a:ext uri="{FF2B5EF4-FFF2-40B4-BE49-F238E27FC236}">
                  <a16:creationId xmlns:a16="http://schemas.microsoft.com/office/drawing/2014/main" id="{3932DDB6-0F57-4B9E-9149-ABA3AF34BB4A}"/>
                </a:ext>
              </a:extLst>
            </p:cNvPr>
            <p:cNvSpPr/>
            <p:nvPr/>
          </p:nvSpPr>
          <p:spPr>
            <a:xfrm>
              <a:off x="4096350" y="4521525"/>
              <a:ext cx="75650" cy="121800"/>
            </a:xfrm>
            <a:custGeom>
              <a:avLst/>
              <a:gdLst/>
              <a:ahLst/>
              <a:cxnLst/>
              <a:rect l="l" t="t" r="r" b="b"/>
              <a:pathLst>
                <a:path w="3026" h="4872" extrusionOk="0">
                  <a:moveTo>
                    <a:pt x="134" y="1"/>
                  </a:moveTo>
                  <a:lnTo>
                    <a:pt x="67" y="112"/>
                  </a:lnTo>
                  <a:lnTo>
                    <a:pt x="23" y="245"/>
                  </a:lnTo>
                  <a:lnTo>
                    <a:pt x="1" y="357"/>
                  </a:lnTo>
                  <a:lnTo>
                    <a:pt x="1" y="490"/>
                  </a:lnTo>
                  <a:lnTo>
                    <a:pt x="1" y="646"/>
                  </a:lnTo>
                  <a:lnTo>
                    <a:pt x="23" y="779"/>
                  </a:lnTo>
                  <a:lnTo>
                    <a:pt x="67" y="935"/>
                  </a:lnTo>
                  <a:lnTo>
                    <a:pt x="134" y="1091"/>
                  </a:lnTo>
                  <a:lnTo>
                    <a:pt x="156" y="1180"/>
                  </a:lnTo>
                  <a:lnTo>
                    <a:pt x="223" y="1313"/>
                  </a:lnTo>
                  <a:lnTo>
                    <a:pt x="423" y="1647"/>
                  </a:lnTo>
                  <a:lnTo>
                    <a:pt x="779" y="2158"/>
                  </a:lnTo>
                  <a:lnTo>
                    <a:pt x="1246" y="2781"/>
                  </a:lnTo>
                  <a:lnTo>
                    <a:pt x="1691" y="3382"/>
                  </a:lnTo>
                  <a:lnTo>
                    <a:pt x="2136" y="3916"/>
                  </a:lnTo>
                  <a:lnTo>
                    <a:pt x="2558" y="4427"/>
                  </a:lnTo>
                  <a:lnTo>
                    <a:pt x="2959" y="4872"/>
                  </a:lnTo>
                  <a:lnTo>
                    <a:pt x="2959" y="4872"/>
                  </a:lnTo>
                  <a:lnTo>
                    <a:pt x="2914" y="4716"/>
                  </a:lnTo>
                  <a:lnTo>
                    <a:pt x="2870" y="4516"/>
                  </a:lnTo>
                  <a:lnTo>
                    <a:pt x="2892" y="4316"/>
                  </a:lnTo>
                  <a:lnTo>
                    <a:pt x="2937" y="4116"/>
                  </a:lnTo>
                  <a:lnTo>
                    <a:pt x="3026" y="3960"/>
                  </a:lnTo>
                  <a:lnTo>
                    <a:pt x="2625" y="3493"/>
                  </a:lnTo>
                  <a:lnTo>
                    <a:pt x="2180" y="2959"/>
                  </a:lnTo>
                  <a:lnTo>
                    <a:pt x="1713" y="2359"/>
                  </a:lnTo>
                  <a:lnTo>
                    <a:pt x="1224" y="1691"/>
                  </a:lnTo>
                  <a:lnTo>
                    <a:pt x="757" y="1046"/>
                  </a:lnTo>
                  <a:lnTo>
                    <a:pt x="423" y="557"/>
                  </a:lnTo>
                  <a:lnTo>
                    <a:pt x="223" y="201"/>
                  </a:lnTo>
                  <a:lnTo>
                    <a:pt x="156" y="90"/>
                  </a:lnTo>
                  <a:lnTo>
                    <a:pt x="134" y="1"/>
                  </a:lnTo>
                  <a:close/>
                </a:path>
              </a:pathLst>
            </a:custGeom>
            <a:solidFill>
              <a:srgbClr val="9DC8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" name="Google Shape;1408;p49">
              <a:extLst>
                <a:ext uri="{FF2B5EF4-FFF2-40B4-BE49-F238E27FC236}">
                  <a16:creationId xmlns:a16="http://schemas.microsoft.com/office/drawing/2014/main" id="{7B41C40A-6712-4B48-9759-FE11CC8019A2}"/>
                </a:ext>
              </a:extLst>
            </p:cNvPr>
            <p:cNvSpPr/>
            <p:nvPr/>
          </p:nvSpPr>
          <p:spPr>
            <a:xfrm>
              <a:off x="4174200" y="4577150"/>
              <a:ext cx="73425" cy="61725"/>
            </a:xfrm>
            <a:custGeom>
              <a:avLst/>
              <a:gdLst/>
              <a:ahLst/>
              <a:cxnLst/>
              <a:rect l="l" t="t" r="r" b="b"/>
              <a:pathLst>
                <a:path w="2937" h="2469" extrusionOk="0">
                  <a:moveTo>
                    <a:pt x="2581" y="0"/>
                  </a:moveTo>
                  <a:lnTo>
                    <a:pt x="1224" y="868"/>
                  </a:lnTo>
                  <a:lnTo>
                    <a:pt x="112" y="1602"/>
                  </a:lnTo>
                  <a:lnTo>
                    <a:pt x="45" y="1735"/>
                  </a:lnTo>
                  <a:lnTo>
                    <a:pt x="23" y="1868"/>
                  </a:lnTo>
                  <a:lnTo>
                    <a:pt x="1" y="2024"/>
                  </a:lnTo>
                  <a:lnTo>
                    <a:pt x="23" y="2158"/>
                  </a:lnTo>
                  <a:lnTo>
                    <a:pt x="23" y="2202"/>
                  </a:lnTo>
                  <a:lnTo>
                    <a:pt x="45" y="2336"/>
                  </a:lnTo>
                  <a:lnTo>
                    <a:pt x="67" y="2402"/>
                  </a:lnTo>
                  <a:lnTo>
                    <a:pt x="112" y="2469"/>
                  </a:lnTo>
                  <a:lnTo>
                    <a:pt x="557" y="2202"/>
                  </a:lnTo>
                  <a:lnTo>
                    <a:pt x="1179" y="1802"/>
                  </a:lnTo>
                  <a:lnTo>
                    <a:pt x="2937" y="601"/>
                  </a:lnTo>
                  <a:lnTo>
                    <a:pt x="2870" y="556"/>
                  </a:lnTo>
                  <a:lnTo>
                    <a:pt x="2803" y="512"/>
                  </a:lnTo>
                  <a:lnTo>
                    <a:pt x="2714" y="400"/>
                  </a:lnTo>
                  <a:lnTo>
                    <a:pt x="2625" y="222"/>
                  </a:lnTo>
                  <a:lnTo>
                    <a:pt x="258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" name="Google Shape;1409;p49">
              <a:extLst>
                <a:ext uri="{FF2B5EF4-FFF2-40B4-BE49-F238E27FC236}">
                  <a16:creationId xmlns:a16="http://schemas.microsoft.com/office/drawing/2014/main" id="{812AFC83-FEB3-406C-8021-C98A1FE87237}"/>
                </a:ext>
              </a:extLst>
            </p:cNvPr>
            <p:cNvSpPr/>
            <p:nvPr/>
          </p:nvSpPr>
          <p:spPr>
            <a:xfrm>
              <a:off x="4174200" y="4577150"/>
              <a:ext cx="73425" cy="61725"/>
            </a:xfrm>
            <a:custGeom>
              <a:avLst/>
              <a:gdLst/>
              <a:ahLst/>
              <a:cxnLst/>
              <a:rect l="l" t="t" r="r" b="b"/>
              <a:pathLst>
                <a:path w="2937" h="2469" fill="none" extrusionOk="0">
                  <a:moveTo>
                    <a:pt x="2937" y="601"/>
                  </a:moveTo>
                  <a:lnTo>
                    <a:pt x="2937" y="601"/>
                  </a:lnTo>
                  <a:lnTo>
                    <a:pt x="2870" y="556"/>
                  </a:lnTo>
                  <a:lnTo>
                    <a:pt x="2803" y="512"/>
                  </a:lnTo>
                  <a:lnTo>
                    <a:pt x="2714" y="400"/>
                  </a:lnTo>
                  <a:lnTo>
                    <a:pt x="2625" y="222"/>
                  </a:lnTo>
                  <a:lnTo>
                    <a:pt x="2581" y="0"/>
                  </a:lnTo>
                  <a:lnTo>
                    <a:pt x="2581" y="0"/>
                  </a:lnTo>
                  <a:lnTo>
                    <a:pt x="1224" y="868"/>
                  </a:lnTo>
                  <a:lnTo>
                    <a:pt x="1224" y="868"/>
                  </a:lnTo>
                  <a:lnTo>
                    <a:pt x="112" y="1602"/>
                  </a:lnTo>
                  <a:lnTo>
                    <a:pt x="112" y="1602"/>
                  </a:lnTo>
                  <a:lnTo>
                    <a:pt x="45" y="1735"/>
                  </a:lnTo>
                  <a:lnTo>
                    <a:pt x="23" y="1868"/>
                  </a:lnTo>
                  <a:lnTo>
                    <a:pt x="23" y="1868"/>
                  </a:lnTo>
                  <a:lnTo>
                    <a:pt x="690" y="1468"/>
                  </a:lnTo>
                  <a:lnTo>
                    <a:pt x="690" y="1468"/>
                  </a:lnTo>
                  <a:lnTo>
                    <a:pt x="735" y="1446"/>
                  </a:lnTo>
                  <a:lnTo>
                    <a:pt x="735" y="1446"/>
                  </a:lnTo>
                  <a:lnTo>
                    <a:pt x="690" y="1468"/>
                  </a:lnTo>
                  <a:lnTo>
                    <a:pt x="690" y="1468"/>
                  </a:lnTo>
                  <a:lnTo>
                    <a:pt x="23" y="1868"/>
                  </a:lnTo>
                  <a:lnTo>
                    <a:pt x="23" y="1868"/>
                  </a:lnTo>
                  <a:lnTo>
                    <a:pt x="1" y="2024"/>
                  </a:lnTo>
                  <a:lnTo>
                    <a:pt x="23" y="2158"/>
                  </a:lnTo>
                  <a:lnTo>
                    <a:pt x="23" y="2158"/>
                  </a:lnTo>
                  <a:lnTo>
                    <a:pt x="490" y="1824"/>
                  </a:lnTo>
                  <a:lnTo>
                    <a:pt x="490" y="1824"/>
                  </a:lnTo>
                  <a:lnTo>
                    <a:pt x="23" y="2158"/>
                  </a:lnTo>
                  <a:lnTo>
                    <a:pt x="23" y="2158"/>
                  </a:lnTo>
                  <a:lnTo>
                    <a:pt x="23" y="2202"/>
                  </a:lnTo>
                  <a:lnTo>
                    <a:pt x="23" y="2202"/>
                  </a:lnTo>
                  <a:lnTo>
                    <a:pt x="45" y="2336"/>
                  </a:lnTo>
                  <a:lnTo>
                    <a:pt x="45" y="2336"/>
                  </a:lnTo>
                  <a:lnTo>
                    <a:pt x="690" y="1913"/>
                  </a:lnTo>
                  <a:lnTo>
                    <a:pt x="690" y="1913"/>
                  </a:lnTo>
                  <a:lnTo>
                    <a:pt x="45" y="2336"/>
                  </a:lnTo>
                  <a:lnTo>
                    <a:pt x="45" y="2336"/>
                  </a:lnTo>
                  <a:lnTo>
                    <a:pt x="67" y="2402"/>
                  </a:lnTo>
                  <a:lnTo>
                    <a:pt x="67" y="2402"/>
                  </a:lnTo>
                  <a:lnTo>
                    <a:pt x="112" y="2469"/>
                  </a:lnTo>
                  <a:lnTo>
                    <a:pt x="112" y="2469"/>
                  </a:lnTo>
                  <a:lnTo>
                    <a:pt x="557" y="2202"/>
                  </a:lnTo>
                  <a:lnTo>
                    <a:pt x="1179" y="1802"/>
                  </a:lnTo>
                  <a:lnTo>
                    <a:pt x="2937" y="60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" name="Google Shape;1410;p49">
              <a:extLst>
                <a:ext uri="{FF2B5EF4-FFF2-40B4-BE49-F238E27FC236}">
                  <a16:creationId xmlns:a16="http://schemas.microsoft.com/office/drawing/2014/main" id="{FF98B778-4CDE-4685-864C-F12F5BDE9B4A}"/>
                </a:ext>
              </a:extLst>
            </p:cNvPr>
            <p:cNvSpPr/>
            <p:nvPr/>
          </p:nvSpPr>
          <p:spPr>
            <a:xfrm>
              <a:off x="4200900" y="4616625"/>
              <a:ext cx="2250" cy="1700"/>
            </a:xfrm>
            <a:custGeom>
              <a:avLst/>
              <a:gdLst/>
              <a:ahLst/>
              <a:cxnLst/>
              <a:rect l="l" t="t" r="r" b="b"/>
              <a:pathLst>
                <a:path w="90" h="68" fill="none" extrusionOk="0">
                  <a:moveTo>
                    <a:pt x="0" y="67"/>
                  </a:moveTo>
                  <a:lnTo>
                    <a:pt x="0" y="67"/>
                  </a:lnTo>
                  <a:lnTo>
                    <a:pt x="89" y="0"/>
                  </a:lnTo>
                  <a:lnTo>
                    <a:pt x="89" y="0"/>
                  </a:lnTo>
                  <a:lnTo>
                    <a:pt x="0" y="6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" name="Google Shape;1411;p49">
              <a:extLst>
                <a:ext uri="{FF2B5EF4-FFF2-40B4-BE49-F238E27FC236}">
                  <a16:creationId xmlns:a16="http://schemas.microsoft.com/office/drawing/2014/main" id="{F8E292DD-5E93-4E84-9090-6B43C5219329}"/>
                </a:ext>
              </a:extLst>
            </p:cNvPr>
            <p:cNvSpPr/>
            <p:nvPr/>
          </p:nvSpPr>
          <p:spPr>
            <a:xfrm>
              <a:off x="4195875" y="4609400"/>
              <a:ext cx="2825" cy="1675"/>
            </a:xfrm>
            <a:custGeom>
              <a:avLst/>
              <a:gdLst/>
              <a:ahLst/>
              <a:cxnLst/>
              <a:rect l="l" t="t" r="r" b="b"/>
              <a:pathLst>
                <a:path w="113" h="67" fill="none" extrusionOk="0">
                  <a:moveTo>
                    <a:pt x="1" y="67"/>
                  </a:moveTo>
                  <a:lnTo>
                    <a:pt x="1" y="67"/>
                  </a:lnTo>
                  <a:lnTo>
                    <a:pt x="112" y="0"/>
                  </a:lnTo>
                  <a:lnTo>
                    <a:pt x="112" y="0"/>
                  </a:lnTo>
                  <a:lnTo>
                    <a:pt x="1" y="6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" name="Google Shape;1412;p49">
              <a:extLst>
                <a:ext uri="{FF2B5EF4-FFF2-40B4-BE49-F238E27FC236}">
                  <a16:creationId xmlns:a16="http://schemas.microsoft.com/office/drawing/2014/main" id="{8A93B45A-C15C-4AF4-B1FC-9EE4CEC9B80E}"/>
                </a:ext>
              </a:extLst>
            </p:cNvPr>
            <p:cNvSpPr/>
            <p:nvPr/>
          </p:nvSpPr>
          <p:spPr>
            <a:xfrm>
              <a:off x="4194775" y="4621075"/>
              <a:ext cx="1700" cy="1125"/>
            </a:xfrm>
            <a:custGeom>
              <a:avLst/>
              <a:gdLst/>
              <a:ahLst/>
              <a:cxnLst/>
              <a:rect l="l" t="t" r="r" b="b"/>
              <a:pathLst>
                <a:path w="68" h="45" fill="none" extrusionOk="0">
                  <a:moveTo>
                    <a:pt x="0" y="45"/>
                  </a:moveTo>
                  <a:lnTo>
                    <a:pt x="0" y="45"/>
                  </a:lnTo>
                  <a:lnTo>
                    <a:pt x="67" y="0"/>
                  </a:lnTo>
                  <a:lnTo>
                    <a:pt x="67" y="0"/>
                  </a:lnTo>
                  <a:lnTo>
                    <a:pt x="0" y="45"/>
                  </a:lnTo>
                  <a:lnTo>
                    <a:pt x="0" y="45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9" name="Google Shape;1413;p49">
              <a:extLst>
                <a:ext uri="{FF2B5EF4-FFF2-40B4-BE49-F238E27FC236}">
                  <a16:creationId xmlns:a16="http://schemas.microsoft.com/office/drawing/2014/main" id="{1FEC7864-0137-4EB7-8A01-10194CA0CC18}"/>
                </a:ext>
              </a:extLst>
            </p:cNvPr>
            <p:cNvSpPr/>
            <p:nvPr/>
          </p:nvSpPr>
          <p:spPr>
            <a:xfrm>
              <a:off x="4168075" y="4574925"/>
              <a:ext cx="83450" cy="70625"/>
            </a:xfrm>
            <a:custGeom>
              <a:avLst/>
              <a:gdLst/>
              <a:ahLst/>
              <a:cxnLst/>
              <a:rect l="l" t="t" r="r" b="b"/>
              <a:pathLst>
                <a:path w="3338" h="2825" extrusionOk="0">
                  <a:moveTo>
                    <a:pt x="2959" y="0"/>
                  </a:moveTo>
                  <a:lnTo>
                    <a:pt x="2826" y="89"/>
                  </a:lnTo>
                  <a:lnTo>
                    <a:pt x="2870" y="311"/>
                  </a:lnTo>
                  <a:lnTo>
                    <a:pt x="2959" y="489"/>
                  </a:lnTo>
                  <a:lnTo>
                    <a:pt x="3048" y="601"/>
                  </a:lnTo>
                  <a:lnTo>
                    <a:pt x="3115" y="645"/>
                  </a:lnTo>
                  <a:lnTo>
                    <a:pt x="3182" y="690"/>
                  </a:lnTo>
                  <a:lnTo>
                    <a:pt x="1424" y="1891"/>
                  </a:lnTo>
                  <a:lnTo>
                    <a:pt x="802" y="2291"/>
                  </a:lnTo>
                  <a:lnTo>
                    <a:pt x="357" y="2558"/>
                  </a:lnTo>
                  <a:lnTo>
                    <a:pt x="312" y="2491"/>
                  </a:lnTo>
                  <a:lnTo>
                    <a:pt x="290" y="2425"/>
                  </a:lnTo>
                  <a:lnTo>
                    <a:pt x="268" y="2291"/>
                  </a:lnTo>
                  <a:lnTo>
                    <a:pt x="268" y="2247"/>
                  </a:lnTo>
                  <a:lnTo>
                    <a:pt x="246" y="2113"/>
                  </a:lnTo>
                  <a:lnTo>
                    <a:pt x="268" y="1957"/>
                  </a:lnTo>
                  <a:lnTo>
                    <a:pt x="290" y="1824"/>
                  </a:lnTo>
                  <a:lnTo>
                    <a:pt x="357" y="1691"/>
                  </a:lnTo>
                  <a:lnTo>
                    <a:pt x="357" y="1691"/>
                  </a:lnTo>
                  <a:lnTo>
                    <a:pt x="157" y="1824"/>
                  </a:lnTo>
                  <a:lnTo>
                    <a:pt x="68" y="1980"/>
                  </a:lnTo>
                  <a:lnTo>
                    <a:pt x="23" y="2180"/>
                  </a:lnTo>
                  <a:lnTo>
                    <a:pt x="1" y="2380"/>
                  </a:lnTo>
                  <a:lnTo>
                    <a:pt x="45" y="2580"/>
                  </a:lnTo>
                  <a:lnTo>
                    <a:pt x="90" y="2736"/>
                  </a:lnTo>
                  <a:lnTo>
                    <a:pt x="112" y="2780"/>
                  </a:lnTo>
                  <a:lnTo>
                    <a:pt x="157" y="2803"/>
                  </a:lnTo>
                  <a:lnTo>
                    <a:pt x="223" y="2825"/>
                  </a:lnTo>
                  <a:lnTo>
                    <a:pt x="290" y="2825"/>
                  </a:lnTo>
                  <a:lnTo>
                    <a:pt x="1469" y="2046"/>
                  </a:lnTo>
                  <a:lnTo>
                    <a:pt x="3204" y="912"/>
                  </a:lnTo>
                  <a:lnTo>
                    <a:pt x="3293" y="823"/>
                  </a:lnTo>
                  <a:lnTo>
                    <a:pt x="3337" y="712"/>
                  </a:lnTo>
                  <a:lnTo>
                    <a:pt x="3315" y="578"/>
                  </a:lnTo>
                  <a:lnTo>
                    <a:pt x="3271" y="445"/>
                  </a:lnTo>
                  <a:lnTo>
                    <a:pt x="2959" y="0"/>
                  </a:lnTo>
                  <a:close/>
                </a:path>
              </a:pathLst>
            </a:custGeom>
            <a:solidFill>
              <a:srgbClr val="A0C9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0" name="Google Shape;1414;p49">
              <a:extLst>
                <a:ext uri="{FF2B5EF4-FFF2-40B4-BE49-F238E27FC236}">
                  <a16:creationId xmlns:a16="http://schemas.microsoft.com/office/drawing/2014/main" id="{CB8FF5C4-2734-46E4-AC55-FCE03D9C8FDF}"/>
                </a:ext>
              </a:extLst>
            </p:cNvPr>
            <p:cNvSpPr/>
            <p:nvPr/>
          </p:nvSpPr>
          <p:spPr>
            <a:xfrm>
              <a:off x="4099675" y="4475375"/>
              <a:ext cx="144050" cy="145150"/>
            </a:xfrm>
            <a:custGeom>
              <a:avLst/>
              <a:gdLst/>
              <a:ahLst/>
              <a:cxnLst/>
              <a:rect l="l" t="t" r="r" b="b"/>
              <a:pathLst>
                <a:path w="5762" h="5806" extrusionOk="0">
                  <a:moveTo>
                    <a:pt x="2937" y="1"/>
                  </a:moveTo>
                  <a:lnTo>
                    <a:pt x="2870" y="23"/>
                  </a:lnTo>
                  <a:lnTo>
                    <a:pt x="2715" y="112"/>
                  </a:lnTo>
                  <a:lnTo>
                    <a:pt x="1336" y="979"/>
                  </a:lnTo>
                  <a:lnTo>
                    <a:pt x="1" y="1847"/>
                  </a:lnTo>
                  <a:lnTo>
                    <a:pt x="23" y="1936"/>
                  </a:lnTo>
                  <a:lnTo>
                    <a:pt x="90" y="2047"/>
                  </a:lnTo>
                  <a:lnTo>
                    <a:pt x="290" y="2403"/>
                  </a:lnTo>
                  <a:lnTo>
                    <a:pt x="624" y="2892"/>
                  </a:lnTo>
                  <a:lnTo>
                    <a:pt x="1091" y="3537"/>
                  </a:lnTo>
                  <a:lnTo>
                    <a:pt x="1580" y="4205"/>
                  </a:lnTo>
                  <a:lnTo>
                    <a:pt x="2047" y="4805"/>
                  </a:lnTo>
                  <a:lnTo>
                    <a:pt x="2492" y="5339"/>
                  </a:lnTo>
                  <a:lnTo>
                    <a:pt x="2893" y="5806"/>
                  </a:lnTo>
                  <a:lnTo>
                    <a:pt x="3093" y="5673"/>
                  </a:lnTo>
                  <a:lnTo>
                    <a:pt x="4205" y="4939"/>
                  </a:lnTo>
                  <a:lnTo>
                    <a:pt x="5562" y="4071"/>
                  </a:lnTo>
                  <a:lnTo>
                    <a:pt x="5695" y="3982"/>
                  </a:lnTo>
                  <a:lnTo>
                    <a:pt x="5740" y="3893"/>
                  </a:lnTo>
                  <a:lnTo>
                    <a:pt x="5762" y="3782"/>
                  </a:lnTo>
                  <a:lnTo>
                    <a:pt x="5740" y="3671"/>
                  </a:lnTo>
                  <a:lnTo>
                    <a:pt x="5695" y="3515"/>
                  </a:lnTo>
                  <a:lnTo>
                    <a:pt x="5161" y="2759"/>
                  </a:lnTo>
                  <a:lnTo>
                    <a:pt x="4583" y="1958"/>
                  </a:lnTo>
                  <a:lnTo>
                    <a:pt x="3271" y="179"/>
                  </a:lnTo>
                  <a:lnTo>
                    <a:pt x="3204" y="112"/>
                  </a:lnTo>
                  <a:lnTo>
                    <a:pt x="3137" y="45"/>
                  </a:lnTo>
                  <a:lnTo>
                    <a:pt x="3070" y="23"/>
                  </a:lnTo>
                  <a:lnTo>
                    <a:pt x="3004" y="1"/>
                  </a:lnTo>
                  <a:close/>
                </a:path>
              </a:pathLst>
            </a:custGeom>
            <a:solidFill>
              <a:srgbClr val="D2DE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1" name="Google Shape;1415;p49">
              <a:extLst>
                <a:ext uri="{FF2B5EF4-FFF2-40B4-BE49-F238E27FC236}">
                  <a16:creationId xmlns:a16="http://schemas.microsoft.com/office/drawing/2014/main" id="{C12C2AB4-B34C-49BF-A25A-381F9B45450F}"/>
                </a:ext>
              </a:extLst>
            </p:cNvPr>
            <p:cNvSpPr/>
            <p:nvPr/>
          </p:nvSpPr>
          <p:spPr>
            <a:xfrm>
              <a:off x="4095250" y="4474825"/>
              <a:ext cx="156825" cy="171850"/>
            </a:xfrm>
            <a:custGeom>
              <a:avLst/>
              <a:gdLst/>
              <a:ahLst/>
              <a:cxnLst/>
              <a:rect l="l" t="t" r="r" b="b"/>
              <a:pathLst>
                <a:path w="6273" h="6874" extrusionOk="0">
                  <a:moveTo>
                    <a:pt x="3159" y="67"/>
                  </a:moveTo>
                  <a:lnTo>
                    <a:pt x="3225" y="89"/>
                  </a:lnTo>
                  <a:lnTo>
                    <a:pt x="3292" y="112"/>
                  </a:lnTo>
                  <a:lnTo>
                    <a:pt x="3403" y="223"/>
                  </a:lnTo>
                  <a:lnTo>
                    <a:pt x="3514" y="356"/>
                  </a:lnTo>
                  <a:lnTo>
                    <a:pt x="4604" y="1824"/>
                  </a:lnTo>
                  <a:lnTo>
                    <a:pt x="5338" y="2870"/>
                  </a:lnTo>
                  <a:lnTo>
                    <a:pt x="5650" y="3315"/>
                  </a:lnTo>
                  <a:lnTo>
                    <a:pt x="5761" y="3470"/>
                  </a:lnTo>
                  <a:lnTo>
                    <a:pt x="5872" y="3626"/>
                  </a:lnTo>
                  <a:lnTo>
                    <a:pt x="5894" y="3715"/>
                  </a:lnTo>
                  <a:lnTo>
                    <a:pt x="5894" y="3804"/>
                  </a:lnTo>
                  <a:lnTo>
                    <a:pt x="5872" y="3893"/>
                  </a:lnTo>
                  <a:lnTo>
                    <a:pt x="5828" y="3982"/>
                  </a:lnTo>
                  <a:lnTo>
                    <a:pt x="5828" y="4004"/>
                  </a:lnTo>
                  <a:lnTo>
                    <a:pt x="5828" y="4026"/>
                  </a:lnTo>
                  <a:lnTo>
                    <a:pt x="6006" y="4227"/>
                  </a:lnTo>
                  <a:lnTo>
                    <a:pt x="6139" y="4449"/>
                  </a:lnTo>
                  <a:lnTo>
                    <a:pt x="6184" y="4538"/>
                  </a:lnTo>
                  <a:lnTo>
                    <a:pt x="6206" y="4627"/>
                  </a:lnTo>
                  <a:lnTo>
                    <a:pt x="6206" y="4694"/>
                  </a:lnTo>
                  <a:lnTo>
                    <a:pt x="6184" y="4760"/>
                  </a:lnTo>
                  <a:lnTo>
                    <a:pt x="6139" y="4827"/>
                  </a:lnTo>
                  <a:lnTo>
                    <a:pt x="6072" y="4894"/>
                  </a:lnTo>
                  <a:lnTo>
                    <a:pt x="5939" y="5005"/>
                  </a:lnTo>
                  <a:lnTo>
                    <a:pt x="4293" y="6050"/>
                  </a:lnTo>
                  <a:lnTo>
                    <a:pt x="3292" y="6695"/>
                  </a:lnTo>
                  <a:lnTo>
                    <a:pt x="3225" y="6740"/>
                  </a:lnTo>
                  <a:lnTo>
                    <a:pt x="3136" y="6762"/>
                  </a:lnTo>
                  <a:lnTo>
                    <a:pt x="3092" y="6740"/>
                  </a:lnTo>
                  <a:lnTo>
                    <a:pt x="3025" y="6718"/>
                  </a:lnTo>
                  <a:lnTo>
                    <a:pt x="2914" y="6629"/>
                  </a:lnTo>
                  <a:lnTo>
                    <a:pt x="2825" y="6495"/>
                  </a:lnTo>
                  <a:lnTo>
                    <a:pt x="2424" y="6050"/>
                  </a:lnTo>
                  <a:lnTo>
                    <a:pt x="1980" y="5494"/>
                  </a:lnTo>
                  <a:lnTo>
                    <a:pt x="1535" y="4961"/>
                  </a:lnTo>
                  <a:lnTo>
                    <a:pt x="1112" y="4404"/>
                  </a:lnTo>
                  <a:lnTo>
                    <a:pt x="712" y="3826"/>
                  </a:lnTo>
                  <a:lnTo>
                    <a:pt x="423" y="3404"/>
                  </a:lnTo>
                  <a:lnTo>
                    <a:pt x="289" y="3159"/>
                  </a:lnTo>
                  <a:lnTo>
                    <a:pt x="178" y="2914"/>
                  </a:lnTo>
                  <a:lnTo>
                    <a:pt x="111" y="2670"/>
                  </a:lnTo>
                  <a:lnTo>
                    <a:pt x="89" y="2536"/>
                  </a:lnTo>
                  <a:lnTo>
                    <a:pt x="89" y="2403"/>
                  </a:lnTo>
                  <a:lnTo>
                    <a:pt x="89" y="2269"/>
                  </a:lnTo>
                  <a:lnTo>
                    <a:pt x="111" y="2158"/>
                  </a:lnTo>
                  <a:lnTo>
                    <a:pt x="156" y="2024"/>
                  </a:lnTo>
                  <a:lnTo>
                    <a:pt x="222" y="1913"/>
                  </a:lnTo>
                  <a:lnTo>
                    <a:pt x="222" y="1899"/>
                  </a:lnTo>
                  <a:lnTo>
                    <a:pt x="222" y="1899"/>
                  </a:lnTo>
                  <a:lnTo>
                    <a:pt x="1045" y="1357"/>
                  </a:lnTo>
                  <a:lnTo>
                    <a:pt x="1891" y="823"/>
                  </a:lnTo>
                  <a:lnTo>
                    <a:pt x="2691" y="312"/>
                  </a:lnTo>
                  <a:lnTo>
                    <a:pt x="2825" y="201"/>
                  </a:lnTo>
                  <a:lnTo>
                    <a:pt x="2981" y="112"/>
                  </a:lnTo>
                  <a:lnTo>
                    <a:pt x="3070" y="89"/>
                  </a:lnTo>
                  <a:lnTo>
                    <a:pt x="3159" y="67"/>
                  </a:lnTo>
                  <a:close/>
                  <a:moveTo>
                    <a:pt x="3070" y="0"/>
                  </a:moveTo>
                  <a:lnTo>
                    <a:pt x="2958" y="45"/>
                  </a:lnTo>
                  <a:lnTo>
                    <a:pt x="2780" y="156"/>
                  </a:lnTo>
                  <a:lnTo>
                    <a:pt x="2358" y="423"/>
                  </a:lnTo>
                  <a:lnTo>
                    <a:pt x="1246" y="1113"/>
                  </a:lnTo>
                  <a:lnTo>
                    <a:pt x="156" y="1847"/>
                  </a:lnTo>
                  <a:lnTo>
                    <a:pt x="133" y="1847"/>
                  </a:lnTo>
                  <a:lnTo>
                    <a:pt x="67" y="2024"/>
                  </a:lnTo>
                  <a:lnTo>
                    <a:pt x="22" y="2202"/>
                  </a:lnTo>
                  <a:lnTo>
                    <a:pt x="0" y="2403"/>
                  </a:lnTo>
                  <a:lnTo>
                    <a:pt x="22" y="2581"/>
                  </a:lnTo>
                  <a:lnTo>
                    <a:pt x="67" y="2781"/>
                  </a:lnTo>
                  <a:lnTo>
                    <a:pt x="133" y="2959"/>
                  </a:lnTo>
                  <a:lnTo>
                    <a:pt x="200" y="3137"/>
                  </a:lnTo>
                  <a:lnTo>
                    <a:pt x="311" y="3292"/>
                  </a:lnTo>
                  <a:lnTo>
                    <a:pt x="601" y="3759"/>
                  </a:lnTo>
                  <a:lnTo>
                    <a:pt x="912" y="4204"/>
                  </a:lnTo>
                  <a:lnTo>
                    <a:pt x="1579" y="5072"/>
                  </a:lnTo>
                  <a:lnTo>
                    <a:pt x="1980" y="5606"/>
                  </a:lnTo>
                  <a:lnTo>
                    <a:pt x="2424" y="6117"/>
                  </a:lnTo>
                  <a:lnTo>
                    <a:pt x="2803" y="6562"/>
                  </a:lnTo>
                  <a:lnTo>
                    <a:pt x="2914" y="6718"/>
                  </a:lnTo>
                  <a:lnTo>
                    <a:pt x="2981" y="6784"/>
                  </a:lnTo>
                  <a:lnTo>
                    <a:pt x="3070" y="6851"/>
                  </a:lnTo>
                  <a:lnTo>
                    <a:pt x="3159" y="6873"/>
                  </a:lnTo>
                  <a:lnTo>
                    <a:pt x="3225" y="6851"/>
                  </a:lnTo>
                  <a:lnTo>
                    <a:pt x="3359" y="6762"/>
                  </a:lnTo>
                  <a:lnTo>
                    <a:pt x="3804" y="6473"/>
                  </a:lnTo>
                  <a:lnTo>
                    <a:pt x="4893" y="5761"/>
                  </a:lnTo>
                  <a:lnTo>
                    <a:pt x="5516" y="5383"/>
                  </a:lnTo>
                  <a:lnTo>
                    <a:pt x="5828" y="5183"/>
                  </a:lnTo>
                  <a:lnTo>
                    <a:pt x="6117" y="4983"/>
                  </a:lnTo>
                  <a:lnTo>
                    <a:pt x="6184" y="4916"/>
                  </a:lnTo>
                  <a:lnTo>
                    <a:pt x="6228" y="4872"/>
                  </a:lnTo>
                  <a:lnTo>
                    <a:pt x="6272" y="4805"/>
                  </a:lnTo>
                  <a:lnTo>
                    <a:pt x="6272" y="4738"/>
                  </a:lnTo>
                  <a:lnTo>
                    <a:pt x="6272" y="4627"/>
                  </a:lnTo>
                  <a:lnTo>
                    <a:pt x="6228" y="4516"/>
                  </a:lnTo>
                  <a:lnTo>
                    <a:pt x="6161" y="4404"/>
                  </a:lnTo>
                  <a:lnTo>
                    <a:pt x="6095" y="4271"/>
                  </a:lnTo>
                  <a:lnTo>
                    <a:pt x="5939" y="4049"/>
                  </a:lnTo>
                  <a:lnTo>
                    <a:pt x="5917" y="4026"/>
                  </a:lnTo>
                  <a:lnTo>
                    <a:pt x="5917" y="4004"/>
                  </a:lnTo>
                  <a:lnTo>
                    <a:pt x="5983" y="3871"/>
                  </a:lnTo>
                  <a:lnTo>
                    <a:pt x="5983" y="3782"/>
                  </a:lnTo>
                  <a:lnTo>
                    <a:pt x="5961" y="3670"/>
                  </a:lnTo>
                  <a:lnTo>
                    <a:pt x="5917" y="3581"/>
                  </a:lnTo>
                  <a:lnTo>
                    <a:pt x="5850" y="3493"/>
                  </a:lnTo>
                  <a:lnTo>
                    <a:pt x="5472" y="2936"/>
                  </a:lnTo>
                  <a:lnTo>
                    <a:pt x="5071" y="2380"/>
                  </a:lnTo>
                  <a:lnTo>
                    <a:pt x="3692" y="490"/>
                  </a:lnTo>
                  <a:lnTo>
                    <a:pt x="3603" y="356"/>
                  </a:lnTo>
                  <a:lnTo>
                    <a:pt x="3492" y="178"/>
                  </a:lnTo>
                  <a:lnTo>
                    <a:pt x="3425" y="112"/>
                  </a:lnTo>
                  <a:lnTo>
                    <a:pt x="3336" y="67"/>
                  </a:lnTo>
                  <a:lnTo>
                    <a:pt x="3270" y="23"/>
                  </a:lnTo>
                  <a:lnTo>
                    <a:pt x="318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2" name="Google Shape;1416;p49">
              <a:extLst>
                <a:ext uri="{FF2B5EF4-FFF2-40B4-BE49-F238E27FC236}">
                  <a16:creationId xmlns:a16="http://schemas.microsoft.com/office/drawing/2014/main" id="{527993F2-99BD-4DEA-B0C2-B13EAF7295FC}"/>
                </a:ext>
              </a:extLst>
            </p:cNvPr>
            <p:cNvSpPr/>
            <p:nvPr/>
          </p:nvSpPr>
          <p:spPr>
            <a:xfrm>
              <a:off x="4098575" y="4520975"/>
              <a:ext cx="144050" cy="100125"/>
            </a:xfrm>
            <a:custGeom>
              <a:avLst/>
              <a:gdLst/>
              <a:ahLst/>
              <a:cxnLst/>
              <a:rect l="l" t="t" r="r" b="b"/>
              <a:pathLst>
                <a:path w="5762" h="4005" extrusionOk="0">
                  <a:moveTo>
                    <a:pt x="23" y="1"/>
                  </a:moveTo>
                  <a:lnTo>
                    <a:pt x="0" y="23"/>
                  </a:lnTo>
                  <a:lnTo>
                    <a:pt x="45" y="178"/>
                  </a:lnTo>
                  <a:lnTo>
                    <a:pt x="134" y="312"/>
                  </a:lnTo>
                  <a:lnTo>
                    <a:pt x="290" y="557"/>
                  </a:lnTo>
                  <a:lnTo>
                    <a:pt x="668" y="1113"/>
                  </a:lnTo>
                  <a:lnTo>
                    <a:pt x="1046" y="1647"/>
                  </a:lnTo>
                  <a:lnTo>
                    <a:pt x="1491" y="2247"/>
                  </a:lnTo>
                  <a:lnTo>
                    <a:pt x="1958" y="2848"/>
                  </a:lnTo>
                  <a:lnTo>
                    <a:pt x="2425" y="3426"/>
                  </a:lnTo>
                  <a:lnTo>
                    <a:pt x="2914" y="3982"/>
                  </a:lnTo>
                  <a:lnTo>
                    <a:pt x="2937" y="4004"/>
                  </a:lnTo>
                  <a:lnTo>
                    <a:pt x="2959" y="4004"/>
                  </a:lnTo>
                  <a:lnTo>
                    <a:pt x="4338" y="3092"/>
                  </a:lnTo>
                  <a:lnTo>
                    <a:pt x="5761" y="2203"/>
                  </a:lnTo>
                  <a:lnTo>
                    <a:pt x="5761" y="2180"/>
                  </a:lnTo>
                  <a:lnTo>
                    <a:pt x="5761" y="2158"/>
                  </a:lnTo>
                  <a:lnTo>
                    <a:pt x="5739" y="2136"/>
                  </a:lnTo>
                  <a:lnTo>
                    <a:pt x="5695" y="2136"/>
                  </a:lnTo>
                  <a:lnTo>
                    <a:pt x="4827" y="2692"/>
                  </a:lnTo>
                  <a:lnTo>
                    <a:pt x="3937" y="3270"/>
                  </a:lnTo>
                  <a:lnTo>
                    <a:pt x="3026" y="3849"/>
                  </a:lnTo>
                  <a:lnTo>
                    <a:pt x="2959" y="3893"/>
                  </a:lnTo>
                  <a:lnTo>
                    <a:pt x="2937" y="3915"/>
                  </a:lnTo>
                  <a:lnTo>
                    <a:pt x="2892" y="3893"/>
                  </a:lnTo>
                  <a:lnTo>
                    <a:pt x="2848" y="3826"/>
                  </a:lnTo>
                  <a:lnTo>
                    <a:pt x="2692" y="3648"/>
                  </a:lnTo>
                  <a:lnTo>
                    <a:pt x="2380" y="3270"/>
                  </a:lnTo>
                  <a:lnTo>
                    <a:pt x="1580" y="2269"/>
                  </a:lnTo>
                  <a:lnTo>
                    <a:pt x="823" y="1246"/>
                  </a:lnTo>
                  <a:lnTo>
                    <a:pt x="557" y="846"/>
                  </a:lnTo>
                  <a:lnTo>
                    <a:pt x="290" y="445"/>
                  </a:lnTo>
                  <a:lnTo>
                    <a:pt x="178" y="245"/>
                  </a:lnTo>
                  <a:lnTo>
                    <a:pt x="112" y="156"/>
                  </a:lnTo>
                  <a:lnTo>
                    <a:pt x="89" y="45"/>
                  </a:lnTo>
                  <a:lnTo>
                    <a:pt x="6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3" name="Google Shape;1417;p49">
              <a:extLst>
                <a:ext uri="{FF2B5EF4-FFF2-40B4-BE49-F238E27FC236}">
                  <a16:creationId xmlns:a16="http://schemas.microsoft.com/office/drawing/2014/main" id="{1BC4EC99-72D0-42FB-B1E8-F3BA4952EBDA}"/>
                </a:ext>
              </a:extLst>
            </p:cNvPr>
            <p:cNvSpPr/>
            <p:nvPr/>
          </p:nvSpPr>
          <p:spPr>
            <a:xfrm>
              <a:off x="4173100" y="4576575"/>
              <a:ext cx="75650" cy="63425"/>
            </a:xfrm>
            <a:custGeom>
              <a:avLst/>
              <a:gdLst/>
              <a:ahLst/>
              <a:cxnLst/>
              <a:rect l="l" t="t" r="r" b="b"/>
              <a:pathLst>
                <a:path w="3026" h="2537" extrusionOk="0">
                  <a:moveTo>
                    <a:pt x="2580" y="1"/>
                  </a:moveTo>
                  <a:lnTo>
                    <a:pt x="2580" y="23"/>
                  </a:lnTo>
                  <a:lnTo>
                    <a:pt x="2625" y="201"/>
                  </a:lnTo>
                  <a:lnTo>
                    <a:pt x="2691" y="379"/>
                  </a:lnTo>
                  <a:lnTo>
                    <a:pt x="2758" y="468"/>
                  </a:lnTo>
                  <a:lnTo>
                    <a:pt x="2803" y="535"/>
                  </a:lnTo>
                  <a:lnTo>
                    <a:pt x="2892" y="601"/>
                  </a:lnTo>
                  <a:lnTo>
                    <a:pt x="2899" y="605"/>
                  </a:lnTo>
                  <a:lnTo>
                    <a:pt x="2899" y="605"/>
                  </a:lnTo>
                  <a:lnTo>
                    <a:pt x="1557" y="1558"/>
                  </a:lnTo>
                  <a:lnTo>
                    <a:pt x="845" y="2025"/>
                  </a:lnTo>
                  <a:lnTo>
                    <a:pt x="154" y="2444"/>
                  </a:lnTo>
                  <a:lnTo>
                    <a:pt x="154" y="2444"/>
                  </a:lnTo>
                  <a:lnTo>
                    <a:pt x="133" y="2403"/>
                  </a:lnTo>
                  <a:lnTo>
                    <a:pt x="111" y="2292"/>
                  </a:lnTo>
                  <a:lnTo>
                    <a:pt x="89" y="2181"/>
                  </a:lnTo>
                  <a:lnTo>
                    <a:pt x="89" y="2069"/>
                  </a:lnTo>
                  <a:lnTo>
                    <a:pt x="111" y="1847"/>
                  </a:lnTo>
                  <a:lnTo>
                    <a:pt x="178" y="1647"/>
                  </a:lnTo>
                  <a:lnTo>
                    <a:pt x="178" y="1602"/>
                  </a:lnTo>
                  <a:lnTo>
                    <a:pt x="156" y="1580"/>
                  </a:lnTo>
                  <a:lnTo>
                    <a:pt x="133" y="1580"/>
                  </a:lnTo>
                  <a:lnTo>
                    <a:pt x="111" y="1602"/>
                  </a:lnTo>
                  <a:lnTo>
                    <a:pt x="45" y="1825"/>
                  </a:lnTo>
                  <a:lnTo>
                    <a:pt x="0" y="2047"/>
                  </a:lnTo>
                  <a:lnTo>
                    <a:pt x="22" y="2181"/>
                  </a:lnTo>
                  <a:lnTo>
                    <a:pt x="22" y="2292"/>
                  </a:lnTo>
                  <a:lnTo>
                    <a:pt x="67" y="2403"/>
                  </a:lnTo>
                  <a:lnTo>
                    <a:pt x="111" y="2514"/>
                  </a:lnTo>
                  <a:lnTo>
                    <a:pt x="133" y="2537"/>
                  </a:lnTo>
                  <a:lnTo>
                    <a:pt x="178" y="2537"/>
                  </a:lnTo>
                  <a:lnTo>
                    <a:pt x="890" y="2092"/>
                  </a:lnTo>
                  <a:lnTo>
                    <a:pt x="1601" y="1625"/>
                  </a:lnTo>
                  <a:lnTo>
                    <a:pt x="3003" y="646"/>
                  </a:lnTo>
                  <a:lnTo>
                    <a:pt x="3025" y="624"/>
                  </a:lnTo>
                  <a:lnTo>
                    <a:pt x="3003" y="624"/>
                  </a:lnTo>
                  <a:lnTo>
                    <a:pt x="2981" y="579"/>
                  </a:lnTo>
                  <a:lnTo>
                    <a:pt x="2892" y="535"/>
                  </a:lnTo>
                  <a:lnTo>
                    <a:pt x="2847" y="490"/>
                  </a:lnTo>
                  <a:lnTo>
                    <a:pt x="2758" y="357"/>
                  </a:lnTo>
                  <a:lnTo>
                    <a:pt x="2691" y="201"/>
                  </a:lnTo>
                  <a:lnTo>
                    <a:pt x="2669" y="45"/>
                  </a:lnTo>
                  <a:lnTo>
                    <a:pt x="2647" y="23"/>
                  </a:lnTo>
                  <a:lnTo>
                    <a:pt x="262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4" name="Google Shape;1418;p49">
              <a:extLst>
                <a:ext uri="{FF2B5EF4-FFF2-40B4-BE49-F238E27FC236}">
                  <a16:creationId xmlns:a16="http://schemas.microsoft.com/office/drawing/2014/main" id="{DCFB83F0-EE82-4694-8F9E-24830B2ECCF6}"/>
                </a:ext>
              </a:extLst>
            </p:cNvPr>
            <p:cNvSpPr/>
            <p:nvPr/>
          </p:nvSpPr>
          <p:spPr>
            <a:xfrm>
              <a:off x="4199775" y="4615500"/>
              <a:ext cx="4475" cy="3925"/>
            </a:xfrm>
            <a:custGeom>
              <a:avLst/>
              <a:gdLst/>
              <a:ahLst/>
              <a:cxnLst/>
              <a:rect l="l" t="t" r="r" b="b"/>
              <a:pathLst>
                <a:path w="179" h="157" extrusionOk="0">
                  <a:moveTo>
                    <a:pt x="112" y="1"/>
                  </a:moveTo>
                  <a:lnTo>
                    <a:pt x="1" y="90"/>
                  </a:lnTo>
                  <a:lnTo>
                    <a:pt x="1" y="112"/>
                  </a:lnTo>
                  <a:lnTo>
                    <a:pt x="23" y="134"/>
                  </a:lnTo>
                  <a:lnTo>
                    <a:pt x="45" y="157"/>
                  </a:lnTo>
                  <a:lnTo>
                    <a:pt x="67" y="157"/>
                  </a:lnTo>
                  <a:lnTo>
                    <a:pt x="156" y="68"/>
                  </a:lnTo>
                  <a:lnTo>
                    <a:pt x="179" y="45"/>
                  </a:lnTo>
                  <a:lnTo>
                    <a:pt x="156" y="23"/>
                  </a:lnTo>
                  <a:lnTo>
                    <a:pt x="13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5" name="Google Shape;1419;p49">
              <a:extLst>
                <a:ext uri="{FF2B5EF4-FFF2-40B4-BE49-F238E27FC236}">
                  <a16:creationId xmlns:a16="http://schemas.microsoft.com/office/drawing/2014/main" id="{3DE101C3-0F42-437F-9008-FC3F0208E354}"/>
                </a:ext>
              </a:extLst>
            </p:cNvPr>
            <p:cNvSpPr/>
            <p:nvPr/>
          </p:nvSpPr>
          <p:spPr>
            <a:xfrm>
              <a:off x="4194775" y="4608825"/>
              <a:ext cx="5025" cy="3375"/>
            </a:xfrm>
            <a:custGeom>
              <a:avLst/>
              <a:gdLst/>
              <a:ahLst/>
              <a:cxnLst/>
              <a:rect l="l" t="t" r="r" b="b"/>
              <a:pathLst>
                <a:path w="201" h="135" extrusionOk="0">
                  <a:moveTo>
                    <a:pt x="134" y="1"/>
                  </a:moveTo>
                  <a:lnTo>
                    <a:pt x="23" y="68"/>
                  </a:lnTo>
                  <a:lnTo>
                    <a:pt x="0" y="90"/>
                  </a:lnTo>
                  <a:lnTo>
                    <a:pt x="23" y="112"/>
                  </a:lnTo>
                  <a:lnTo>
                    <a:pt x="45" y="134"/>
                  </a:lnTo>
                  <a:lnTo>
                    <a:pt x="67" y="134"/>
                  </a:lnTo>
                  <a:lnTo>
                    <a:pt x="178" y="68"/>
                  </a:lnTo>
                  <a:lnTo>
                    <a:pt x="201" y="45"/>
                  </a:lnTo>
                  <a:lnTo>
                    <a:pt x="178" y="23"/>
                  </a:lnTo>
                  <a:lnTo>
                    <a:pt x="15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6" name="Google Shape;1420;p49">
              <a:extLst>
                <a:ext uri="{FF2B5EF4-FFF2-40B4-BE49-F238E27FC236}">
                  <a16:creationId xmlns:a16="http://schemas.microsoft.com/office/drawing/2014/main" id="{E7FF4A8A-F5FC-487A-A438-80645DFA09AF}"/>
                </a:ext>
              </a:extLst>
            </p:cNvPr>
            <p:cNvSpPr/>
            <p:nvPr/>
          </p:nvSpPr>
          <p:spPr>
            <a:xfrm>
              <a:off x="4173650" y="4612725"/>
              <a:ext cx="19475" cy="12250"/>
            </a:xfrm>
            <a:custGeom>
              <a:avLst/>
              <a:gdLst/>
              <a:ahLst/>
              <a:cxnLst/>
              <a:rect l="l" t="t" r="r" b="b"/>
              <a:pathLst>
                <a:path w="779" h="490" extrusionOk="0">
                  <a:moveTo>
                    <a:pt x="712" y="1"/>
                  </a:moveTo>
                  <a:lnTo>
                    <a:pt x="356" y="201"/>
                  </a:lnTo>
                  <a:lnTo>
                    <a:pt x="0" y="423"/>
                  </a:lnTo>
                  <a:lnTo>
                    <a:pt x="0" y="445"/>
                  </a:lnTo>
                  <a:lnTo>
                    <a:pt x="23" y="468"/>
                  </a:lnTo>
                  <a:lnTo>
                    <a:pt x="45" y="490"/>
                  </a:lnTo>
                  <a:lnTo>
                    <a:pt x="67" y="490"/>
                  </a:lnTo>
                  <a:lnTo>
                    <a:pt x="423" y="268"/>
                  </a:lnTo>
                  <a:lnTo>
                    <a:pt x="779" y="67"/>
                  </a:lnTo>
                  <a:lnTo>
                    <a:pt x="779" y="45"/>
                  </a:lnTo>
                  <a:lnTo>
                    <a:pt x="77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7" name="Google Shape;1421;p49">
              <a:extLst>
                <a:ext uri="{FF2B5EF4-FFF2-40B4-BE49-F238E27FC236}">
                  <a16:creationId xmlns:a16="http://schemas.microsoft.com/office/drawing/2014/main" id="{E67C42CF-2CB3-4906-A2C2-E54466644D63}"/>
                </a:ext>
              </a:extLst>
            </p:cNvPr>
            <p:cNvSpPr/>
            <p:nvPr/>
          </p:nvSpPr>
          <p:spPr>
            <a:xfrm>
              <a:off x="4194225" y="4620525"/>
              <a:ext cx="3350" cy="2800"/>
            </a:xfrm>
            <a:custGeom>
              <a:avLst/>
              <a:gdLst/>
              <a:ahLst/>
              <a:cxnLst/>
              <a:rect l="l" t="t" r="r" b="b"/>
              <a:pathLst>
                <a:path w="134" h="112" extrusionOk="0">
                  <a:moveTo>
                    <a:pt x="67" y="0"/>
                  </a:moveTo>
                  <a:lnTo>
                    <a:pt x="0" y="44"/>
                  </a:lnTo>
                  <a:lnTo>
                    <a:pt x="0" y="67"/>
                  </a:lnTo>
                  <a:lnTo>
                    <a:pt x="0" y="89"/>
                  </a:lnTo>
                  <a:lnTo>
                    <a:pt x="22" y="111"/>
                  </a:lnTo>
                  <a:lnTo>
                    <a:pt x="67" y="111"/>
                  </a:lnTo>
                  <a:lnTo>
                    <a:pt x="111" y="67"/>
                  </a:lnTo>
                  <a:lnTo>
                    <a:pt x="134" y="44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8" name="Google Shape;1422;p49">
              <a:extLst>
                <a:ext uri="{FF2B5EF4-FFF2-40B4-BE49-F238E27FC236}">
                  <a16:creationId xmlns:a16="http://schemas.microsoft.com/office/drawing/2014/main" id="{13E92BAE-D6DB-4B8F-85C8-3AD0B0A9150F}"/>
                </a:ext>
              </a:extLst>
            </p:cNvPr>
            <p:cNvSpPr/>
            <p:nvPr/>
          </p:nvSpPr>
          <p:spPr>
            <a:xfrm>
              <a:off x="4173650" y="4622175"/>
              <a:ext cx="13925" cy="10050"/>
            </a:xfrm>
            <a:custGeom>
              <a:avLst/>
              <a:gdLst/>
              <a:ahLst/>
              <a:cxnLst/>
              <a:rect l="l" t="t" r="r" b="b"/>
              <a:pathLst>
                <a:path w="557" h="402" extrusionOk="0">
                  <a:moveTo>
                    <a:pt x="490" y="1"/>
                  </a:moveTo>
                  <a:lnTo>
                    <a:pt x="245" y="156"/>
                  </a:lnTo>
                  <a:lnTo>
                    <a:pt x="0" y="334"/>
                  </a:lnTo>
                  <a:lnTo>
                    <a:pt x="0" y="357"/>
                  </a:lnTo>
                  <a:lnTo>
                    <a:pt x="23" y="379"/>
                  </a:lnTo>
                  <a:lnTo>
                    <a:pt x="45" y="401"/>
                  </a:lnTo>
                  <a:lnTo>
                    <a:pt x="67" y="401"/>
                  </a:lnTo>
                  <a:lnTo>
                    <a:pt x="289" y="223"/>
                  </a:lnTo>
                  <a:lnTo>
                    <a:pt x="534" y="67"/>
                  </a:lnTo>
                  <a:lnTo>
                    <a:pt x="556" y="45"/>
                  </a:lnTo>
                  <a:lnTo>
                    <a:pt x="534" y="23"/>
                  </a:lnTo>
                  <a:lnTo>
                    <a:pt x="51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9" name="Google Shape;1423;p49">
              <a:extLst>
                <a:ext uri="{FF2B5EF4-FFF2-40B4-BE49-F238E27FC236}">
                  <a16:creationId xmlns:a16="http://schemas.microsoft.com/office/drawing/2014/main" id="{AD68CEE9-24CA-46B8-99BB-64D1714CB05D}"/>
                </a:ext>
              </a:extLst>
            </p:cNvPr>
            <p:cNvSpPr/>
            <p:nvPr/>
          </p:nvSpPr>
          <p:spPr>
            <a:xfrm>
              <a:off x="4174200" y="4623850"/>
              <a:ext cx="17825" cy="12825"/>
            </a:xfrm>
            <a:custGeom>
              <a:avLst/>
              <a:gdLst/>
              <a:ahLst/>
              <a:cxnLst/>
              <a:rect l="l" t="t" r="r" b="b"/>
              <a:pathLst>
                <a:path w="713" h="513" extrusionOk="0">
                  <a:moveTo>
                    <a:pt x="646" y="0"/>
                  </a:moveTo>
                  <a:lnTo>
                    <a:pt x="23" y="445"/>
                  </a:lnTo>
                  <a:lnTo>
                    <a:pt x="1" y="468"/>
                  </a:lnTo>
                  <a:lnTo>
                    <a:pt x="23" y="490"/>
                  </a:lnTo>
                  <a:lnTo>
                    <a:pt x="45" y="512"/>
                  </a:lnTo>
                  <a:lnTo>
                    <a:pt x="67" y="512"/>
                  </a:lnTo>
                  <a:lnTo>
                    <a:pt x="712" y="67"/>
                  </a:lnTo>
                  <a:lnTo>
                    <a:pt x="712" y="45"/>
                  </a:lnTo>
                  <a:lnTo>
                    <a:pt x="712" y="23"/>
                  </a:lnTo>
                  <a:lnTo>
                    <a:pt x="69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0" name="Google Shape;1424;p49">
              <a:extLst>
                <a:ext uri="{FF2B5EF4-FFF2-40B4-BE49-F238E27FC236}">
                  <a16:creationId xmlns:a16="http://schemas.microsoft.com/office/drawing/2014/main" id="{FB37D9A4-44E7-40D2-987F-912993649E7C}"/>
                </a:ext>
              </a:extLst>
            </p:cNvPr>
            <p:cNvSpPr/>
            <p:nvPr/>
          </p:nvSpPr>
          <p:spPr>
            <a:xfrm>
              <a:off x="4167525" y="4619400"/>
              <a:ext cx="5025" cy="25050"/>
            </a:xfrm>
            <a:custGeom>
              <a:avLst/>
              <a:gdLst/>
              <a:ahLst/>
              <a:cxnLst/>
              <a:rect l="l" t="t" r="r" b="b"/>
              <a:pathLst>
                <a:path w="201" h="1002" extrusionOk="0">
                  <a:moveTo>
                    <a:pt x="156" y="1"/>
                  </a:moveTo>
                  <a:lnTo>
                    <a:pt x="134" y="23"/>
                  </a:lnTo>
                  <a:lnTo>
                    <a:pt x="90" y="134"/>
                  </a:lnTo>
                  <a:lnTo>
                    <a:pt x="45" y="245"/>
                  </a:lnTo>
                  <a:lnTo>
                    <a:pt x="1" y="356"/>
                  </a:lnTo>
                  <a:lnTo>
                    <a:pt x="1" y="490"/>
                  </a:lnTo>
                  <a:lnTo>
                    <a:pt x="1" y="601"/>
                  </a:lnTo>
                  <a:lnTo>
                    <a:pt x="1" y="735"/>
                  </a:lnTo>
                  <a:lnTo>
                    <a:pt x="45" y="846"/>
                  </a:lnTo>
                  <a:lnTo>
                    <a:pt x="90" y="979"/>
                  </a:lnTo>
                  <a:lnTo>
                    <a:pt x="112" y="1001"/>
                  </a:lnTo>
                  <a:lnTo>
                    <a:pt x="134" y="1001"/>
                  </a:lnTo>
                  <a:lnTo>
                    <a:pt x="156" y="979"/>
                  </a:lnTo>
                  <a:lnTo>
                    <a:pt x="156" y="957"/>
                  </a:lnTo>
                  <a:lnTo>
                    <a:pt x="112" y="846"/>
                  </a:lnTo>
                  <a:lnTo>
                    <a:pt x="90" y="735"/>
                  </a:lnTo>
                  <a:lnTo>
                    <a:pt x="67" y="623"/>
                  </a:lnTo>
                  <a:lnTo>
                    <a:pt x="67" y="512"/>
                  </a:lnTo>
                  <a:lnTo>
                    <a:pt x="112" y="267"/>
                  </a:lnTo>
                  <a:lnTo>
                    <a:pt x="156" y="178"/>
                  </a:lnTo>
                  <a:lnTo>
                    <a:pt x="201" y="67"/>
                  </a:lnTo>
                  <a:lnTo>
                    <a:pt x="201" y="45"/>
                  </a:lnTo>
                  <a:lnTo>
                    <a:pt x="179" y="23"/>
                  </a:lnTo>
                  <a:lnTo>
                    <a:pt x="15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41" name="Google Shape;614;p22">
            <a:extLst>
              <a:ext uri="{FF2B5EF4-FFF2-40B4-BE49-F238E27FC236}">
                <a16:creationId xmlns:a16="http://schemas.microsoft.com/office/drawing/2014/main" id="{E0A6F4AB-7218-46D5-AC4D-1FDBC22D5F77}"/>
              </a:ext>
            </a:extLst>
          </p:cNvPr>
          <p:cNvGrpSpPr/>
          <p:nvPr/>
        </p:nvGrpSpPr>
        <p:grpSpPr>
          <a:xfrm>
            <a:off x="11146569" y="5378212"/>
            <a:ext cx="254056" cy="241758"/>
            <a:chOff x="2768914" y="655181"/>
            <a:chExt cx="338380" cy="321743"/>
          </a:xfrm>
        </p:grpSpPr>
        <p:sp>
          <p:nvSpPr>
            <p:cNvPr id="42" name="Google Shape;615;p22">
              <a:extLst>
                <a:ext uri="{FF2B5EF4-FFF2-40B4-BE49-F238E27FC236}">
                  <a16:creationId xmlns:a16="http://schemas.microsoft.com/office/drawing/2014/main" id="{28FDC624-6D3D-4C91-BAC1-3108FAB3660D}"/>
                </a:ext>
              </a:extLst>
            </p:cNvPr>
            <p:cNvSpPr/>
            <p:nvPr/>
          </p:nvSpPr>
          <p:spPr>
            <a:xfrm>
              <a:off x="2780120" y="658338"/>
              <a:ext cx="316060" cy="316769"/>
            </a:xfrm>
            <a:custGeom>
              <a:avLst/>
              <a:gdLst/>
              <a:ahLst/>
              <a:cxnLst/>
              <a:rect l="l" t="t" r="r" b="b"/>
              <a:pathLst>
                <a:path w="316060" h="316769" extrusionOk="0">
                  <a:moveTo>
                    <a:pt x="199612" y="303011"/>
                  </a:moveTo>
                  <a:cubicBezTo>
                    <a:pt x="177048" y="290057"/>
                    <a:pt x="157913" y="274224"/>
                    <a:pt x="139657" y="257682"/>
                  </a:cubicBezTo>
                  <a:cubicBezTo>
                    <a:pt x="122184" y="266572"/>
                    <a:pt x="104595" y="275314"/>
                    <a:pt x="86815" y="283760"/>
                  </a:cubicBezTo>
                  <a:cubicBezTo>
                    <a:pt x="58578" y="297179"/>
                    <a:pt x="32046" y="280267"/>
                    <a:pt x="38819" y="256709"/>
                  </a:cubicBezTo>
                  <a:cubicBezTo>
                    <a:pt x="45667" y="232875"/>
                    <a:pt x="53212" y="209116"/>
                    <a:pt x="61309" y="185451"/>
                  </a:cubicBezTo>
                  <a:cubicBezTo>
                    <a:pt x="43603" y="169174"/>
                    <a:pt x="25907" y="152907"/>
                    <a:pt x="8212" y="136641"/>
                  </a:cubicBezTo>
                  <a:cubicBezTo>
                    <a:pt x="1396" y="130376"/>
                    <a:pt x="0" y="121962"/>
                    <a:pt x="2243" y="113844"/>
                  </a:cubicBezTo>
                  <a:cubicBezTo>
                    <a:pt x="1777" y="104256"/>
                    <a:pt x="8794" y="93704"/>
                    <a:pt x="21685" y="90953"/>
                  </a:cubicBezTo>
                  <a:cubicBezTo>
                    <a:pt x="30120" y="86709"/>
                    <a:pt x="40195" y="85724"/>
                    <a:pt x="50196" y="90466"/>
                  </a:cubicBezTo>
                  <a:cubicBezTo>
                    <a:pt x="65743" y="90720"/>
                    <a:pt x="81248" y="91154"/>
                    <a:pt x="96678" y="91905"/>
                  </a:cubicBezTo>
                  <a:cubicBezTo>
                    <a:pt x="105208" y="71373"/>
                    <a:pt x="114172" y="50895"/>
                    <a:pt x="123655" y="30490"/>
                  </a:cubicBezTo>
                  <a:cubicBezTo>
                    <a:pt x="135551" y="4889"/>
                    <a:pt x="181969" y="0"/>
                    <a:pt x="189261" y="26161"/>
                  </a:cubicBezTo>
                  <a:cubicBezTo>
                    <a:pt x="196236" y="51170"/>
                    <a:pt x="203210" y="76178"/>
                    <a:pt x="210184" y="101197"/>
                  </a:cubicBezTo>
                  <a:cubicBezTo>
                    <a:pt x="237553" y="104203"/>
                    <a:pt x="264805" y="107611"/>
                    <a:pt x="291941" y="111304"/>
                  </a:cubicBezTo>
                  <a:cubicBezTo>
                    <a:pt x="305837" y="113199"/>
                    <a:pt x="316060" y="123920"/>
                    <a:pt x="314885" y="135508"/>
                  </a:cubicBezTo>
                  <a:cubicBezTo>
                    <a:pt x="311774" y="166147"/>
                    <a:pt x="269758" y="186160"/>
                    <a:pt x="238728" y="203580"/>
                  </a:cubicBezTo>
                  <a:cubicBezTo>
                    <a:pt x="245184" y="226694"/>
                    <a:pt x="251629" y="249808"/>
                    <a:pt x="258063" y="272922"/>
                  </a:cubicBezTo>
                  <a:cubicBezTo>
                    <a:pt x="265736" y="300429"/>
                    <a:pt x="223562" y="316769"/>
                    <a:pt x="199612" y="303011"/>
                  </a:cubicBezTo>
                  <a:close/>
                </a:path>
              </a:pathLst>
            </a:custGeom>
            <a:solidFill>
              <a:srgbClr val="E7AA34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3" name="Google Shape;616;p22">
              <a:extLst>
                <a:ext uri="{FF2B5EF4-FFF2-40B4-BE49-F238E27FC236}">
                  <a16:creationId xmlns:a16="http://schemas.microsoft.com/office/drawing/2014/main" id="{A5E9CB7A-5506-4FD1-97AE-FE1BFEB8B3CE}"/>
                </a:ext>
              </a:extLst>
            </p:cNvPr>
            <p:cNvSpPr/>
            <p:nvPr/>
          </p:nvSpPr>
          <p:spPr>
            <a:xfrm>
              <a:off x="2768914" y="655181"/>
              <a:ext cx="338380" cy="321743"/>
            </a:xfrm>
            <a:custGeom>
              <a:avLst/>
              <a:gdLst/>
              <a:ahLst/>
              <a:cxnLst/>
              <a:rect l="l" t="t" r="r" b="b"/>
              <a:pathLst>
                <a:path w="338380" h="321743" extrusionOk="0">
                  <a:moveTo>
                    <a:pt x="231129" y="321743"/>
                  </a:moveTo>
                  <a:cubicBezTo>
                    <a:pt x="221995" y="321743"/>
                    <a:pt x="213031" y="319648"/>
                    <a:pt x="205549" y="315351"/>
                  </a:cubicBezTo>
                  <a:cubicBezTo>
                    <a:pt x="183440" y="302651"/>
                    <a:pt x="164803" y="287432"/>
                    <a:pt x="149193" y="273557"/>
                  </a:cubicBezTo>
                  <a:cubicBezTo>
                    <a:pt x="132217" y="282141"/>
                    <a:pt x="116903" y="289665"/>
                    <a:pt x="102563" y="296481"/>
                  </a:cubicBezTo>
                  <a:cubicBezTo>
                    <a:pt x="83957" y="305318"/>
                    <a:pt x="63457" y="303826"/>
                    <a:pt x="50302" y="292671"/>
                  </a:cubicBezTo>
                  <a:cubicBezTo>
                    <a:pt x="39877" y="283823"/>
                    <a:pt x="35962" y="270467"/>
                    <a:pt x="39856" y="256942"/>
                  </a:cubicBezTo>
                  <a:cubicBezTo>
                    <a:pt x="45846" y="236071"/>
                    <a:pt x="52704" y="214164"/>
                    <a:pt x="60272" y="191727"/>
                  </a:cubicBezTo>
                  <a:lnTo>
                    <a:pt x="12255" y="147584"/>
                  </a:lnTo>
                  <a:cubicBezTo>
                    <a:pt x="3386" y="139435"/>
                    <a:pt x="0" y="127910"/>
                    <a:pt x="2857" y="115749"/>
                  </a:cubicBezTo>
                  <a:cubicBezTo>
                    <a:pt x="3026" y="102806"/>
                    <a:pt x="11916" y="88391"/>
                    <a:pt x="29347" y="84073"/>
                  </a:cubicBezTo>
                  <a:cubicBezTo>
                    <a:pt x="40491" y="78845"/>
                    <a:pt x="52567" y="78507"/>
                    <a:pt x="63711" y="83079"/>
                  </a:cubicBezTo>
                  <a:cubicBezTo>
                    <a:pt x="77152" y="83311"/>
                    <a:pt x="89429" y="83671"/>
                    <a:pt x="100975" y="84158"/>
                  </a:cubicBezTo>
                  <a:cubicBezTo>
                    <a:pt x="108913" y="65288"/>
                    <a:pt x="117072" y="46831"/>
                    <a:pt x="125264" y="29188"/>
                  </a:cubicBezTo>
                  <a:cubicBezTo>
                    <a:pt x="134651" y="8985"/>
                    <a:pt x="158559" y="0"/>
                    <a:pt x="177366" y="1502"/>
                  </a:cubicBezTo>
                  <a:cubicBezTo>
                    <a:pt x="194246" y="2889"/>
                    <a:pt x="206692" y="12223"/>
                    <a:pt x="210661" y="26479"/>
                  </a:cubicBezTo>
                  <a:lnTo>
                    <a:pt x="229668" y="94625"/>
                  </a:lnTo>
                  <a:cubicBezTo>
                    <a:pt x="253714" y="97324"/>
                    <a:pt x="278299" y="100393"/>
                    <a:pt x="304567" y="103981"/>
                  </a:cubicBezTo>
                  <a:cubicBezTo>
                    <a:pt x="324305" y="106669"/>
                    <a:pt x="338380" y="122375"/>
                    <a:pt x="336624" y="139742"/>
                  </a:cubicBezTo>
                  <a:cubicBezTo>
                    <a:pt x="333247" y="172921"/>
                    <a:pt x="295031" y="193960"/>
                    <a:pt x="264329" y="210862"/>
                  </a:cubicBezTo>
                  <a:lnTo>
                    <a:pt x="262371" y="211941"/>
                  </a:lnTo>
                  <a:lnTo>
                    <a:pt x="279474" y="273240"/>
                  </a:lnTo>
                  <a:cubicBezTo>
                    <a:pt x="283358" y="287199"/>
                    <a:pt x="278553" y="300672"/>
                    <a:pt x="266287" y="310208"/>
                  </a:cubicBezTo>
                  <a:cubicBezTo>
                    <a:pt x="256518" y="317796"/>
                    <a:pt x="243670" y="321733"/>
                    <a:pt x="231129" y="321743"/>
                  </a:cubicBezTo>
                  <a:close/>
                  <a:moveTo>
                    <a:pt x="152569" y="248105"/>
                  </a:moveTo>
                  <a:lnTo>
                    <a:pt x="157977" y="252994"/>
                  </a:lnTo>
                  <a:cubicBezTo>
                    <a:pt x="173810" y="267345"/>
                    <a:pt x="193103" y="283802"/>
                    <a:pt x="216090" y="296989"/>
                  </a:cubicBezTo>
                  <a:cubicBezTo>
                    <a:pt x="226271" y="302852"/>
                    <a:pt x="243321" y="301243"/>
                    <a:pt x="253290" y="293496"/>
                  </a:cubicBezTo>
                  <a:cubicBezTo>
                    <a:pt x="261387" y="287210"/>
                    <a:pt x="259651" y="280966"/>
                    <a:pt x="259079" y="278923"/>
                  </a:cubicBezTo>
                  <a:lnTo>
                    <a:pt x="237511" y="201580"/>
                  </a:lnTo>
                  <a:lnTo>
                    <a:pt x="254126" y="192320"/>
                  </a:lnTo>
                  <a:cubicBezTo>
                    <a:pt x="280490" y="177799"/>
                    <a:pt x="313308" y="159734"/>
                    <a:pt x="315552" y="137604"/>
                  </a:cubicBezTo>
                  <a:cubicBezTo>
                    <a:pt x="316145" y="131847"/>
                    <a:pt x="309805" y="126058"/>
                    <a:pt x="301709" y="124946"/>
                  </a:cubicBezTo>
                  <a:cubicBezTo>
                    <a:pt x="273028" y="121041"/>
                    <a:pt x="246379" y="117750"/>
                    <a:pt x="220239" y="114882"/>
                  </a:cubicBezTo>
                  <a:lnTo>
                    <a:pt x="213116" y="114088"/>
                  </a:lnTo>
                  <a:lnTo>
                    <a:pt x="190277" y="32162"/>
                  </a:lnTo>
                  <a:cubicBezTo>
                    <a:pt x="188203" y="24722"/>
                    <a:pt x="180212" y="22976"/>
                    <a:pt x="175640" y="22605"/>
                  </a:cubicBezTo>
                  <a:cubicBezTo>
                    <a:pt x="164380" y="21706"/>
                    <a:pt x="149521" y="27220"/>
                    <a:pt x="144462" y="38110"/>
                  </a:cubicBezTo>
                  <a:cubicBezTo>
                    <a:pt x="135392" y="57615"/>
                    <a:pt x="126375" y="78147"/>
                    <a:pt x="117654" y="99123"/>
                  </a:cubicBezTo>
                  <a:lnTo>
                    <a:pt x="114807" y="105992"/>
                  </a:lnTo>
                  <a:lnTo>
                    <a:pt x="107367" y="105642"/>
                  </a:lnTo>
                  <a:cubicBezTo>
                    <a:pt x="93323" y="104954"/>
                    <a:pt x="78231" y="104489"/>
                    <a:pt x="61235" y="104214"/>
                  </a:cubicBezTo>
                  <a:lnTo>
                    <a:pt x="58938" y="104171"/>
                  </a:lnTo>
                  <a:lnTo>
                    <a:pt x="56864" y="103187"/>
                  </a:lnTo>
                  <a:cubicBezTo>
                    <a:pt x="49000" y="99462"/>
                    <a:pt x="42089" y="101335"/>
                    <a:pt x="37666" y="103557"/>
                  </a:cubicBezTo>
                  <a:lnTo>
                    <a:pt x="35094" y="104468"/>
                  </a:lnTo>
                  <a:cubicBezTo>
                    <a:pt x="27601" y="106066"/>
                    <a:pt x="23801" y="111844"/>
                    <a:pt x="24024" y="116490"/>
                  </a:cubicBezTo>
                  <a:lnTo>
                    <a:pt x="24108" y="118194"/>
                  </a:lnTo>
                  <a:lnTo>
                    <a:pt x="23653" y="119824"/>
                  </a:lnTo>
                  <a:cubicBezTo>
                    <a:pt x="22256" y="124851"/>
                    <a:pt x="23240" y="128947"/>
                    <a:pt x="26574" y="132005"/>
                  </a:cubicBezTo>
                  <a:lnTo>
                    <a:pt x="84761" y="185483"/>
                  </a:lnTo>
                  <a:lnTo>
                    <a:pt x="82528" y="192023"/>
                  </a:lnTo>
                  <a:cubicBezTo>
                    <a:pt x="74189" y="216418"/>
                    <a:pt x="66674" y="240220"/>
                    <a:pt x="60187" y="262784"/>
                  </a:cubicBezTo>
                  <a:cubicBezTo>
                    <a:pt x="58187" y="269779"/>
                    <a:pt x="61161" y="274118"/>
                    <a:pt x="63997" y="276531"/>
                  </a:cubicBezTo>
                  <a:cubicBezTo>
                    <a:pt x="69183" y="280923"/>
                    <a:pt x="79988" y="283770"/>
                    <a:pt x="93482" y="277357"/>
                  </a:cubicBezTo>
                  <a:cubicBezTo>
                    <a:pt x="109452" y="269769"/>
                    <a:pt x="126650" y="261281"/>
                    <a:pt x="146071" y="2514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44" name="Google Shape;620;p22">
            <a:extLst>
              <a:ext uri="{FF2B5EF4-FFF2-40B4-BE49-F238E27FC236}">
                <a16:creationId xmlns:a16="http://schemas.microsoft.com/office/drawing/2014/main" id="{CE22DF63-55DE-4C28-A798-FA69E1C922AE}"/>
              </a:ext>
            </a:extLst>
          </p:cNvPr>
          <p:cNvGrpSpPr/>
          <p:nvPr/>
        </p:nvGrpSpPr>
        <p:grpSpPr>
          <a:xfrm>
            <a:off x="11522554" y="3486458"/>
            <a:ext cx="1600229" cy="723488"/>
            <a:chOff x="10729875" y="529734"/>
            <a:chExt cx="3232134" cy="1460117"/>
          </a:xfrm>
        </p:grpSpPr>
        <p:sp>
          <p:nvSpPr>
            <p:cNvPr id="45" name="Google Shape;621;p22">
              <a:extLst>
                <a:ext uri="{FF2B5EF4-FFF2-40B4-BE49-F238E27FC236}">
                  <a16:creationId xmlns:a16="http://schemas.microsoft.com/office/drawing/2014/main" id="{183B5BFF-40FD-48A4-960A-3823AD736848}"/>
                </a:ext>
              </a:extLst>
            </p:cNvPr>
            <p:cNvSpPr/>
            <p:nvPr/>
          </p:nvSpPr>
          <p:spPr>
            <a:xfrm>
              <a:off x="10729875" y="552963"/>
              <a:ext cx="3216751" cy="1436888"/>
            </a:xfrm>
            <a:custGeom>
              <a:avLst/>
              <a:gdLst/>
              <a:ahLst/>
              <a:cxnLst/>
              <a:rect l="l" t="t" r="r" b="b"/>
              <a:pathLst>
                <a:path w="3216751" h="1436888" extrusionOk="0">
                  <a:moveTo>
                    <a:pt x="2965957" y="553084"/>
                  </a:moveTo>
                  <a:cubicBezTo>
                    <a:pt x="2860420" y="494485"/>
                    <a:pt x="2733738" y="494643"/>
                    <a:pt x="2622073" y="536564"/>
                  </a:cubicBezTo>
                  <a:cubicBezTo>
                    <a:pt x="2592249" y="285040"/>
                    <a:pt x="2442622" y="48249"/>
                    <a:pt x="2152364" y="77078"/>
                  </a:cubicBezTo>
                  <a:cubicBezTo>
                    <a:pt x="1976416" y="94551"/>
                    <a:pt x="1827720" y="188467"/>
                    <a:pt x="1719728" y="319722"/>
                  </a:cubicBezTo>
                  <a:cubicBezTo>
                    <a:pt x="1698783" y="274933"/>
                    <a:pt x="1672378" y="232568"/>
                    <a:pt x="1637336" y="194204"/>
                  </a:cubicBezTo>
                  <a:cubicBezTo>
                    <a:pt x="1484079" y="26341"/>
                    <a:pt x="1245668" y="0"/>
                    <a:pt x="1040235" y="79036"/>
                  </a:cubicBezTo>
                  <a:cubicBezTo>
                    <a:pt x="734885" y="196521"/>
                    <a:pt x="575775" y="503576"/>
                    <a:pt x="593142" y="806778"/>
                  </a:cubicBezTo>
                  <a:cubicBezTo>
                    <a:pt x="494696" y="747892"/>
                    <a:pt x="376618" y="743278"/>
                    <a:pt x="259746" y="808354"/>
                  </a:cubicBezTo>
                  <a:cubicBezTo>
                    <a:pt x="106351" y="893773"/>
                    <a:pt x="0" y="1104137"/>
                    <a:pt x="119983" y="1260273"/>
                  </a:cubicBezTo>
                  <a:cubicBezTo>
                    <a:pt x="255714" y="1436888"/>
                    <a:pt x="562863" y="1378256"/>
                    <a:pt x="753385" y="1380648"/>
                  </a:cubicBezTo>
                  <a:cubicBezTo>
                    <a:pt x="1069202" y="1384617"/>
                    <a:pt x="1385294" y="1374732"/>
                    <a:pt x="1700678" y="1358222"/>
                  </a:cubicBezTo>
                  <a:cubicBezTo>
                    <a:pt x="2004747" y="1342294"/>
                    <a:pt x="2308934" y="1320080"/>
                    <a:pt x="2611691" y="1287398"/>
                  </a:cubicBezTo>
                  <a:cubicBezTo>
                    <a:pt x="2805324" y="1266475"/>
                    <a:pt x="3029076" y="1229582"/>
                    <a:pt x="3127195" y="1038013"/>
                  </a:cubicBezTo>
                  <a:cubicBezTo>
                    <a:pt x="3216751" y="863166"/>
                    <a:pt x="3134201" y="646493"/>
                    <a:pt x="2965957" y="55308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6" name="Google Shape;622;p22">
              <a:extLst>
                <a:ext uri="{FF2B5EF4-FFF2-40B4-BE49-F238E27FC236}">
                  <a16:creationId xmlns:a16="http://schemas.microsoft.com/office/drawing/2014/main" id="{36E2E276-7F3E-45BF-96F8-1D5AE735606E}"/>
                </a:ext>
              </a:extLst>
            </p:cNvPr>
            <p:cNvSpPr/>
            <p:nvPr/>
          </p:nvSpPr>
          <p:spPr>
            <a:xfrm>
              <a:off x="10771812" y="529734"/>
              <a:ext cx="3190197" cy="1427194"/>
            </a:xfrm>
            <a:custGeom>
              <a:avLst/>
              <a:gdLst/>
              <a:ahLst/>
              <a:cxnLst/>
              <a:rect l="l" t="t" r="r" b="b"/>
              <a:pathLst>
                <a:path w="3190197" h="1427194" extrusionOk="0">
                  <a:moveTo>
                    <a:pt x="452289" y="1427194"/>
                  </a:moveTo>
                  <a:cubicBezTo>
                    <a:pt x="304291" y="1427194"/>
                    <a:pt x="152262" y="1406143"/>
                    <a:pt x="65457" y="1293177"/>
                  </a:cubicBezTo>
                  <a:cubicBezTo>
                    <a:pt x="16890" y="1229984"/>
                    <a:pt x="0" y="1154070"/>
                    <a:pt x="16615" y="1073657"/>
                  </a:cubicBezTo>
                  <a:cubicBezTo>
                    <a:pt x="37962" y="970354"/>
                    <a:pt x="112098" y="872288"/>
                    <a:pt x="210079" y="817710"/>
                  </a:cubicBezTo>
                  <a:cubicBezTo>
                    <a:pt x="318441" y="757375"/>
                    <a:pt x="432487" y="752326"/>
                    <a:pt x="534225" y="802671"/>
                  </a:cubicBezTo>
                  <a:cubicBezTo>
                    <a:pt x="526870" y="481933"/>
                    <a:pt x="708395" y="196797"/>
                    <a:pt x="992589" y="87450"/>
                  </a:cubicBezTo>
                  <a:cubicBezTo>
                    <a:pt x="1219909" y="0"/>
                    <a:pt x="1461124" y="46810"/>
                    <a:pt x="1607132" y="206724"/>
                  </a:cubicBezTo>
                  <a:cubicBezTo>
                    <a:pt x="1635855" y="238177"/>
                    <a:pt x="1660260" y="273526"/>
                    <a:pt x="1681352" y="314240"/>
                  </a:cubicBezTo>
                  <a:cubicBezTo>
                    <a:pt x="1797473" y="181747"/>
                    <a:pt x="1948412" y="100446"/>
                    <a:pt x="2108845" y="84507"/>
                  </a:cubicBezTo>
                  <a:cubicBezTo>
                    <a:pt x="2414703" y="54112"/>
                    <a:pt x="2559653" y="305636"/>
                    <a:pt x="2593318" y="538310"/>
                  </a:cubicBezTo>
                  <a:cubicBezTo>
                    <a:pt x="2711111" y="499353"/>
                    <a:pt x="2833444" y="507862"/>
                    <a:pt x="2931720" y="562430"/>
                  </a:cubicBezTo>
                  <a:cubicBezTo>
                    <a:pt x="3114981" y="664178"/>
                    <a:pt x="3190197" y="891190"/>
                    <a:pt x="3099382" y="1068472"/>
                  </a:cubicBezTo>
                  <a:cubicBezTo>
                    <a:pt x="2998882" y="1264708"/>
                    <a:pt x="2774177" y="1304512"/>
                    <a:pt x="2571453" y="1326409"/>
                  </a:cubicBezTo>
                  <a:cubicBezTo>
                    <a:pt x="2291333" y="1356645"/>
                    <a:pt x="1993053" y="1379844"/>
                    <a:pt x="1659572" y="1397306"/>
                  </a:cubicBezTo>
                  <a:cubicBezTo>
                    <a:pt x="1298437" y="1416208"/>
                    <a:pt x="997119" y="1423341"/>
                    <a:pt x="711242" y="1419754"/>
                  </a:cubicBezTo>
                  <a:cubicBezTo>
                    <a:pt x="674221" y="1419256"/>
                    <a:pt x="632459" y="1421172"/>
                    <a:pt x="588285" y="1423161"/>
                  </a:cubicBezTo>
                  <a:cubicBezTo>
                    <a:pt x="544787" y="1425119"/>
                    <a:pt x="498728" y="1427194"/>
                    <a:pt x="452289" y="1427194"/>
                  </a:cubicBezTo>
                  <a:close/>
                  <a:moveTo>
                    <a:pt x="389498" y="800269"/>
                  </a:moveTo>
                  <a:cubicBezTo>
                    <a:pt x="335174" y="800269"/>
                    <a:pt x="279622" y="815339"/>
                    <a:pt x="225530" y="845460"/>
                  </a:cubicBezTo>
                  <a:cubicBezTo>
                    <a:pt x="136736" y="894894"/>
                    <a:pt x="66939" y="986991"/>
                    <a:pt x="47709" y="1080071"/>
                  </a:cubicBezTo>
                  <a:cubicBezTo>
                    <a:pt x="33019" y="1151180"/>
                    <a:pt x="47857" y="1218173"/>
                    <a:pt x="90635" y="1273831"/>
                  </a:cubicBezTo>
                  <a:cubicBezTo>
                    <a:pt x="194595" y="1409117"/>
                    <a:pt x="412093" y="1399317"/>
                    <a:pt x="586856" y="1391443"/>
                  </a:cubicBezTo>
                  <a:cubicBezTo>
                    <a:pt x="631507" y="1389432"/>
                    <a:pt x="673618" y="1387570"/>
                    <a:pt x="711644" y="1388004"/>
                  </a:cubicBezTo>
                  <a:cubicBezTo>
                    <a:pt x="996791" y="1391591"/>
                    <a:pt x="1297484" y="1384469"/>
                    <a:pt x="1657910" y="1365599"/>
                  </a:cubicBezTo>
                  <a:cubicBezTo>
                    <a:pt x="1990799" y="1348168"/>
                    <a:pt x="2288508" y="1325022"/>
                    <a:pt x="2568045" y="1294839"/>
                  </a:cubicBezTo>
                  <a:cubicBezTo>
                    <a:pt x="2762525" y="1273831"/>
                    <a:pt x="2977832" y="1236165"/>
                    <a:pt x="3071124" y="1054004"/>
                  </a:cubicBezTo>
                  <a:cubicBezTo>
                    <a:pt x="3154214" y="891783"/>
                    <a:pt x="3084766" y="683715"/>
                    <a:pt x="2916311" y="590190"/>
                  </a:cubicBezTo>
                  <a:cubicBezTo>
                    <a:pt x="2820955" y="537241"/>
                    <a:pt x="2700453" y="531579"/>
                    <a:pt x="2585719" y="574664"/>
                  </a:cubicBezTo>
                  <a:cubicBezTo>
                    <a:pt x="2581137" y="576378"/>
                    <a:pt x="2576046" y="575902"/>
                    <a:pt x="2571876" y="573362"/>
                  </a:cubicBezTo>
                  <a:cubicBezTo>
                    <a:pt x="2567707" y="570822"/>
                    <a:pt x="2564944" y="566515"/>
                    <a:pt x="2564373" y="561668"/>
                  </a:cubicBezTo>
                  <a:cubicBezTo>
                    <a:pt x="2537862" y="338031"/>
                    <a:pt x="2403517" y="87132"/>
                    <a:pt x="2111988" y="116099"/>
                  </a:cubicBezTo>
                  <a:cubicBezTo>
                    <a:pt x="1952582" y="131931"/>
                    <a:pt x="1802733" y="216079"/>
                    <a:pt x="1690052" y="353038"/>
                  </a:cubicBezTo>
                  <a:cubicBezTo>
                    <a:pt x="1686591" y="357240"/>
                    <a:pt x="1681236" y="359357"/>
                    <a:pt x="1675807" y="358700"/>
                  </a:cubicBezTo>
                  <a:cubicBezTo>
                    <a:pt x="1670399" y="358012"/>
                    <a:pt x="1665721" y="354615"/>
                    <a:pt x="1663414" y="349673"/>
                  </a:cubicBezTo>
                  <a:cubicBezTo>
                    <a:pt x="1641337" y="302471"/>
                    <a:pt x="1615260" y="262720"/>
                    <a:pt x="1583679" y="228134"/>
                  </a:cubicBezTo>
                  <a:cubicBezTo>
                    <a:pt x="1446561" y="77946"/>
                    <a:pt x="1219020" y="34364"/>
                    <a:pt x="1003998" y="117083"/>
                  </a:cubicBezTo>
                  <a:cubicBezTo>
                    <a:pt x="724407" y="224652"/>
                    <a:pt x="548819" y="510783"/>
                    <a:pt x="567054" y="829098"/>
                  </a:cubicBezTo>
                  <a:cubicBezTo>
                    <a:pt x="567393" y="834961"/>
                    <a:pt x="564462" y="840538"/>
                    <a:pt x="559434" y="843586"/>
                  </a:cubicBezTo>
                  <a:cubicBezTo>
                    <a:pt x="554407" y="846634"/>
                    <a:pt x="548110" y="846645"/>
                    <a:pt x="543062" y="843629"/>
                  </a:cubicBezTo>
                  <a:cubicBezTo>
                    <a:pt x="494717" y="814715"/>
                    <a:pt x="442690" y="800269"/>
                    <a:pt x="389498" y="80026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143" name="AutoShape 99">
            <a:extLst>
              <a:ext uri="{FF2B5EF4-FFF2-40B4-BE49-F238E27FC236}">
                <a16:creationId xmlns:a16="http://schemas.microsoft.com/office/drawing/2014/main" id="{7409FC13-8751-4CBF-8ADD-16DF6734F918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2574880" y="1643062"/>
            <a:ext cx="7067550" cy="357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44" name="Rectangle 101">
            <a:extLst>
              <a:ext uri="{FF2B5EF4-FFF2-40B4-BE49-F238E27FC236}">
                <a16:creationId xmlns:a16="http://schemas.microsoft.com/office/drawing/2014/main" id="{D25749F4-0DF6-42EC-86D3-CE6375BE0D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6468" y="1674812"/>
            <a:ext cx="1793875" cy="439738"/>
          </a:xfrm>
          <a:prstGeom prst="rect">
            <a:avLst/>
          </a:prstGeom>
          <a:solidFill>
            <a:srgbClr val="70AD4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45" name="Rectangle 102">
            <a:extLst>
              <a:ext uri="{FF2B5EF4-FFF2-40B4-BE49-F238E27FC236}">
                <a16:creationId xmlns:a16="http://schemas.microsoft.com/office/drawing/2014/main" id="{5AC318EF-3ED5-4378-A984-38A6B5D065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0343" y="1674812"/>
            <a:ext cx="1512888" cy="439738"/>
          </a:xfrm>
          <a:prstGeom prst="rect">
            <a:avLst/>
          </a:prstGeom>
          <a:solidFill>
            <a:srgbClr val="70AD4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46" name="Rectangle 103">
            <a:extLst>
              <a:ext uri="{FF2B5EF4-FFF2-40B4-BE49-F238E27FC236}">
                <a16:creationId xmlns:a16="http://schemas.microsoft.com/office/drawing/2014/main" id="{2F776244-3460-4838-AE35-4E732E1E2C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3230" y="1674812"/>
            <a:ext cx="3746500" cy="439738"/>
          </a:xfrm>
          <a:prstGeom prst="rect">
            <a:avLst/>
          </a:prstGeom>
          <a:solidFill>
            <a:srgbClr val="70AD4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47" name="Rectangle 104">
            <a:extLst>
              <a:ext uri="{FF2B5EF4-FFF2-40B4-BE49-F238E27FC236}">
                <a16:creationId xmlns:a16="http://schemas.microsoft.com/office/drawing/2014/main" id="{3F8901E7-8FD8-41A7-956A-7C1EA7CDB8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6468" y="2114550"/>
            <a:ext cx="1793875" cy="500063"/>
          </a:xfrm>
          <a:prstGeom prst="rect">
            <a:avLst/>
          </a:prstGeom>
          <a:solidFill>
            <a:srgbClr val="E7E7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48" name="Rectangle 105">
            <a:extLst>
              <a:ext uri="{FF2B5EF4-FFF2-40B4-BE49-F238E27FC236}">
                <a16:creationId xmlns:a16="http://schemas.microsoft.com/office/drawing/2014/main" id="{F721B395-70C1-4493-AD89-2D0F7F07B0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0343" y="2114550"/>
            <a:ext cx="1512888" cy="500063"/>
          </a:xfrm>
          <a:prstGeom prst="rect">
            <a:avLst/>
          </a:prstGeom>
          <a:solidFill>
            <a:srgbClr val="E7E7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49" name="Rectangle 106">
            <a:extLst>
              <a:ext uri="{FF2B5EF4-FFF2-40B4-BE49-F238E27FC236}">
                <a16:creationId xmlns:a16="http://schemas.microsoft.com/office/drawing/2014/main" id="{5E6F5C6D-721C-44EF-B1BA-08A9528836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3230" y="2114550"/>
            <a:ext cx="3746500" cy="500063"/>
          </a:xfrm>
          <a:prstGeom prst="rect">
            <a:avLst/>
          </a:prstGeom>
          <a:solidFill>
            <a:srgbClr val="E7E7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50" name="Rectangle 107">
            <a:extLst>
              <a:ext uri="{FF2B5EF4-FFF2-40B4-BE49-F238E27FC236}">
                <a16:creationId xmlns:a16="http://schemas.microsoft.com/office/drawing/2014/main" id="{058ECD0A-4EB2-4AE0-8756-F8A0E348E0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6468" y="2614612"/>
            <a:ext cx="1793875" cy="5016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51" name="Rectangle 108">
            <a:extLst>
              <a:ext uri="{FF2B5EF4-FFF2-40B4-BE49-F238E27FC236}">
                <a16:creationId xmlns:a16="http://schemas.microsoft.com/office/drawing/2014/main" id="{1BD90A18-CB8C-4F82-A3F8-687315E06D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0343" y="2614612"/>
            <a:ext cx="1512888" cy="5016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52" name="Rectangle 109">
            <a:extLst>
              <a:ext uri="{FF2B5EF4-FFF2-40B4-BE49-F238E27FC236}">
                <a16:creationId xmlns:a16="http://schemas.microsoft.com/office/drawing/2014/main" id="{FDE26584-9791-45DD-BCBC-9F3F13722D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3230" y="2614612"/>
            <a:ext cx="3746500" cy="5016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53" name="Rectangle 110">
            <a:extLst>
              <a:ext uri="{FF2B5EF4-FFF2-40B4-BE49-F238E27FC236}">
                <a16:creationId xmlns:a16="http://schemas.microsoft.com/office/drawing/2014/main" id="{6F1EA9FA-A337-49AE-B41E-308555118A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6468" y="3116262"/>
            <a:ext cx="1793875" cy="501650"/>
          </a:xfrm>
          <a:prstGeom prst="rect">
            <a:avLst/>
          </a:prstGeom>
          <a:solidFill>
            <a:srgbClr val="E7E7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54" name="Rectangle 111">
            <a:extLst>
              <a:ext uri="{FF2B5EF4-FFF2-40B4-BE49-F238E27FC236}">
                <a16:creationId xmlns:a16="http://schemas.microsoft.com/office/drawing/2014/main" id="{A6FF97DE-DEB0-402B-A323-10DE10CFC6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0343" y="3116262"/>
            <a:ext cx="1512888" cy="501650"/>
          </a:xfrm>
          <a:prstGeom prst="rect">
            <a:avLst/>
          </a:prstGeom>
          <a:solidFill>
            <a:srgbClr val="E7E7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55" name="Rectangle 112">
            <a:extLst>
              <a:ext uri="{FF2B5EF4-FFF2-40B4-BE49-F238E27FC236}">
                <a16:creationId xmlns:a16="http://schemas.microsoft.com/office/drawing/2014/main" id="{964F64E9-196A-464C-B82E-C7B076167E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3230" y="3116262"/>
            <a:ext cx="3746500" cy="501650"/>
          </a:xfrm>
          <a:prstGeom prst="rect">
            <a:avLst/>
          </a:prstGeom>
          <a:solidFill>
            <a:srgbClr val="E7E7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56" name="Rectangle 113">
            <a:extLst>
              <a:ext uri="{FF2B5EF4-FFF2-40B4-BE49-F238E27FC236}">
                <a16:creationId xmlns:a16="http://schemas.microsoft.com/office/drawing/2014/main" id="{45D87A9E-3BAC-4642-9CE1-734981E25F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6468" y="3617912"/>
            <a:ext cx="1793875" cy="5000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57" name="Rectangle 114">
            <a:extLst>
              <a:ext uri="{FF2B5EF4-FFF2-40B4-BE49-F238E27FC236}">
                <a16:creationId xmlns:a16="http://schemas.microsoft.com/office/drawing/2014/main" id="{3D41F456-CD61-4AC7-A6E2-A54BA68F2C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0343" y="3617912"/>
            <a:ext cx="1512888" cy="5000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58" name="Rectangle 115">
            <a:extLst>
              <a:ext uri="{FF2B5EF4-FFF2-40B4-BE49-F238E27FC236}">
                <a16:creationId xmlns:a16="http://schemas.microsoft.com/office/drawing/2014/main" id="{33D1F632-7DEB-42B6-8AC1-29BCB93496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3230" y="3617912"/>
            <a:ext cx="3746500" cy="5000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59" name="Rectangle 116">
            <a:extLst>
              <a:ext uri="{FF2B5EF4-FFF2-40B4-BE49-F238E27FC236}">
                <a16:creationId xmlns:a16="http://schemas.microsoft.com/office/drawing/2014/main" id="{2EEF73EA-43E6-4321-B02B-92420E7E64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6468" y="4117975"/>
            <a:ext cx="1793875" cy="501650"/>
          </a:xfrm>
          <a:prstGeom prst="rect">
            <a:avLst/>
          </a:prstGeom>
          <a:solidFill>
            <a:srgbClr val="E7E7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60" name="Rectangle 117">
            <a:extLst>
              <a:ext uri="{FF2B5EF4-FFF2-40B4-BE49-F238E27FC236}">
                <a16:creationId xmlns:a16="http://schemas.microsoft.com/office/drawing/2014/main" id="{36AAB23C-4B59-4313-89C5-53DA1F8F66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0343" y="4117975"/>
            <a:ext cx="1512888" cy="501650"/>
          </a:xfrm>
          <a:prstGeom prst="rect">
            <a:avLst/>
          </a:prstGeom>
          <a:solidFill>
            <a:srgbClr val="E7E7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61" name="Rectangle 118">
            <a:extLst>
              <a:ext uri="{FF2B5EF4-FFF2-40B4-BE49-F238E27FC236}">
                <a16:creationId xmlns:a16="http://schemas.microsoft.com/office/drawing/2014/main" id="{282B297F-FF6B-4B8C-A07A-D6E0B6E101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3230" y="4117975"/>
            <a:ext cx="3746500" cy="501650"/>
          </a:xfrm>
          <a:prstGeom prst="rect">
            <a:avLst/>
          </a:prstGeom>
          <a:solidFill>
            <a:srgbClr val="E7E7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62" name="Rectangle 119">
            <a:extLst>
              <a:ext uri="{FF2B5EF4-FFF2-40B4-BE49-F238E27FC236}">
                <a16:creationId xmlns:a16="http://schemas.microsoft.com/office/drawing/2014/main" id="{EFF6D5CF-A07A-456E-85CA-D43DA72F76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6468" y="4619625"/>
            <a:ext cx="1793875" cy="5000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63" name="Rectangle 120">
            <a:extLst>
              <a:ext uri="{FF2B5EF4-FFF2-40B4-BE49-F238E27FC236}">
                <a16:creationId xmlns:a16="http://schemas.microsoft.com/office/drawing/2014/main" id="{F96ACB13-9B9B-4E67-8539-BCB23CA22C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0343" y="4619625"/>
            <a:ext cx="1512888" cy="5000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64" name="Rectangle 121">
            <a:extLst>
              <a:ext uri="{FF2B5EF4-FFF2-40B4-BE49-F238E27FC236}">
                <a16:creationId xmlns:a16="http://schemas.microsoft.com/office/drawing/2014/main" id="{C8DD4B3A-3EF8-43CF-8ABB-9F76C38D6C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3230" y="4619625"/>
            <a:ext cx="3746500" cy="5016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65" name="Line 122">
            <a:extLst>
              <a:ext uri="{FF2B5EF4-FFF2-40B4-BE49-F238E27FC236}">
                <a16:creationId xmlns:a16="http://schemas.microsoft.com/office/drawing/2014/main" id="{BD034470-5532-406C-AF99-DD8DBD6E7275}"/>
              </a:ext>
            </a:extLst>
          </p:cNvPr>
          <p:cNvSpPr>
            <a:spLocks noChangeShapeType="1"/>
          </p:cNvSpPr>
          <p:nvPr/>
        </p:nvSpPr>
        <p:spPr bwMode="auto">
          <a:xfrm>
            <a:off x="2576468" y="2114550"/>
            <a:ext cx="7053263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66" name="Line 123">
            <a:extLst>
              <a:ext uri="{FF2B5EF4-FFF2-40B4-BE49-F238E27FC236}">
                <a16:creationId xmlns:a16="http://schemas.microsoft.com/office/drawing/2014/main" id="{EE01FAF4-2277-409A-A6C6-93EDEF24796C}"/>
              </a:ext>
            </a:extLst>
          </p:cNvPr>
          <p:cNvSpPr>
            <a:spLocks noChangeShapeType="1"/>
          </p:cNvSpPr>
          <p:nvPr/>
        </p:nvSpPr>
        <p:spPr bwMode="auto">
          <a:xfrm>
            <a:off x="2576468" y="1674812"/>
            <a:ext cx="7053263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67" name="Line 124">
            <a:extLst>
              <a:ext uri="{FF2B5EF4-FFF2-40B4-BE49-F238E27FC236}">
                <a16:creationId xmlns:a16="http://schemas.microsoft.com/office/drawing/2014/main" id="{5AA0F667-3290-4021-86F5-08F10615262F}"/>
              </a:ext>
            </a:extLst>
          </p:cNvPr>
          <p:cNvSpPr>
            <a:spLocks noChangeShapeType="1"/>
          </p:cNvSpPr>
          <p:nvPr/>
        </p:nvSpPr>
        <p:spPr bwMode="auto">
          <a:xfrm>
            <a:off x="2576468" y="5121275"/>
            <a:ext cx="7053263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68" name="Rectangle 125">
            <a:extLst>
              <a:ext uri="{FF2B5EF4-FFF2-40B4-BE49-F238E27FC236}">
                <a16:creationId xmlns:a16="http://schemas.microsoft.com/office/drawing/2014/main" id="{09902F13-3364-4C1E-9AE4-FE6D6B22E8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5868" y="1716087"/>
            <a:ext cx="1435100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0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Preposición</a:t>
            </a: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9" name="Rectangle 126">
            <a:extLst>
              <a:ext uri="{FF2B5EF4-FFF2-40B4-BE49-F238E27FC236}">
                <a16:creationId xmlns:a16="http://schemas.microsoft.com/office/drawing/2014/main" id="{46308321-6B9B-4CFC-8DE7-5CF45476EA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8343" y="1716087"/>
            <a:ext cx="665163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0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Caso</a:t>
            </a: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0" name="Rectangle 127">
            <a:extLst>
              <a:ext uri="{FF2B5EF4-FFF2-40B4-BE49-F238E27FC236}">
                <a16:creationId xmlns:a16="http://schemas.microsoft.com/office/drawing/2014/main" id="{57D68560-7A92-4137-A3C1-D49975467F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0218" y="1716087"/>
            <a:ext cx="1346200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0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Significado</a:t>
            </a: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1" name="Rectangle 128">
            <a:extLst>
              <a:ext uri="{FF2B5EF4-FFF2-40B4-BE49-F238E27FC236}">
                <a16:creationId xmlns:a16="http://schemas.microsoft.com/office/drawing/2014/main" id="{9AE1A45D-A417-47C7-82ED-96C1B4066F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355" y="2155825"/>
            <a:ext cx="6127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l-GR" sz="2400" b="1" kern="1200" dirty="0">
                <a:solidFill>
                  <a:schemeClr val="tx1"/>
                </a:solidFill>
              </a:rPr>
              <a:t>ἀπό</a:t>
            </a:r>
            <a:endParaRPr lang="es-MX" sz="2400" dirty="0">
              <a:solidFill>
                <a:schemeClr val="tx1"/>
              </a:solidFill>
            </a:endParaRPr>
          </a:p>
        </p:txBody>
      </p:sp>
      <p:sp>
        <p:nvSpPr>
          <p:cNvPr id="172" name="Rectangle 129">
            <a:extLst>
              <a:ext uri="{FF2B5EF4-FFF2-40B4-BE49-F238E27FC236}">
                <a16:creationId xmlns:a16="http://schemas.microsoft.com/office/drawing/2014/main" id="{06ED7EF0-C06B-4B82-AD68-45EFA2EFC6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6880" y="2155825"/>
            <a:ext cx="1201738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Genitivo</a:t>
            </a: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3" name="Rectangle 130">
            <a:extLst>
              <a:ext uri="{FF2B5EF4-FFF2-40B4-BE49-F238E27FC236}">
                <a16:creationId xmlns:a16="http://schemas.microsoft.com/office/drawing/2014/main" id="{218ED110-CC58-4AFB-871D-0398435C04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8305" y="2155825"/>
            <a:ext cx="1435100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de, desde.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4" name="Rectangle 131">
            <a:extLst>
              <a:ext uri="{FF2B5EF4-FFF2-40B4-BE49-F238E27FC236}">
                <a16:creationId xmlns:a16="http://schemas.microsoft.com/office/drawing/2014/main" id="{E6DCFDAE-9499-4F53-8229-DF7336110C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5618" y="2654300"/>
            <a:ext cx="3905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l-GR" sz="2400" b="1" kern="1200" dirty="0">
                <a:solidFill>
                  <a:schemeClr val="tx1"/>
                </a:solidFill>
              </a:rPr>
              <a:t>εἰς</a:t>
            </a:r>
            <a:endParaRPr lang="es-MX" sz="2400" dirty="0">
              <a:solidFill>
                <a:schemeClr val="tx1"/>
              </a:solidFill>
            </a:endParaRPr>
          </a:p>
        </p:txBody>
      </p:sp>
      <p:sp>
        <p:nvSpPr>
          <p:cNvPr id="175" name="Rectangle 132">
            <a:extLst>
              <a:ext uri="{FF2B5EF4-FFF2-40B4-BE49-F238E27FC236}">
                <a16:creationId xmlns:a16="http://schemas.microsoft.com/office/drawing/2014/main" id="{8B0191A2-A83D-4619-8968-E7A78B677B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0680" y="2654300"/>
            <a:ext cx="1357313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Acusativo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6" name="Rectangle 133">
            <a:extLst>
              <a:ext uri="{FF2B5EF4-FFF2-40B4-BE49-F238E27FC236}">
                <a16:creationId xmlns:a16="http://schemas.microsoft.com/office/drawing/2014/main" id="{425C3F67-3879-482B-98C1-F4AC343A45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080" y="2654300"/>
            <a:ext cx="1993900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a, hacia, hasta.</a:t>
            </a: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7" name="Rectangle 134">
            <a:extLst>
              <a:ext uri="{FF2B5EF4-FFF2-40B4-BE49-F238E27FC236}">
                <a16:creationId xmlns:a16="http://schemas.microsoft.com/office/drawing/2014/main" id="{8249FA9F-9948-4951-ABB2-FAB110AB23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4030" y="3157537"/>
            <a:ext cx="317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l-GR" sz="2400" b="1" kern="1200" dirty="0">
                <a:solidFill>
                  <a:schemeClr val="tx1"/>
                </a:solidFill>
              </a:rPr>
              <a:t>ἐκ</a:t>
            </a:r>
            <a:endParaRPr lang="es-MX" sz="2400" dirty="0">
              <a:solidFill>
                <a:schemeClr val="tx1"/>
              </a:solidFill>
            </a:endParaRPr>
          </a:p>
        </p:txBody>
      </p:sp>
      <p:sp>
        <p:nvSpPr>
          <p:cNvPr id="178" name="Rectangle 135">
            <a:extLst>
              <a:ext uri="{FF2B5EF4-FFF2-40B4-BE49-F238E27FC236}">
                <a16:creationId xmlns:a16="http://schemas.microsoft.com/office/drawing/2014/main" id="{014E7221-1E42-4317-A1F8-34B9E1D2A1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6880" y="3157537"/>
            <a:ext cx="1201738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Genitivo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9" name="Rectangle 136">
            <a:extLst>
              <a:ext uri="{FF2B5EF4-FFF2-40B4-BE49-F238E27FC236}">
                <a16:creationId xmlns:a16="http://schemas.microsoft.com/office/drawing/2014/main" id="{895F5188-558C-45F5-AB36-4B11CCFB88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1405" y="3157537"/>
            <a:ext cx="2635250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de, desde, de entre.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0" name="Rectangle 137">
            <a:extLst>
              <a:ext uri="{FF2B5EF4-FFF2-40B4-BE49-F238E27FC236}">
                <a16:creationId xmlns:a16="http://schemas.microsoft.com/office/drawing/2014/main" id="{E92B3B8F-6475-4561-8447-AC8D52080E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5618" y="3656012"/>
            <a:ext cx="317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l-GR" sz="2400" b="1" kern="1200" dirty="0">
                <a:solidFill>
                  <a:schemeClr val="tx1"/>
                </a:solidFill>
              </a:rPr>
              <a:t>ἐν</a:t>
            </a:r>
            <a:endParaRPr lang="es-MX" sz="2400" dirty="0">
              <a:solidFill>
                <a:schemeClr val="tx1"/>
              </a:solidFill>
            </a:endParaRPr>
          </a:p>
        </p:txBody>
      </p:sp>
      <p:sp>
        <p:nvSpPr>
          <p:cNvPr id="181" name="Rectangle 138">
            <a:extLst>
              <a:ext uri="{FF2B5EF4-FFF2-40B4-BE49-F238E27FC236}">
                <a16:creationId xmlns:a16="http://schemas.microsoft.com/office/drawing/2014/main" id="{D69C7380-FE9D-48A4-8B05-CFF92C2934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9118" y="3656012"/>
            <a:ext cx="960438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Dativo</a:t>
            </a: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2" name="Rectangle 139">
            <a:extLst>
              <a:ext uri="{FF2B5EF4-FFF2-40B4-BE49-F238E27FC236}">
                <a16:creationId xmlns:a16="http://schemas.microsoft.com/office/drawing/2014/main" id="{33A87E17-16F6-4D5C-B9A8-ECA688440D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2718" y="3656012"/>
            <a:ext cx="1954213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En, entre, con.</a:t>
            </a: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3" name="Rectangle 140">
            <a:extLst>
              <a:ext uri="{FF2B5EF4-FFF2-40B4-BE49-F238E27FC236}">
                <a16:creationId xmlns:a16="http://schemas.microsoft.com/office/drawing/2014/main" id="{CB2A8759-2EE4-418B-AE98-A6EFB1DF7C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6855" y="4159250"/>
            <a:ext cx="774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l-GR" sz="2400" b="1" kern="1200" dirty="0">
                <a:solidFill>
                  <a:schemeClr val="tx1"/>
                </a:solidFill>
              </a:rPr>
              <a:t>πρός</a:t>
            </a:r>
            <a:endParaRPr lang="es-MX" sz="2400" dirty="0">
              <a:solidFill>
                <a:schemeClr val="tx1"/>
              </a:solidFill>
            </a:endParaRPr>
          </a:p>
        </p:txBody>
      </p:sp>
      <p:sp>
        <p:nvSpPr>
          <p:cNvPr id="184" name="Rectangle 141">
            <a:extLst>
              <a:ext uri="{FF2B5EF4-FFF2-40B4-BE49-F238E27FC236}">
                <a16:creationId xmlns:a16="http://schemas.microsoft.com/office/drawing/2014/main" id="{78C0FEFD-7889-4B4D-A79A-62A01BFAD0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0680" y="4159250"/>
            <a:ext cx="1357313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Acusativo</a:t>
            </a: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5" name="Rectangle 142">
            <a:extLst>
              <a:ext uri="{FF2B5EF4-FFF2-40B4-BE49-F238E27FC236}">
                <a16:creationId xmlns:a16="http://schemas.microsoft.com/office/drawing/2014/main" id="{BB600F4F-B4EA-4488-8747-8215B5A33C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5743" y="4159250"/>
            <a:ext cx="1800225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A, hacia, con.</a:t>
            </a: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6" name="Rectangle 143">
            <a:extLst>
              <a:ext uri="{FF2B5EF4-FFF2-40B4-BE49-F238E27FC236}">
                <a16:creationId xmlns:a16="http://schemas.microsoft.com/office/drawing/2014/main" id="{52560EC5-8DC8-41D9-86FB-D139133F9B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6393" y="4660900"/>
            <a:ext cx="5603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l-GR" sz="2400" b="1" kern="1200" dirty="0">
                <a:solidFill>
                  <a:schemeClr val="tx1"/>
                </a:solidFill>
              </a:rPr>
              <a:t>σύν</a:t>
            </a:r>
            <a:endParaRPr lang="es-MX" sz="2400" dirty="0">
              <a:solidFill>
                <a:schemeClr val="tx1"/>
              </a:solidFill>
            </a:endParaRPr>
          </a:p>
        </p:txBody>
      </p:sp>
      <p:sp>
        <p:nvSpPr>
          <p:cNvPr id="187" name="Rectangle 144">
            <a:extLst>
              <a:ext uri="{FF2B5EF4-FFF2-40B4-BE49-F238E27FC236}">
                <a16:creationId xmlns:a16="http://schemas.microsoft.com/office/drawing/2014/main" id="{BB06B7DA-F9EE-4C14-B9E0-8B5299AB35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9118" y="4660900"/>
            <a:ext cx="960438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Dativo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8" name="Rectangle 145">
            <a:extLst>
              <a:ext uri="{FF2B5EF4-FFF2-40B4-BE49-F238E27FC236}">
                <a16:creationId xmlns:a16="http://schemas.microsoft.com/office/drawing/2014/main" id="{10B7C34B-4846-4391-87AF-137C9DC752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3030" y="4660900"/>
            <a:ext cx="2033588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Con, junto con.</a:t>
            </a: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98826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1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4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7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" grpId="0"/>
      <p:bldP spid="172" grpId="0"/>
      <p:bldP spid="173" grpId="0"/>
      <p:bldP spid="174" grpId="0"/>
      <p:bldP spid="175" grpId="0"/>
      <p:bldP spid="176" grpId="0"/>
      <p:bldP spid="177" grpId="0"/>
      <p:bldP spid="178" grpId="0"/>
      <p:bldP spid="179" grpId="0"/>
      <p:bldP spid="180" grpId="0"/>
      <p:bldP spid="181" grpId="0"/>
      <p:bldP spid="182" grpId="0"/>
      <p:bldP spid="183" grpId="0"/>
      <p:bldP spid="184" grpId="0"/>
      <p:bldP spid="185" grpId="0"/>
      <p:bldP spid="186" grpId="0"/>
      <p:bldP spid="187" grpId="0"/>
      <p:bldP spid="18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nstituto de Lideres Cristianos - Inicio | Facebook">
            <a:extLst>
              <a:ext uri="{FF2B5EF4-FFF2-40B4-BE49-F238E27FC236}">
                <a16:creationId xmlns:a16="http://schemas.microsoft.com/office/drawing/2014/main" id="{41D088FF-7595-4A5F-966B-1C3307BB910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627" b="12021"/>
          <a:stretch/>
        </p:blipFill>
        <p:spPr bwMode="auto">
          <a:xfrm>
            <a:off x="0" y="0"/>
            <a:ext cx="2381577" cy="1031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BF8A2799-238D-4D64-8BB7-AADF44697266}"/>
              </a:ext>
            </a:extLst>
          </p:cNvPr>
          <p:cNvSpPr txBox="1"/>
          <p:nvPr/>
        </p:nvSpPr>
        <p:spPr>
          <a:xfrm>
            <a:off x="2830882" y="119128"/>
            <a:ext cx="739282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3200" b="1" i="1" dirty="0">
                <a:effectLst/>
                <a:highlight>
                  <a:srgbClr val="FF99FF"/>
                </a:highlight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Preposiciones usadas con dos casos</a:t>
            </a:r>
            <a:endParaRPr lang="es-MX" sz="3200" dirty="0">
              <a:highlight>
                <a:srgbClr val="FF99FF"/>
              </a:highlight>
              <a:latin typeface="Comic Sans MS" panose="030F0702030302020204" pitchFamily="66" charset="0"/>
            </a:endParaRPr>
          </a:p>
        </p:txBody>
      </p:sp>
      <p:grpSp>
        <p:nvGrpSpPr>
          <p:cNvPr id="5" name="Google Shape;611;p22">
            <a:extLst>
              <a:ext uri="{FF2B5EF4-FFF2-40B4-BE49-F238E27FC236}">
                <a16:creationId xmlns:a16="http://schemas.microsoft.com/office/drawing/2014/main" id="{2032EAF0-657A-4854-80B0-80A76DB9A950}"/>
              </a:ext>
            </a:extLst>
          </p:cNvPr>
          <p:cNvGrpSpPr/>
          <p:nvPr/>
        </p:nvGrpSpPr>
        <p:grpSpPr>
          <a:xfrm>
            <a:off x="584028" y="1501945"/>
            <a:ext cx="254056" cy="241758"/>
            <a:chOff x="2768914" y="655181"/>
            <a:chExt cx="338380" cy="321743"/>
          </a:xfrm>
        </p:grpSpPr>
        <p:sp>
          <p:nvSpPr>
            <p:cNvPr id="6" name="Google Shape;612;p22">
              <a:extLst>
                <a:ext uri="{FF2B5EF4-FFF2-40B4-BE49-F238E27FC236}">
                  <a16:creationId xmlns:a16="http://schemas.microsoft.com/office/drawing/2014/main" id="{620909E0-CFD9-49E1-B6CE-4D7791F675B5}"/>
                </a:ext>
              </a:extLst>
            </p:cNvPr>
            <p:cNvSpPr/>
            <p:nvPr/>
          </p:nvSpPr>
          <p:spPr>
            <a:xfrm>
              <a:off x="2780120" y="658338"/>
              <a:ext cx="316060" cy="316769"/>
            </a:xfrm>
            <a:custGeom>
              <a:avLst/>
              <a:gdLst/>
              <a:ahLst/>
              <a:cxnLst/>
              <a:rect l="l" t="t" r="r" b="b"/>
              <a:pathLst>
                <a:path w="316060" h="316769" extrusionOk="0">
                  <a:moveTo>
                    <a:pt x="199612" y="303011"/>
                  </a:moveTo>
                  <a:cubicBezTo>
                    <a:pt x="177048" y="290057"/>
                    <a:pt x="157913" y="274224"/>
                    <a:pt x="139657" y="257682"/>
                  </a:cubicBezTo>
                  <a:cubicBezTo>
                    <a:pt x="122184" y="266572"/>
                    <a:pt x="104595" y="275314"/>
                    <a:pt x="86815" y="283760"/>
                  </a:cubicBezTo>
                  <a:cubicBezTo>
                    <a:pt x="58578" y="297179"/>
                    <a:pt x="32046" y="280267"/>
                    <a:pt x="38819" y="256709"/>
                  </a:cubicBezTo>
                  <a:cubicBezTo>
                    <a:pt x="45667" y="232875"/>
                    <a:pt x="53212" y="209116"/>
                    <a:pt x="61309" y="185451"/>
                  </a:cubicBezTo>
                  <a:cubicBezTo>
                    <a:pt x="43603" y="169174"/>
                    <a:pt x="25907" y="152907"/>
                    <a:pt x="8212" y="136641"/>
                  </a:cubicBezTo>
                  <a:cubicBezTo>
                    <a:pt x="1396" y="130376"/>
                    <a:pt x="0" y="121962"/>
                    <a:pt x="2243" y="113844"/>
                  </a:cubicBezTo>
                  <a:cubicBezTo>
                    <a:pt x="1777" y="104256"/>
                    <a:pt x="8794" y="93704"/>
                    <a:pt x="21685" y="90953"/>
                  </a:cubicBezTo>
                  <a:cubicBezTo>
                    <a:pt x="30120" y="86709"/>
                    <a:pt x="40195" y="85724"/>
                    <a:pt x="50196" y="90466"/>
                  </a:cubicBezTo>
                  <a:cubicBezTo>
                    <a:pt x="65743" y="90720"/>
                    <a:pt x="81248" y="91154"/>
                    <a:pt x="96678" y="91905"/>
                  </a:cubicBezTo>
                  <a:cubicBezTo>
                    <a:pt x="105208" y="71373"/>
                    <a:pt x="114172" y="50895"/>
                    <a:pt x="123655" y="30490"/>
                  </a:cubicBezTo>
                  <a:cubicBezTo>
                    <a:pt x="135551" y="4889"/>
                    <a:pt x="181969" y="0"/>
                    <a:pt x="189261" y="26161"/>
                  </a:cubicBezTo>
                  <a:cubicBezTo>
                    <a:pt x="196236" y="51170"/>
                    <a:pt x="203210" y="76178"/>
                    <a:pt x="210184" y="101197"/>
                  </a:cubicBezTo>
                  <a:cubicBezTo>
                    <a:pt x="237553" y="104203"/>
                    <a:pt x="264805" y="107611"/>
                    <a:pt x="291941" y="111304"/>
                  </a:cubicBezTo>
                  <a:cubicBezTo>
                    <a:pt x="305837" y="113199"/>
                    <a:pt x="316060" y="123920"/>
                    <a:pt x="314885" y="135508"/>
                  </a:cubicBezTo>
                  <a:cubicBezTo>
                    <a:pt x="311774" y="166147"/>
                    <a:pt x="269758" y="186160"/>
                    <a:pt x="238728" y="203580"/>
                  </a:cubicBezTo>
                  <a:cubicBezTo>
                    <a:pt x="245184" y="226694"/>
                    <a:pt x="251629" y="249808"/>
                    <a:pt x="258063" y="272922"/>
                  </a:cubicBezTo>
                  <a:cubicBezTo>
                    <a:pt x="265736" y="300429"/>
                    <a:pt x="223562" y="316769"/>
                    <a:pt x="199612" y="303011"/>
                  </a:cubicBezTo>
                  <a:close/>
                </a:path>
              </a:pathLst>
            </a:custGeom>
            <a:solidFill>
              <a:srgbClr val="E7AA34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" name="Google Shape;613;p22">
              <a:extLst>
                <a:ext uri="{FF2B5EF4-FFF2-40B4-BE49-F238E27FC236}">
                  <a16:creationId xmlns:a16="http://schemas.microsoft.com/office/drawing/2014/main" id="{FDC5D031-D592-48EA-8B98-1FC4C0B2D78D}"/>
                </a:ext>
              </a:extLst>
            </p:cNvPr>
            <p:cNvSpPr/>
            <p:nvPr/>
          </p:nvSpPr>
          <p:spPr>
            <a:xfrm>
              <a:off x="2768914" y="655181"/>
              <a:ext cx="338380" cy="321743"/>
            </a:xfrm>
            <a:custGeom>
              <a:avLst/>
              <a:gdLst/>
              <a:ahLst/>
              <a:cxnLst/>
              <a:rect l="l" t="t" r="r" b="b"/>
              <a:pathLst>
                <a:path w="338380" h="321743" extrusionOk="0">
                  <a:moveTo>
                    <a:pt x="231129" y="321743"/>
                  </a:moveTo>
                  <a:cubicBezTo>
                    <a:pt x="221995" y="321743"/>
                    <a:pt x="213031" y="319648"/>
                    <a:pt x="205549" y="315351"/>
                  </a:cubicBezTo>
                  <a:cubicBezTo>
                    <a:pt x="183440" y="302651"/>
                    <a:pt x="164803" y="287432"/>
                    <a:pt x="149193" y="273557"/>
                  </a:cubicBezTo>
                  <a:cubicBezTo>
                    <a:pt x="132217" y="282141"/>
                    <a:pt x="116903" y="289665"/>
                    <a:pt x="102563" y="296481"/>
                  </a:cubicBezTo>
                  <a:cubicBezTo>
                    <a:pt x="83957" y="305318"/>
                    <a:pt x="63457" y="303826"/>
                    <a:pt x="50302" y="292671"/>
                  </a:cubicBezTo>
                  <a:cubicBezTo>
                    <a:pt x="39877" y="283823"/>
                    <a:pt x="35962" y="270467"/>
                    <a:pt x="39856" y="256942"/>
                  </a:cubicBezTo>
                  <a:cubicBezTo>
                    <a:pt x="45846" y="236071"/>
                    <a:pt x="52704" y="214164"/>
                    <a:pt x="60272" y="191727"/>
                  </a:cubicBezTo>
                  <a:lnTo>
                    <a:pt x="12255" y="147584"/>
                  </a:lnTo>
                  <a:cubicBezTo>
                    <a:pt x="3386" y="139435"/>
                    <a:pt x="0" y="127910"/>
                    <a:pt x="2857" y="115749"/>
                  </a:cubicBezTo>
                  <a:cubicBezTo>
                    <a:pt x="3026" y="102806"/>
                    <a:pt x="11916" y="88391"/>
                    <a:pt x="29347" y="84073"/>
                  </a:cubicBezTo>
                  <a:cubicBezTo>
                    <a:pt x="40491" y="78845"/>
                    <a:pt x="52567" y="78507"/>
                    <a:pt x="63711" y="83079"/>
                  </a:cubicBezTo>
                  <a:cubicBezTo>
                    <a:pt x="77152" y="83311"/>
                    <a:pt x="89429" y="83671"/>
                    <a:pt x="100975" y="84158"/>
                  </a:cubicBezTo>
                  <a:cubicBezTo>
                    <a:pt x="108913" y="65288"/>
                    <a:pt x="117072" y="46831"/>
                    <a:pt x="125264" y="29188"/>
                  </a:cubicBezTo>
                  <a:cubicBezTo>
                    <a:pt x="134651" y="8985"/>
                    <a:pt x="158559" y="0"/>
                    <a:pt x="177366" y="1502"/>
                  </a:cubicBezTo>
                  <a:cubicBezTo>
                    <a:pt x="194246" y="2889"/>
                    <a:pt x="206692" y="12223"/>
                    <a:pt x="210661" y="26479"/>
                  </a:cubicBezTo>
                  <a:lnTo>
                    <a:pt x="229668" y="94625"/>
                  </a:lnTo>
                  <a:cubicBezTo>
                    <a:pt x="253714" y="97324"/>
                    <a:pt x="278299" y="100393"/>
                    <a:pt x="304567" y="103981"/>
                  </a:cubicBezTo>
                  <a:cubicBezTo>
                    <a:pt x="324305" y="106669"/>
                    <a:pt x="338380" y="122375"/>
                    <a:pt x="336624" y="139742"/>
                  </a:cubicBezTo>
                  <a:cubicBezTo>
                    <a:pt x="333247" y="172921"/>
                    <a:pt x="295031" y="193960"/>
                    <a:pt x="264329" y="210862"/>
                  </a:cubicBezTo>
                  <a:lnTo>
                    <a:pt x="262371" y="211941"/>
                  </a:lnTo>
                  <a:lnTo>
                    <a:pt x="279474" y="273240"/>
                  </a:lnTo>
                  <a:cubicBezTo>
                    <a:pt x="283358" y="287199"/>
                    <a:pt x="278553" y="300672"/>
                    <a:pt x="266287" y="310208"/>
                  </a:cubicBezTo>
                  <a:cubicBezTo>
                    <a:pt x="256518" y="317796"/>
                    <a:pt x="243670" y="321733"/>
                    <a:pt x="231129" y="321743"/>
                  </a:cubicBezTo>
                  <a:close/>
                  <a:moveTo>
                    <a:pt x="152569" y="248105"/>
                  </a:moveTo>
                  <a:lnTo>
                    <a:pt x="157977" y="252994"/>
                  </a:lnTo>
                  <a:cubicBezTo>
                    <a:pt x="173810" y="267345"/>
                    <a:pt x="193103" y="283802"/>
                    <a:pt x="216090" y="296989"/>
                  </a:cubicBezTo>
                  <a:cubicBezTo>
                    <a:pt x="226271" y="302852"/>
                    <a:pt x="243321" y="301243"/>
                    <a:pt x="253290" y="293496"/>
                  </a:cubicBezTo>
                  <a:cubicBezTo>
                    <a:pt x="261387" y="287210"/>
                    <a:pt x="259651" y="280966"/>
                    <a:pt x="259079" y="278923"/>
                  </a:cubicBezTo>
                  <a:lnTo>
                    <a:pt x="237511" y="201580"/>
                  </a:lnTo>
                  <a:lnTo>
                    <a:pt x="254126" y="192320"/>
                  </a:lnTo>
                  <a:cubicBezTo>
                    <a:pt x="280490" y="177799"/>
                    <a:pt x="313308" y="159734"/>
                    <a:pt x="315552" y="137604"/>
                  </a:cubicBezTo>
                  <a:cubicBezTo>
                    <a:pt x="316145" y="131847"/>
                    <a:pt x="309805" y="126058"/>
                    <a:pt x="301709" y="124946"/>
                  </a:cubicBezTo>
                  <a:cubicBezTo>
                    <a:pt x="273028" y="121041"/>
                    <a:pt x="246379" y="117750"/>
                    <a:pt x="220239" y="114882"/>
                  </a:cubicBezTo>
                  <a:lnTo>
                    <a:pt x="213116" y="114088"/>
                  </a:lnTo>
                  <a:lnTo>
                    <a:pt x="190277" y="32162"/>
                  </a:lnTo>
                  <a:cubicBezTo>
                    <a:pt x="188203" y="24722"/>
                    <a:pt x="180212" y="22976"/>
                    <a:pt x="175640" y="22605"/>
                  </a:cubicBezTo>
                  <a:cubicBezTo>
                    <a:pt x="164380" y="21706"/>
                    <a:pt x="149521" y="27220"/>
                    <a:pt x="144462" y="38110"/>
                  </a:cubicBezTo>
                  <a:cubicBezTo>
                    <a:pt x="135392" y="57615"/>
                    <a:pt x="126375" y="78147"/>
                    <a:pt x="117654" y="99123"/>
                  </a:cubicBezTo>
                  <a:lnTo>
                    <a:pt x="114807" y="105992"/>
                  </a:lnTo>
                  <a:lnTo>
                    <a:pt x="107367" y="105642"/>
                  </a:lnTo>
                  <a:cubicBezTo>
                    <a:pt x="93323" y="104954"/>
                    <a:pt x="78231" y="104489"/>
                    <a:pt x="61235" y="104214"/>
                  </a:cubicBezTo>
                  <a:lnTo>
                    <a:pt x="58938" y="104171"/>
                  </a:lnTo>
                  <a:lnTo>
                    <a:pt x="56864" y="103187"/>
                  </a:lnTo>
                  <a:cubicBezTo>
                    <a:pt x="49000" y="99462"/>
                    <a:pt x="42089" y="101335"/>
                    <a:pt x="37666" y="103557"/>
                  </a:cubicBezTo>
                  <a:lnTo>
                    <a:pt x="35094" y="104468"/>
                  </a:lnTo>
                  <a:cubicBezTo>
                    <a:pt x="27601" y="106066"/>
                    <a:pt x="23801" y="111844"/>
                    <a:pt x="24024" y="116490"/>
                  </a:cubicBezTo>
                  <a:lnTo>
                    <a:pt x="24108" y="118194"/>
                  </a:lnTo>
                  <a:lnTo>
                    <a:pt x="23653" y="119824"/>
                  </a:lnTo>
                  <a:cubicBezTo>
                    <a:pt x="22256" y="124851"/>
                    <a:pt x="23240" y="128947"/>
                    <a:pt x="26574" y="132005"/>
                  </a:cubicBezTo>
                  <a:lnTo>
                    <a:pt x="84761" y="185483"/>
                  </a:lnTo>
                  <a:lnTo>
                    <a:pt x="82528" y="192023"/>
                  </a:lnTo>
                  <a:cubicBezTo>
                    <a:pt x="74189" y="216418"/>
                    <a:pt x="66674" y="240220"/>
                    <a:pt x="60187" y="262784"/>
                  </a:cubicBezTo>
                  <a:cubicBezTo>
                    <a:pt x="58187" y="269779"/>
                    <a:pt x="61161" y="274118"/>
                    <a:pt x="63997" y="276531"/>
                  </a:cubicBezTo>
                  <a:cubicBezTo>
                    <a:pt x="69183" y="280923"/>
                    <a:pt x="79988" y="283770"/>
                    <a:pt x="93482" y="277357"/>
                  </a:cubicBezTo>
                  <a:cubicBezTo>
                    <a:pt x="109452" y="269769"/>
                    <a:pt x="126650" y="261281"/>
                    <a:pt x="146071" y="2514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8" name="Google Shape;617;p22">
            <a:extLst>
              <a:ext uri="{FF2B5EF4-FFF2-40B4-BE49-F238E27FC236}">
                <a16:creationId xmlns:a16="http://schemas.microsoft.com/office/drawing/2014/main" id="{5D6828D4-9009-4D1F-9D4E-921F2FB875DD}"/>
              </a:ext>
            </a:extLst>
          </p:cNvPr>
          <p:cNvGrpSpPr/>
          <p:nvPr/>
        </p:nvGrpSpPr>
        <p:grpSpPr>
          <a:xfrm>
            <a:off x="-523040" y="5093087"/>
            <a:ext cx="1115223" cy="505646"/>
            <a:chOff x="-889965" y="517131"/>
            <a:chExt cx="2215821" cy="1003863"/>
          </a:xfrm>
        </p:grpSpPr>
        <p:sp>
          <p:nvSpPr>
            <p:cNvPr id="9" name="Google Shape;618;p22">
              <a:extLst>
                <a:ext uri="{FF2B5EF4-FFF2-40B4-BE49-F238E27FC236}">
                  <a16:creationId xmlns:a16="http://schemas.microsoft.com/office/drawing/2014/main" id="{88184293-C6A9-4ADA-A875-2CA5EAE4D4A9}"/>
                </a:ext>
              </a:extLst>
            </p:cNvPr>
            <p:cNvSpPr/>
            <p:nvPr/>
          </p:nvSpPr>
          <p:spPr>
            <a:xfrm>
              <a:off x="-889965" y="538448"/>
              <a:ext cx="2199618" cy="982546"/>
            </a:xfrm>
            <a:custGeom>
              <a:avLst/>
              <a:gdLst/>
              <a:ahLst/>
              <a:cxnLst/>
              <a:rect l="l" t="t" r="r" b="b"/>
              <a:pathLst>
                <a:path w="2199618" h="982546" extrusionOk="0">
                  <a:moveTo>
                    <a:pt x="2028126" y="378205"/>
                  </a:moveTo>
                  <a:cubicBezTo>
                    <a:pt x="1955958" y="338137"/>
                    <a:pt x="1869334" y="338243"/>
                    <a:pt x="1792975" y="366913"/>
                  </a:cubicBezTo>
                  <a:cubicBezTo>
                    <a:pt x="1772581" y="194923"/>
                    <a:pt x="1670272" y="32998"/>
                    <a:pt x="1471792" y="52715"/>
                  </a:cubicBezTo>
                  <a:cubicBezTo>
                    <a:pt x="1351481" y="64664"/>
                    <a:pt x="1249796" y="128883"/>
                    <a:pt x="1175956" y="218630"/>
                  </a:cubicBezTo>
                  <a:cubicBezTo>
                    <a:pt x="1161626" y="188002"/>
                    <a:pt x="1143571" y="159046"/>
                    <a:pt x="1119610" y="132799"/>
                  </a:cubicBezTo>
                  <a:cubicBezTo>
                    <a:pt x="1014814" y="18012"/>
                    <a:pt x="851788" y="0"/>
                    <a:pt x="711316" y="54049"/>
                  </a:cubicBezTo>
                  <a:cubicBezTo>
                    <a:pt x="502517" y="134387"/>
                    <a:pt x="393721" y="344349"/>
                    <a:pt x="405595" y="551677"/>
                  </a:cubicBezTo>
                  <a:cubicBezTo>
                    <a:pt x="338275" y="511418"/>
                    <a:pt x="257534" y="508264"/>
                    <a:pt x="177609" y="552756"/>
                  </a:cubicBezTo>
                  <a:cubicBezTo>
                    <a:pt x="72728" y="611166"/>
                    <a:pt x="0" y="755014"/>
                    <a:pt x="82041" y="861779"/>
                  </a:cubicBezTo>
                  <a:cubicBezTo>
                    <a:pt x="174857" y="982546"/>
                    <a:pt x="384884" y="942456"/>
                    <a:pt x="515164" y="944096"/>
                  </a:cubicBezTo>
                  <a:cubicBezTo>
                    <a:pt x="731128" y="946806"/>
                    <a:pt x="947271" y="940043"/>
                    <a:pt x="1162928" y="928761"/>
                  </a:cubicBezTo>
                  <a:cubicBezTo>
                    <a:pt x="1370859" y="917871"/>
                    <a:pt x="1578853" y="902684"/>
                    <a:pt x="1785873" y="880321"/>
                  </a:cubicBezTo>
                  <a:cubicBezTo>
                    <a:pt x="1918282" y="866023"/>
                    <a:pt x="2071285" y="840792"/>
                    <a:pt x="2138373" y="709802"/>
                  </a:cubicBezTo>
                  <a:cubicBezTo>
                    <a:pt x="2199618" y="590243"/>
                    <a:pt x="2143177" y="442076"/>
                    <a:pt x="2028126" y="37820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" name="Google Shape;619;p22">
              <a:extLst>
                <a:ext uri="{FF2B5EF4-FFF2-40B4-BE49-F238E27FC236}">
                  <a16:creationId xmlns:a16="http://schemas.microsoft.com/office/drawing/2014/main" id="{8D3BB2FC-0749-40BA-A4A6-FD180FFDC631}"/>
                </a:ext>
              </a:extLst>
            </p:cNvPr>
            <p:cNvSpPr/>
            <p:nvPr/>
          </p:nvSpPr>
          <p:spPr>
            <a:xfrm>
              <a:off x="-866502" y="517131"/>
              <a:ext cx="2192358" cy="986377"/>
            </a:xfrm>
            <a:custGeom>
              <a:avLst/>
              <a:gdLst/>
              <a:ahLst/>
              <a:cxnLst/>
              <a:rect l="l" t="t" r="r" b="b"/>
              <a:pathLst>
                <a:path w="2192358" h="986377" extrusionOk="0">
                  <a:moveTo>
                    <a:pt x="314356" y="986377"/>
                  </a:moveTo>
                  <a:cubicBezTo>
                    <a:pt x="212015" y="986377"/>
                    <a:pt x="106669" y="971719"/>
                    <a:pt x="45995" y="892767"/>
                  </a:cubicBezTo>
                  <a:cubicBezTo>
                    <a:pt x="11863" y="848359"/>
                    <a:pt x="0" y="795051"/>
                    <a:pt x="11662" y="738589"/>
                  </a:cubicBezTo>
                  <a:cubicBezTo>
                    <a:pt x="26542" y="666559"/>
                    <a:pt x="78179" y="598212"/>
                    <a:pt x="146430" y="560207"/>
                  </a:cubicBezTo>
                  <a:cubicBezTo>
                    <a:pt x="219445" y="519546"/>
                    <a:pt x="296195" y="514910"/>
                    <a:pt x="365368" y="546301"/>
                  </a:cubicBezTo>
                  <a:cubicBezTo>
                    <a:pt x="363495" y="328178"/>
                    <a:pt x="488219" y="135170"/>
                    <a:pt x="682148" y="60547"/>
                  </a:cubicBezTo>
                  <a:cubicBezTo>
                    <a:pt x="839533" y="0"/>
                    <a:pt x="1006644" y="32522"/>
                    <a:pt x="1107873" y="143414"/>
                  </a:cubicBezTo>
                  <a:cubicBezTo>
                    <a:pt x="1126288" y="163575"/>
                    <a:pt x="1142142" y="186023"/>
                    <a:pt x="1155975" y="211571"/>
                  </a:cubicBezTo>
                  <a:cubicBezTo>
                    <a:pt x="1235551" y="123232"/>
                    <a:pt x="1337987" y="69035"/>
                    <a:pt x="1446752" y="58229"/>
                  </a:cubicBezTo>
                  <a:cubicBezTo>
                    <a:pt x="1543166" y="48651"/>
                    <a:pt x="1626414" y="79935"/>
                    <a:pt x="1687565" y="148685"/>
                  </a:cubicBezTo>
                  <a:cubicBezTo>
                    <a:pt x="1735751" y="202861"/>
                    <a:pt x="1769162" y="279802"/>
                    <a:pt x="1782635" y="366945"/>
                  </a:cubicBezTo>
                  <a:cubicBezTo>
                    <a:pt x="1862751" y="341979"/>
                    <a:pt x="1945512" y="348519"/>
                    <a:pt x="2012367" y="385646"/>
                  </a:cubicBezTo>
                  <a:cubicBezTo>
                    <a:pt x="2140024" y="456512"/>
                    <a:pt x="2192358" y="614732"/>
                    <a:pt x="2129038" y="738346"/>
                  </a:cubicBezTo>
                  <a:cubicBezTo>
                    <a:pt x="2059177" y="874765"/>
                    <a:pt x="1904047" y="902313"/>
                    <a:pt x="1764125" y="917426"/>
                  </a:cubicBezTo>
                  <a:cubicBezTo>
                    <a:pt x="1572545" y="938106"/>
                    <a:pt x="1368488" y="953971"/>
                    <a:pt x="1140290" y="965930"/>
                  </a:cubicBezTo>
                  <a:cubicBezTo>
                    <a:pt x="893317" y="978852"/>
                    <a:pt x="687154" y="983741"/>
                    <a:pt x="491500" y="981286"/>
                  </a:cubicBezTo>
                  <a:cubicBezTo>
                    <a:pt x="466322" y="980947"/>
                    <a:pt x="437864" y="982249"/>
                    <a:pt x="407722" y="983614"/>
                  </a:cubicBezTo>
                  <a:cubicBezTo>
                    <a:pt x="377856" y="984959"/>
                    <a:pt x="346244" y="986377"/>
                    <a:pt x="314356" y="986377"/>
                  </a:cubicBezTo>
                  <a:close/>
                  <a:moveTo>
                    <a:pt x="271547" y="557709"/>
                  </a:moveTo>
                  <a:cubicBezTo>
                    <a:pt x="235225" y="557709"/>
                    <a:pt x="198077" y="567795"/>
                    <a:pt x="161872" y="587946"/>
                  </a:cubicBezTo>
                  <a:cubicBezTo>
                    <a:pt x="102383" y="621072"/>
                    <a:pt x="55625" y="682730"/>
                    <a:pt x="42756" y="745013"/>
                  </a:cubicBezTo>
                  <a:cubicBezTo>
                    <a:pt x="33009" y="792151"/>
                    <a:pt x="42841" y="836559"/>
                    <a:pt x="71172" y="873421"/>
                  </a:cubicBezTo>
                  <a:cubicBezTo>
                    <a:pt x="140673" y="963866"/>
                    <a:pt x="287961" y="957230"/>
                    <a:pt x="406294" y="951896"/>
                  </a:cubicBezTo>
                  <a:cubicBezTo>
                    <a:pt x="436890" y="950510"/>
                    <a:pt x="465783" y="949240"/>
                    <a:pt x="491902" y="949536"/>
                  </a:cubicBezTo>
                  <a:cubicBezTo>
                    <a:pt x="686879" y="952013"/>
                    <a:pt x="892354" y="947113"/>
                    <a:pt x="1138629" y="934222"/>
                  </a:cubicBezTo>
                  <a:cubicBezTo>
                    <a:pt x="1366234" y="922305"/>
                    <a:pt x="1569719" y="906483"/>
                    <a:pt x="1760706" y="885856"/>
                  </a:cubicBezTo>
                  <a:cubicBezTo>
                    <a:pt x="1892395" y="871643"/>
                    <a:pt x="2038127" y="846222"/>
                    <a:pt x="2100791" y="723878"/>
                  </a:cubicBezTo>
                  <a:cubicBezTo>
                    <a:pt x="2156375" y="615336"/>
                    <a:pt x="2109808" y="476048"/>
                    <a:pt x="1996958" y="413406"/>
                  </a:cubicBezTo>
                  <a:cubicBezTo>
                    <a:pt x="1933035" y="377909"/>
                    <a:pt x="1852157" y="374152"/>
                    <a:pt x="1775100" y="403087"/>
                  </a:cubicBezTo>
                  <a:cubicBezTo>
                    <a:pt x="1770517" y="404801"/>
                    <a:pt x="1765426" y="404325"/>
                    <a:pt x="1761257" y="401785"/>
                  </a:cubicBezTo>
                  <a:cubicBezTo>
                    <a:pt x="1757087" y="399245"/>
                    <a:pt x="1754325" y="394938"/>
                    <a:pt x="1753753" y="390101"/>
                  </a:cubicBezTo>
                  <a:cubicBezTo>
                    <a:pt x="1735888" y="239426"/>
                    <a:pt x="1645528" y="70389"/>
                    <a:pt x="1449895" y="89831"/>
                  </a:cubicBezTo>
                  <a:cubicBezTo>
                    <a:pt x="1311888" y="103526"/>
                    <a:pt x="1218660" y="184509"/>
                    <a:pt x="1164748" y="250031"/>
                  </a:cubicBezTo>
                  <a:cubicBezTo>
                    <a:pt x="1161287" y="254243"/>
                    <a:pt x="1155890" y="256370"/>
                    <a:pt x="1150503" y="255693"/>
                  </a:cubicBezTo>
                  <a:cubicBezTo>
                    <a:pt x="1145095" y="255015"/>
                    <a:pt x="1140417" y="251608"/>
                    <a:pt x="1138110" y="246665"/>
                  </a:cubicBezTo>
                  <a:cubicBezTo>
                    <a:pt x="1123230" y="214862"/>
                    <a:pt x="1105672" y="188086"/>
                    <a:pt x="1084431" y="164814"/>
                  </a:cubicBezTo>
                  <a:cubicBezTo>
                    <a:pt x="992071" y="63658"/>
                    <a:pt x="838644" y="34364"/>
                    <a:pt x="693546" y="90180"/>
                  </a:cubicBezTo>
                  <a:cubicBezTo>
                    <a:pt x="504412" y="162951"/>
                    <a:pt x="385635" y="356615"/>
                    <a:pt x="397986" y="572082"/>
                  </a:cubicBezTo>
                  <a:cubicBezTo>
                    <a:pt x="398314" y="577955"/>
                    <a:pt x="395382" y="583533"/>
                    <a:pt x="390355" y="586581"/>
                  </a:cubicBezTo>
                  <a:cubicBezTo>
                    <a:pt x="385328" y="589618"/>
                    <a:pt x="379031" y="589639"/>
                    <a:pt x="373983" y="586612"/>
                  </a:cubicBezTo>
                  <a:cubicBezTo>
                    <a:pt x="341756" y="567340"/>
                    <a:pt x="307043" y="557709"/>
                    <a:pt x="271547" y="55770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11" name="Google Shape;1406;p49">
            <a:extLst>
              <a:ext uri="{FF2B5EF4-FFF2-40B4-BE49-F238E27FC236}">
                <a16:creationId xmlns:a16="http://schemas.microsoft.com/office/drawing/2014/main" id="{814E8AE7-1DF6-4E28-AEA1-E664DFBD0E7B}"/>
              </a:ext>
            </a:extLst>
          </p:cNvPr>
          <p:cNvGrpSpPr/>
          <p:nvPr/>
        </p:nvGrpSpPr>
        <p:grpSpPr>
          <a:xfrm>
            <a:off x="10394997" y="1501945"/>
            <a:ext cx="2071508" cy="1390999"/>
            <a:chOff x="4095250" y="4474825"/>
            <a:chExt cx="156825" cy="171850"/>
          </a:xfrm>
        </p:grpSpPr>
        <p:sp>
          <p:nvSpPr>
            <p:cNvPr id="12" name="Google Shape;1407;p49">
              <a:extLst>
                <a:ext uri="{FF2B5EF4-FFF2-40B4-BE49-F238E27FC236}">
                  <a16:creationId xmlns:a16="http://schemas.microsoft.com/office/drawing/2014/main" id="{03A9087E-EEEE-425E-A43F-F92C64493C37}"/>
                </a:ext>
              </a:extLst>
            </p:cNvPr>
            <p:cNvSpPr/>
            <p:nvPr/>
          </p:nvSpPr>
          <p:spPr>
            <a:xfrm>
              <a:off x="4096350" y="4521525"/>
              <a:ext cx="75650" cy="121800"/>
            </a:xfrm>
            <a:custGeom>
              <a:avLst/>
              <a:gdLst/>
              <a:ahLst/>
              <a:cxnLst/>
              <a:rect l="l" t="t" r="r" b="b"/>
              <a:pathLst>
                <a:path w="3026" h="4872" extrusionOk="0">
                  <a:moveTo>
                    <a:pt x="134" y="1"/>
                  </a:moveTo>
                  <a:lnTo>
                    <a:pt x="67" y="112"/>
                  </a:lnTo>
                  <a:lnTo>
                    <a:pt x="23" y="245"/>
                  </a:lnTo>
                  <a:lnTo>
                    <a:pt x="1" y="357"/>
                  </a:lnTo>
                  <a:lnTo>
                    <a:pt x="1" y="490"/>
                  </a:lnTo>
                  <a:lnTo>
                    <a:pt x="1" y="646"/>
                  </a:lnTo>
                  <a:lnTo>
                    <a:pt x="23" y="779"/>
                  </a:lnTo>
                  <a:lnTo>
                    <a:pt x="67" y="935"/>
                  </a:lnTo>
                  <a:lnTo>
                    <a:pt x="134" y="1091"/>
                  </a:lnTo>
                  <a:lnTo>
                    <a:pt x="156" y="1180"/>
                  </a:lnTo>
                  <a:lnTo>
                    <a:pt x="223" y="1313"/>
                  </a:lnTo>
                  <a:lnTo>
                    <a:pt x="423" y="1647"/>
                  </a:lnTo>
                  <a:lnTo>
                    <a:pt x="779" y="2158"/>
                  </a:lnTo>
                  <a:lnTo>
                    <a:pt x="1246" y="2781"/>
                  </a:lnTo>
                  <a:lnTo>
                    <a:pt x="1691" y="3382"/>
                  </a:lnTo>
                  <a:lnTo>
                    <a:pt x="2136" y="3916"/>
                  </a:lnTo>
                  <a:lnTo>
                    <a:pt x="2558" y="4427"/>
                  </a:lnTo>
                  <a:lnTo>
                    <a:pt x="2959" y="4872"/>
                  </a:lnTo>
                  <a:lnTo>
                    <a:pt x="2959" y="4872"/>
                  </a:lnTo>
                  <a:lnTo>
                    <a:pt x="2914" y="4716"/>
                  </a:lnTo>
                  <a:lnTo>
                    <a:pt x="2870" y="4516"/>
                  </a:lnTo>
                  <a:lnTo>
                    <a:pt x="2892" y="4316"/>
                  </a:lnTo>
                  <a:lnTo>
                    <a:pt x="2937" y="4116"/>
                  </a:lnTo>
                  <a:lnTo>
                    <a:pt x="3026" y="3960"/>
                  </a:lnTo>
                  <a:lnTo>
                    <a:pt x="2625" y="3493"/>
                  </a:lnTo>
                  <a:lnTo>
                    <a:pt x="2180" y="2959"/>
                  </a:lnTo>
                  <a:lnTo>
                    <a:pt x="1713" y="2359"/>
                  </a:lnTo>
                  <a:lnTo>
                    <a:pt x="1224" y="1691"/>
                  </a:lnTo>
                  <a:lnTo>
                    <a:pt x="757" y="1046"/>
                  </a:lnTo>
                  <a:lnTo>
                    <a:pt x="423" y="557"/>
                  </a:lnTo>
                  <a:lnTo>
                    <a:pt x="223" y="201"/>
                  </a:lnTo>
                  <a:lnTo>
                    <a:pt x="156" y="90"/>
                  </a:lnTo>
                  <a:lnTo>
                    <a:pt x="134" y="1"/>
                  </a:lnTo>
                  <a:close/>
                </a:path>
              </a:pathLst>
            </a:custGeom>
            <a:solidFill>
              <a:srgbClr val="9DC8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" name="Google Shape;1408;p49">
              <a:extLst>
                <a:ext uri="{FF2B5EF4-FFF2-40B4-BE49-F238E27FC236}">
                  <a16:creationId xmlns:a16="http://schemas.microsoft.com/office/drawing/2014/main" id="{DBE94A55-0A91-452D-817F-32BFF4CDB7DE}"/>
                </a:ext>
              </a:extLst>
            </p:cNvPr>
            <p:cNvSpPr/>
            <p:nvPr/>
          </p:nvSpPr>
          <p:spPr>
            <a:xfrm>
              <a:off x="4174200" y="4577150"/>
              <a:ext cx="73425" cy="61725"/>
            </a:xfrm>
            <a:custGeom>
              <a:avLst/>
              <a:gdLst/>
              <a:ahLst/>
              <a:cxnLst/>
              <a:rect l="l" t="t" r="r" b="b"/>
              <a:pathLst>
                <a:path w="2937" h="2469" extrusionOk="0">
                  <a:moveTo>
                    <a:pt x="2581" y="0"/>
                  </a:moveTo>
                  <a:lnTo>
                    <a:pt x="1224" y="868"/>
                  </a:lnTo>
                  <a:lnTo>
                    <a:pt x="112" y="1602"/>
                  </a:lnTo>
                  <a:lnTo>
                    <a:pt x="45" y="1735"/>
                  </a:lnTo>
                  <a:lnTo>
                    <a:pt x="23" y="1868"/>
                  </a:lnTo>
                  <a:lnTo>
                    <a:pt x="1" y="2024"/>
                  </a:lnTo>
                  <a:lnTo>
                    <a:pt x="23" y="2158"/>
                  </a:lnTo>
                  <a:lnTo>
                    <a:pt x="23" y="2202"/>
                  </a:lnTo>
                  <a:lnTo>
                    <a:pt x="45" y="2336"/>
                  </a:lnTo>
                  <a:lnTo>
                    <a:pt x="67" y="2402"/>
                  </a:lnTo>
                  <a:lnTo>
                    <a:pt x="112" y="2469"/>
                  </a:lnTo>
                  <a:lnTo>
                    <a:pt x="557" y="2202"/>
                  </a:lnTo>
                  <a:lnTo>
                    <a:pt x="1179" y="1802"/>
                  </a:lnTo>
                  <a:lnTo>
                    <a:pt x="2937" y="601"/>
                  </a:lnTo>
                  <a:lnTo>
                    <a:pt x="2870" y="556"/>
                  </a:lnTo>
                  <a:lnTo>
                    <a:pt x="2803" y="512"/>
                  </a:lnTo>
                  <a:lnTo>
                    <a:pt x="2714" y="400"/>
                  </a:lnTo>
                  <a:lnTo>
                    <a:pt x="2625" y="222"/>
                  </a:lnTo>
                  <a:lnTo>
                    <a:pt x="258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" name="Google Shape;1409;p49">
              <a:extLst>
                <a:ext uri="{FF2B5EF4-FFF2-40B4-BE49-F238E27FC236}">
                  <a16:creationId xmlns:a16="http://schemas.microsoft.com/office/drawing/2014/main" id="{969107AC-9507-4719-80F8-8D167DB77A7B}"/>
                </a:ext>
              </a:extLst>
            </p:cNvPr>
            <p:cNvSpPr/>
            <p:nvPr/>
          </p:nvSpPr>
          <p:spPr>
            <a:xfrm>
              <a:off x="4174200" y="4577150"/>
              <a:ext cx="73425" cy="61725"/>
            </a:xfrm>
            <a:custGeom>
              <a:avLst/>
              <a:gdLst/>
              <a:ahLst/>
              <a:cxnLst/>
              <a:rect l="l" t="t" r="r" b="b"/>
              <a:pathLst>
                <a:path w="2937" h="2469" fill="none" extrusionOk="0">
                  <a:moveTo>
                    <a:pt x="2937" y="601"/>
                  </a:moveTo>
                  <a:lnTo>
                    <a:pt x="2937" y="601"/>
                  </a:lnTo>
                  <a:lnTo>
                    <a:pt x="2870" y="556"/>
                  </a:lnTo>
                  <a:lnTo>
                    <a:pt x="2803" y="512"/>
                  </a:lnTo>
                  <a:lnTo>
                    <a:pt x="2714" y="400"/>
                  </a:lnTo>
                  <a:lnTo>
                    <a:pt x="2625" y="222"/>
                  </a:lnTo>
                  <a:lnTo>
                    <a:pt x="2581" y="0"/>
                  </a:lnTo>
                  <a:lnTo>
                    <a:pt x="2581" y="0"/>
                  </a:lnTo>
                  <a:lnTo>
                    <a:pt x="1224" y="868"/>
                  </a:lnTo>
                  <a:lnTo>
                    <a:pt x="1224" y="868"/>
                  </a:lnTo>
                  <a:lnTo>
                    <a:pt x="112" y="1602"/>
                  </a:lnTo>
                  <a:lnTo>
                    <a:pt x="112" y="1602"/>
                  </a:lnTo>
                  <a:lnTo>
                    <a:pt x="45" y="1735"/>
                  </a:lnTo>
                  <a:lnTo>
                    <a:pt x="23" y="1868"/>
                  </a:lnTo>
                  <a:lnTo>
                    <a:pt x="23" y="1868"/>
                  </a:lnTo>
                  <a:lnTo>
                    <a:pt x="690" y="1468"/>
                  </a:lnTo>
                  <a:lnTo>
                    <a:pt x="690" y="1468"/>
                  </a:lnTo>
                  <a:lnTo>
                    <a:pt x="735" y="1446"/>
                  </a:lnTo>
                  <a:lnTo>
                    <a:pt x="735" y="1446"/>
                  </a:lnTo>
                  <a:lnTo>
                    <a:pt x="690" y="1468"/>
                  </a:lnTo>
                  <a:lnTo>
                    <a:pt x="690" y="1468"/>
                  </a:lnTo>
                  <a:lnTo>
                    <a:pt x="23" y="1868"/>
                  </a:lnTo>
                  <a:lnTo>
                    <a:pt x="23" y="1868"/>
                  </a:lnTo>
                  <a:lnTo>
                    <a:pt x="1" y="2024"/>
                  </a:lnTo>
                  <a:lnTo>
                    <a:pt x="23" y="2158"/>
                  </a:lnTo>
                  <a:lnTo>
                    <a:pt x="23" y="2158"/>
                  </a:lnTo>
                  <a:lnTo>
                    <a:pt x="490" y="1824"/>
                  </a:lnTo>
                  <a:lnTo>
                    <a:pt x="490" y="1824"/>
                  </a:lnTo>
                  <a:lnTo>
                    <a:pt x="23" y="2158"/>
                  </a:lnTo>
                  <a:lnTo>
                    <a:pt x="23" y="2158"/>
                  </a:lnTo>
                  <a:lnTo>
                    <a:pt x="23" y="2202"/>
                  </a:lnTo>
                  <a:lnTo>
                    <a:pt x="23" y="2202"/>
                  </a:lnTo>
                  <a:lnTo>
                    <a:pt x="45" y="2336"/>
                  </a:lnTo>
                  <a:lnTo>
                    <a:pt x="45" y="2336"/>
                  </a:lnTo>
                  <a:lnTo>
                    <a:pt x="690" y="1913"/>
                  </a:lnTo>
                  <a:lnTo>
                    <a:pt x="690" y="1913"/>
                  </a:lnTo>
                  <a:lnTo>
                    <a:pt x="45" y="2336"/>
                  </a:lnTo>
                  <a:lnTo>
                    <a:pt x="45" y="2336"/>
                  </a:lnTo>
                  <a:lnTo>
                    <a:pt x="67" y="2402"/>
                  </a:lnTo>
                  <a:lnTo>
                    <a:pt x="67" y="2402"/>
                  </a:lnTo>
                  <a:lnTo>
                    <a:pt x="112" y="2469"/>
                  </a:lnTo>
                  <a:lnTo>
                    <a:pt x="112" y="2469"/>
                  </a:lnTo>
                  <a:lnTo>
                    <a:pt x="557" y="2202"/>
                  </a:lnTo>
                  <a:lnTo>
                    <a:pt x="1179" y="1802"/>
                  </a:lnTo>
                  <a:lnTo>
                    <a:pt x="2937" y="60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" name="Google Shape;1410;p49">
              <a:extLst>
                <a:ext uri="{FF2B5EF4-FFF2-40B4-BE49-F238E27FC236}">
                  <a16:creationId xmlns:a16="http://schemas.microsoft.com/office/drawing/2014/main" id="{F49505BE-D94A-4AF6-AC88-ACC9036D41E1}"/>
                </a:ext>
              </a:extLst>
            </p:cNvPr>
            <p:cNvSpPr/>
            <p:nvPr/>
          </p:nvSpPr>
          <p:spPr>
            <a:xfrm>
              <a:off x="4200900" y="4616625"/>
              <a:ext cx="2250" cy="1700"/>
            </a:xfrm>
            <a:custGeom>
              <a:avLst/>
              <a:gdLst/>
              <a:ahLst/>
              <a:cxnLst/>
              <a:rect l="l" t="t" r="r" b="b"/>
              <a:pathLst>
                <a:path w="90" h="68" fill="none" extrusionOk="0">
                  <a:moveTo>
                    <a:pt x="0" y="67"/>
                  </a:moveTo>
                  <a:lnTo>
                    <a:pt x="0" y="67"/>
                  </a:lnTo>
                  <a:lnTo>
                    <a:pt x="89" y="0"/>
                  </a:lnTo>
                  <a:lnTo>
                    <a:pt x="89" y="0"/>
                  </a:lnTo>
                  <a:lnTo>
                    <a:pt x="0" y="6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" name="Google Shape;1411;p49">
              <a:extLst>
                <a:ext uri="{FF2B5EF4-FFF2-40B4-BE49-F238E27FC236}">
                  <a16:creationId xmlns:a16="http://schemas.microsoft.com/office/drawing/2014/main" id="{40F475FF-DD9E-4CFE-BFD1-FFA6321ACE9D}"/>
                </a:ext>
              </a:extLst>
            </p:cNvPr>
            <p:cNvSpPr/>
            <p:nvPr/>
          </p:nvSpPr>
          <p:spPr>
            <a:xfrm>
              <a:off x="4195875" y="4609400"/>
              <a:ext cx="2825" cy="1675"/>
            </a:xfrm>
            <a:custGeom>
              <a:avLst/>
              <a:gdLst/>
              <a:ahLst/>
              <a:cxnLst/>
              <a:rect l="l" t="t" r="r" b="b"/>
              <a:pathLst>
                <a:path w="113" h="67" fill="none" extrusionOk="0">
                  <a:moveTo>
                    <a:pt x="1" y="67"/>
                  </a:moveTo>
                  <a:lnTo>
                    <a:pt x="1" y="67"/>
                  </a:lnTo>
                  <a:lnTo>
                    <a:pt x="112" y="0"/>
                  </a:lnTo>
                  <a:lnTo>
                    <a:pt x="112" y="0"/>
                  </a:lnTo>
                  <a:lnTo>
                    <a:pt x="1" y="6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" name="Google Shape;1412;p49">
              <a:extLst>
                <a:ext uri="{FF2B5EF4-FFF2-40B4-BE49-F238E27FC236}">
                  <a16:creationId xmlns:a16="http://schemas.microsoft.com/office/drawing/2014/main" id="{CFF1C84A-E92A-43B9-826D-0F04931A5D72}"/>
                </a:ext>
              </a:extLst>
            </p:cNvPr>
            <p:cNvSpPr/>
            <p:nvPr/>
          </p:nvSpPr>
          <p:spPr>
            <a:xfrm>
              <a:off x="4194775" y="4621075"/>
              <a:ext cx="1700" cy="1125"/>
            </a:xfrm>
            <a:custGeom>
              <a:avLst/>
              <a:gdLst/>
              <a:ahLst/>
              <a:cxnLst/>
              <a:rect l="l" t="t" r="r" b="b"/>
              <a:pathLst>
                <a:path w="68" h="45" fill="none" extrusionOk="0">
                  <a:moveTo>
                    <a:pt x="0" y="45"/>
                  </a:moveTo>
                  <a:lnTo>
                    <a:pt x="0" y="45"/>
                  </a:lnTo>
                  <a:lnTo>
                    <a:pt x="67" y="0"/>
                  </a:lnTo>
                  <a:lnTo>
                    <a:pt x="67" y="0"/>
                  </a:lnTo>
                  <a:lnTo>
                    <a:pt x="0" y="45"/>
                  </a:lnTo>
                  <a:lnTo>
                    <a:pt x="0" y="45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" name="Google Shape;1413;p49">
              <a:extLst>
                <a:ext uri="{FF2B5EF4-FFF2-40B4-BE49-F238E27FC236}">
                  <a16:creationId xmlns:a16="http://schemas.microsoft.com/office/drawing/2014/main" id="{E1BA6BA9-8E59-43F4-907B-0E8046EA11AA}"/>
                </a:ext>
              </a:extLst>
            </p:cNvPr>
            <p:cNvSpPr/>
            <p:nvPr/>
          </p:nvSpPr>
          <p:spPr>
            <a:xfrm>
              <a:off x="4168075" y="4574925"/>
              <a:ext cx="83450" cy="70625"/>
            </a:xfrm>
            <a:custGeom>
              <a:avLst/>
              <a:gdLst/>
              <a:ahLst/>
              <a:cxnLst/>
              <a:rect l="l" t="t" r="r" b="b"/>
              <a:pathLst>
                <a:path w="3338" h="2825" extrusionOk="0">
                  <a:moveTo>
                    <a:pt x="2959" y="0"/>
                  </a:moveTo>
                  <a:lnTo>
                    <a:pt x="2826" y="89"/>
                  </a:lnTo>
                  <a:lnTo>
                    <a:pt x="2870" y="311"/>
                  </a:lnTo>
                  <a:lnTo>
                    <a:pt x="2959" y="489"/>
                  </a:lnTo>
                  <a:lnTo>
                    <a:pt x="3048" y="601"/>
                  </a:lnTo>
                  <a:lnTo>
                    <a:pt x="3115" y="645"/>
                  </a:lnTo>
                  <a:lnTo>
                    <a:pt x="3182" y="690"/>
                  </a:lnTo>
                  <a:lnTo>
                    <a:pt x="1424" y="1891"/>
                  </a:lnTo>
                  <a:lnTo>
                    <a:pt x="802" y="2291"/>
                  </a:lnTo>
                  <a:lnTo>
                    <a:pt x="357" y="2558"/>
                  </a:lnTo>
                  <a:lnTo>
                    <a:pt x="312" y="2491"/>
                  </a:lnTo>
                  <a:lnTo>
                    <a:pt x="290" y="2425"/>
                  </a:lnTo>
                  <a:lnTo>
                    <a:pt x="268" y="2291"/>
                  </a:lnTo>
                  <a:lnTo>
                    <a:pt x="268" y="2247"/>
                  </a:lnTo>
                  <a:lnTo>
                    <a:pt x="246" y="2113"/>
                  </a:lnTo>
                  <a:lnTo>
                    <a:pt x="268" y="1957"/>
                  </a:lnTo>
                  <a:lnTo>
                    <a:pt x="290" y="1824"/>
                  </a:lnTo>
                  <a:lnTo>
                    <a:pt x="357" y="1691"/>
                  </a:lnTo>
                  <a:lnTo>
                    <a:pt x="357" y="1691"/>
                  </a:lnTo>
                  <a:lnTo>
                    <a:pt x="157" y="1824"/>
                  </a:lnTo>
                  <a:lnTo>
                    <a:pt x="68" y="1980"/>
                  </a:lnTo>
                  <a:lnTo>
                    <a:pt x="23" y="2180"/>
                  </a:lnTo>
                  <a:lnTo>
                    <a:pt x="1" y="2380"/>
                  </a:lnTo>
                  <a:lnTo>
                    <a:pt x="45" y="2580"/>
                  </a:lnTo>
                  <a:lnTo>
                    <a:pt x="90" y="2736"/>
                  </a:lnTo>
                  <a:lnTo>
                    <a:pt x="112" y="2780"/>
                  </a:lnTo>
                  <a:lnTo>
                    <a:pt x="157" y="2803"/>
                  </a:lnTo>
                  <a:lnTo>
                    <a:pt x="223" y="2825"/>
                  </a:lnTo>
                  <a:lnTo>
                    <a:pt x="290" y="2825"/>
                  </a:lnTo>
                  <a:lnTo>
                    <a:pt x="1469" y="2046"/>
                  </a:lnTo>
                  <a:lnTo>
                    <a:pt x="3204" y="912"/>
                  </a:lnTo>
                  <a:lnTo>
                    <a:pt x="3293" y="823"/>
                  </a:lnTo>
                  <a:lnTo>
                    <a:pt x="3337" y="712"/>
                  </a:lnTo>
                  <a:lnTo>
                    <a:pt x="3315" y="578"/>
                  </a:lnTo>
                  <a:lnTo>
                    <a:pt x="3271" y="445"/>
                  </a:lnTo>
                  <a:lnTo>
                    <a:pt x="2959" y="0"/>
                  </a:lnTo>
                  <a:close/>
                </a:path>
              </a:pathLst>
            </a:custGeom>
            <a:solidFill>
              <a:srgbClr val="A0C9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" name="Google Shape;1414;p49">
              <a:extLst>
                <a:ext uri="{FF2B5EF4-FFF2-40B4-BE49-F238E27FC236}">
                  <a16:creationId xmlns:a16="http://schemas.microsoft.com/office/drawing/2014/main" id="{566EFB1D-FF3D-4FD3-8F30-BDDB4430B263}"/>
                </a:ext>
              </a:extLst>
            </p:cNvPr>
            <p:cNvSpPr/>
            <p:nvPr/>
          </p:nvSpPr>
          <p:spPr>
            <a:xfrm>
              <a:off x="4099675" y="4475375"/>
              <a:ext cx="144050" cy="145150"/>
            </a:xfrm>
            <a:custGeom>
              <a:avLst/>
              <a:gdLst/>
              <a:ahLst/>
              <a:cxnLst/>
              <a:rect l="l" t="t" r="r" b="b"/>
              <a:pathLst>
                <a:path w="5762" h="5806" extrusionOk="0">
                  <a:moveTo>
                    <a:pt x="2937" y="1"/>
                  </a:moveTo>
                  <a:lnTo>
                    <a:pt x="2870" y="23"/>
                  </a:lnTo>
                  <a:lnTo>
                    <a:pt x="2715" y="112"/>
                  </a:lnTo>
                  <a:lnTo>
                    <a:pt x="1336" y="979"/>
                  </a:lnTo>
                  <a:lnTo>
                    <a:pt x="1" y="1847"/>
                  </a:lnTo>
                  <a:lnTo>
                    <a:pt x="23" y="1936"/>
                  </a:lnTo>
                  <a:lnTo>
                    <a:pt x="90" y="2047"/>
                  </a:lnTo>
                  <a:lnTo>
                    <a:pt x="290" y="2403"/>
                  </a:lnTo>
                  <a:lnTo>
                    <a:pt x="624" y="2892"/>
                  </a:lnTo>
                  <a:lnTo>
                    <a:pt x="1091" y="3537"/>
                  </a:lnTo>
                  <a:lnTo>
                    <a:pt x="1580" y="4205"/>
                  </a:lnTo>
                  <a:lnTo>
                    <a:pt x="2047" y="4805"/>
                  </a:lnTo>
                  <a:lnTo>
                    <a:pt x="2492" y="5339"/>
                  </a:lnTo>
                  <a:lnTo>
                    <a:pt x="2893" y="5806"/>
                  </a:lnTo>
                  <a:lnTo>
                    <a:pt x="3093" y="5673"/>
                  </a:lnTo>
                  <a:lnTo>
                    <a:pt x="4205" y="4939"/>
                  </a:lnTo>
                  <a:lnTo>
                    <a:pt x="5562" y="4071"/>
                  </a:lnTo>
                  <a:lnTo>
                    <a:pt x="5695" y="3982"/>
                  </a:lnTo>
                  <a:lnTo>
                    <a:pt x="5740" y="3893"/>
                  </a:lnTo>
                  <a:lnTo>
                    <a:pt x="5762" y="3782"/>
                  </a:lnTo>
                  <a:lnTo>
                    <a:pt x="5740" y="3671"/>
                  </a:lnTo>
                  <a:lnTo>
                    <a:pt x="5695" y="3515"/>
                  </a:lnTo>
                  <a:lnTo>
                    <a:pt x="5161" y="2759"/>
                  </a:lnTo>
                  <a:lnTo>
                    <a:pt x="4583" y="1958"/>
                  </a:lnTo>
                  <a:lnTo>
                    <a:pt x="3271" y="179"/>
                  </a:lnTo>
                  <a:lnTo>
                    <a:pt x="3204" y="112"/>
                  </a:lnTo>
                  <a:lnTo>
                    <a:pt x="3137" y="45"/>
                  </a:lnTo>
                  <a:lnTo>
                    <a:pt x="3070" y="23"/>
                  </a:lnTo>
                  <a:lnTo>
                    <a:pt x="3004" y="1"/>
                  </a:lnTo>
                  <a:close/>
                </a:path>
              </a:pathLst>
            </a:custGeom>
            <a:solidFill>
              <a:srgbClr val="ADD0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" name="Google Shape;1415;p49">
              <a:extLst>
                <a:ext uri="{FF2B5EF4-FFF2-40B4-BE49-F238E27FC236}">
                  <a16:creationId xmlns:a16="http://schemas.microsoft.com/office/drawing/2014/main" id="{1EE61A9A-8E0A-4ABE-86D7-4F719795CAB4}"/>
                </a:ext>
              </a:extLst>
            </p:cNvPr>
            <p:cNvSpPr/>
            <p:nvPr/>
          </p:nvSpPr>
          <p:spPr>
            <a:xfrm>
              <a:off x="4095250" y="4474825"/>
              <a:ext cx="156825" cy="171850"/>
            </a:xfrm>
            <a:custGeom>
              <a:avLst/>
              <a:gdLst/>
              <a:ahLst/>
              <a:cxnLst/>
              <a:rect l="l" t="t" r="r" b="b"/>
              <a:pathLst>
                <a:path w="6273" h="6874" extrusionOk="0">
                  <a:moveTo>
                    <a:pt x="3159" y="67"/>
                  </a:moveTo>
                  <a:lnTo>
                    <a:pt x="3225" y="89"/>
                  </a:lnTo>
                  <a:lnTo>
                    <a:pt x="3292" y="112"/>
                  </a:lnTo>
                  <a:lnTo>
                    <a:pt x="3403" y="223"/>
                  </a:lnTo>
                  <a:lnTo>
                    <a:pt x="3514" y="356"/>
                  </a:lnTo>
                  <a:lnTo>
                    <a:pt x="4604" y="1824"/>
                  </a:lnTo>
                  <a:lnTo>
                    <a:pt x="5338" y="2870"/>
                  </a:lnTo>
                  <a:lnTo>
                    <a:pt x="5650" y="3315"/>
                  </a:lnTo>
                  <a:lnTo>
                    <a:pt x="5761" y="3470"/>
                  </a:lnTo>
                  <a:lnTo>
                    <a:pt x="5872" y="3626"/>
                  </a:lnTo>
                  <a:lnTo>
                    <a:pt x="5894" y="3715"/>
                  </a:lnTo>
                  <a:lnTo>
                    <a:pt x="5894" y="3804"/>
                  </a:lnTo>
                  <a:lnTo>
                    <a:pt x="5872" y="3893"/>
                  </a:lnTo>
                  <a:lnTo>
                    <a:pt x="5828" y="3982"/>
                  </a:lnTo>
                  <a:lnTo>
                    <a:pt x="5828" y="4004"/>
                  </a:lnTo>
                  <a:lnTo>
                    <a:pt x="5828" y="4026"/>
                  </a:lnTo>
                  <a:lnTo>
                    <a:pt x="6006" y="4227"/>
                  </a:lnTo>
                  <a:lnTo>
                    <a:pt x="6139" y="4449"/>
                  </a:lnTo>
                  <a:lnTo>
                    <a:pt x="6184" y="4538"/>
                  </a:lnTo>
                  <a:lnTo>
                    <a:pt x="6206" y="4627"/>
                  </a:lnTo>
                  <a:lnTo>
                    <a:pt x="6206" y="4694"/>
                  </a:lnTo>
                  <a:lnTo>
                    <a:pt x="6184" y="4760"/>
                  </a:lnTo>
                  <a:lnTo>
                    <a:pt x="6139" y="4827"/>
                  </a:lnTo>
                  <a:lnTo>
                    <a:pt x="6072" y="4894"/>
                  </a:lnTo>
                  <a:lnTo>
                    <a:pt x="5939" y="5005"/>
                  </a:lnTo>
                  <a:lnTo>
                    <a:pt x="4293" y="6050"/>
                  </a:lnTo>
                  <a:lnTo>
                    <a:pt x="3292" y="6695"/>
                  </a:lnTo>
                  <a:lnTo>
                    <a:pt x="3225" y="6740"/>
                  </a:lnTo>
                  <a:lnTo>
                    <a:pt x="3136" y="6762"/>
                  </a:lnTo>
                  <a:lnTo>
                    <a:pt x="3092" y="6740"/>
                  </a:lnTo>
                  <a:lnTo>
                    <a:pt x="3025" y="6718"/>
                  </a:lnTo>
                  <a:lnTo>
                    <a:pt x="2914" y="6629"/>
                  </a:lnTo>
                  <a:lnTo>
                    <a:pt x="2825" y="6495"/>
                  </a:lnTo>
                  <a:lnTo>
                    <a:pt x="2424" y="6050"/>
                  </a:lnTo>
                  <a:lnTo>
                    <a:pt x="1980" y="5494"/>
                  </a:lnTo>
                  <a:lnTo>
                    <a:pt x="1535" y="4961"/>
                  </a:lnTo>
                  <a:lnTo>
                    <a:pt x="1112" y="4404"/>
                  </a:lnTo>
                  <a:lnTo>
                    <a:pt x="712" y="3826"/>
                  </a:lnTo>
                  <a:lnTo>
                    <a:pt x="423" y="3404"/>
                  </a:lnTo>
                  <a:lnTo>
                    <a:pt x="289" y="3159"/>
                  </a:lnTo>
                  <a:lnTo>
                    <a:pt x="178" y="2914"/>
                  </a:lnTo>
                  <a:lnTo>
                    <a:pt x="111" y="2670"/>
                  </a:lnTo>
                  <a:lnTo>
                    <a:pt x="89" y="2536"/>
                  </a:lnTo>
                  <a:lnTo>
                    <a:pt x="89" y="2403"/>
                  </a:lnTo>
                  <a:lnTo>
                    <a:pt x="89" y="2269"/>
                  </a:lnTo>
                  <a:lnTo>
                    <a:pt x="111" y="2158"/>
                  </a:lnTo>
                  <a:lnTo>
                    <a:pt x="156" y="2024"/>
                  </a:lnTo>
                  <a:lnTo>
                    <a:pt x="222" y="1913"/>
                  </a:lnTo>
                  <a:lnTo>
                    <a:pt x="222" y="1899"/>
                  </a:lnTo>
                  <a:lnTo>
                    <a:pt x="222" y="1899"/>
                  </a:lnTo>
                  <a:lnTo>
                    <a:pt x="1045" y="1357"/>
                  </a:lnTo>
                  <a:lnTo>
                    <a:pt x="1891" y="823"/>
                  </a:lnTo>
                  <a:lnTo>
                    <a:pt x="2691" y="312"/>
                  </a:lnTo>
                  <a:lnTo>
                    <a:pt x="2825" y="201"/>
                  </a:lnTo>
                  <a:lnTo>
                    <a:pt x="2981" y="112"/>
                  </a:lnTo>
                  <a:lnTo>
                    <a:pt x="3070" y="89"/>
                  </a:lnTo>
                  <a:lnTo>
                    <a:pt x="3159" y="67"/>
                  </a:lnTo>
                  <a:close/>
                  <a:moveTo>
                    <a:pt x="3070" y="0"/>
                  </a:moveTo>
                  <a:lnTo>
                    <a:pt x="2958" y="45"/>
                  </a:lnTo>
                  <a:lnTo>
                    <a:pt x="2780" y="156"/>
                  </a:lnTo>
                  <a:lnTo>
                    <a:pt x="2358" y="423"/>
                  </a:lnTo>
                  <a:lnTo>
                    <a:pt x="1246" y="1113"/>
                  </a:lnTo>
                  <a:lnTo>
                    <a:pt x="156" y="1847"/>
                  </a:lnTo>
                  <a:lnTo>
                    <a:pt x="133" y="1847"/>
                  </a:lnTo>
                  <a:lnTo>
                    <a:pt x="67" y="2024"/>
                  </a:lnTo>
                  <a:lnTo>
                    <a:pt x="22" y="2202"/>
                  </a:lnTo>
                  <a:lnTo>
                    <a:pt x="0" y="2403"/>
                  </a:lnTo>
                  <a:lnTo>
                    <a:pt x="22" y="2581"/>
                  </a:lnTo>
                  <a:lnTo>
                    <a:pt x="67" y="2781"/>
                  </a:lnTo>
                  <a:lnTo>
                    <a:pt x="133" y="2959"/>
                  </a:lnTo>
                  <a:lnTo>
                    <a:pt x="200" y="3137"/>
                  </a:lnTo>
                  <a:lnTo>
                    <a:pt x="311" y="3292"/>
                  </a:lnTo>
                  <a:lnTo>
                    <a:pt x="601" y="3759"/>
                  </a:lnTo>
                  <a:lnTo>
                    <a:pt x="912" y="4204"/>
                  </a:lnTo>
                  <a:lnTo>
                    <a:pt x="1579" y="5072"/>
                  </a:lnTo>
                  <a:lnTo>
                    <a:pt x="1980" y="5606"/>
                  </a:lnTo>
                  <a:lnTo>
                    <a:pt x="2424" y="6117"/>
                  </a:lnTo>
                  <a:lnTo>
                    <a:pt x="2803" y="6562"/>
                  </a:lnTo>
                  <a:lnTo>
                    <a:pt x="2914" y="6718"/>
                  </a:lnTo>
                  <a:lnTo>
                    <a:pt x="2981" y="6784"/>
                  </a:lnTo>
                  <a:lnTo>
                    <a:pt x="3070" y="6851"/>
                  </a:lnTo>
                  <a:lnTo>
                    <a:pt x="3159" y="6873"/>
                  </a:lnTo>
                  <a:lnTo>
                    <a:pt x="3225" y="6851"/>
                  </a:lnTo>
                  <a:lnTo>
                    <a:pt x="3359" y="6762"/>
                  </a:lnTo>
                  <a:lnTo>
                    <a:pt x="3804" y="6473"/>
                  </a:lnTo>
                  <a:lnTo>
                    <a:pt x="4893" y="5761"/>
                  </a:lnTo>
                  <a:lnTo>
                    <a:pt x="5516" y="5383"/>
                  </a:lnTo>
                  <a:lnTo>
                    <a:pt x="5828" y="5183"/>
                  </a:lnTo>
                  <a:lnTo>
                    <a:pt x="6117" y="4983"/>
                  </a:lnTo>
                  <a:lnTo>
                    <a:pt x="6184" y="4916"/>
                  </a:lnTo>
                  <a:lnTo>
                    <a:pt x="6228" y="4872"/>
                  </a:lnTo>
                  <a:lnTo>
                    <a:pt x="6272" y="4805"/>
                  </a:lnTo>
                  <a:lnTo>
                    <a:pt x="6272" y="4738"/>
                  </a:lnTo>
                  <a:lnTo>
                    <a:pt x="6272" y="4627"/>
                  </a:lnTo>
                  <a:lnTo>
                    <a:pt x="6228" y="4516"/>
                  </a:lnTo>
                  <a:lnTo>
                    <a:pt x="6161" y="4404"/>
                  </a:lnTo>
                  <a:lnTo>
                    <a:pt x="6095" y="4271"/>
                  </a:lnTo>
                  <a:lnTo>
                    <a:pt x="5939" y="4049"/>
                  </a:lnTo>
                  <a:lnTo>
                    <a:pt x="5917" y="4026"/>
                  </a:lnTo>
                  <a:lnTo>
                    <a:pt x="5917" y="4004"/>
                  </a:lnTo>
                  <a:lnTo>
                    <a:pt x="5983" y="3871"/>
                  </a:lnTo>
                  <a:lnTo>
                    <a:pt x="5983" y="3782"/>
                  </a:lnTo>
                  <a:lnTo>
                    <a:pt x="5961" y="3670"/>
                  </a:lnTo>
                  <a:lnTo>
                    <a:pt x="5917" y="3581"/>
                  </a:lnTo>
                  <a:lnTo>
                    <a:pt x="5850" y="3493"/>
                  </a:lnTo>
                  <a:lnTo>
                    <a:pt x="5472" y="2936"/>
                  </a:lnTo>
                  <a:lnTo>
                    <a:pt x="5071" y="2380"/>
                  </a:lnTo>
                  <a:lnTo>
                    <a:pt x="3692" y="490"/>
                  </a:lnTo>
                  <a:lnTo>
                    <a:pt x="3603" y="356"/>
                  </a:lnTo>
                  <a:lnTo>
                    <a:pt x="3492" y="178"/>
                  </a:lnTo>
                  <a:lnTo>
                    <a:pt x="3425" y="112"/>
                  </a:lnTo>
                  <a:lnTo>
                    <a:pt x="3336" y="67"/>
                  </a:lnTo>
                  <a:lnTo>
                    <a:pt x="3270" y="23"/>
                  </a:lnTo>
                  <a:lnTo>
                    <a:pt x="318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" name="Google Shape;1416;p49">
              <a:extLst>
                <a:ext uri="{FF2B5EF4-FFF2-40B4-BE49-F238E27FC236}">
                  <a16:creationId xmlns:a16="http://schemas.microsoft.com/office/drawing/2014/main" id="{186326EF-CFE1-4BB7-A586-D85689A204F5}"/>
                </a:ext>
              </a:extLst>
            </p:cNvPr>
            <p:cNvSpPr/>
            <p:nvPr/>
          </p:nvSpPr>
          <p:spPr>
            <a:xfrm>
              <a:off x="4098575" y="4520975"/>
              <a:ext cx="144050" cy="100125"/>
            </a:xfrm>
            <a:custGeom>
              <a:avLst/>
              <a:gdLst/>
              <a:ahLst/>
              <a:cxnLst/>
              <a:rect l="l" t="t" r="r" b="b"/>
              <a:pathLst>
                <a:path w="5762" h="4005" extrusionOk="0">
                  <a:moveTo>
                    <a:pt x="23" y="1"/>
                  </a:moveTo>
                  <a:lnTo>
                    <a:pt x="0" y="23"/>
                  </a:lnTo>
                  <a:lnTo>
                    <a:pt x="45" y="178"/>
                  </a:lnTo>
                  <a:lnTo>
                    <a:pt x="134" y="312"/>
                  </a:lnTo>
                  <a:lnTo>
                    <a:pt x="290" y="557"/>
                  </a:lnTo>
                  <a:lnTo>
                    <a:pt x="668" y="1113"/>
                  </a:lnTo>
                  <a:lnTo>
                    <a:pt x="1046" y="1647"/>
                  </a:lnTo>
                  <a:lnTo>
                    <a:pt x="1491" y="2247"/>
                  </a:lnTo>
                  <a:lnTo>
                    <a:pt x="1958" y="2848"/>
                  </a:lnTo>
                  <a:lnTo>
                    <a:pt x="2425" y="3426"/>
                  </a:lnTo>
                  <a:lnTo>
                    <a:pt x="2914" y="3982"/>
                  </a:lnTo>
                  <a:lnTo>
                    <a:pt x="2937" y="4004"/>
                  </a:lnTo>
                  <a:lnTo>
                    <a:pt x="2959" y="4004"/>
                  </a:lnTo>
                  <a:lnTo>
                    <a:pt x="4338" y="3092"/>
                  </a:lnTo>
                  <a:lnTo>
                    <a:pt x="5761" y="2203"/>
                  </a:lnTo>
                  <a:lnTo>
                    <a:pt x="5761" y="2180"/>
                  </a:lnTo>
                  <a:lnTo>
                    <a:pt x="5761" y="2158"/>
                  </a:lnTo>
                  <a:lnTo>
                    <a:pt x="5739" y="2136"/>
                  </a:lnTo>
                  <a:lnTo>
                    <a:pt x="5695" y="2136"/>
                  </a:lnTo>
                  <a:lnTo>
                    <a:pt x="4827" y="2692"/>
                  </a:lnTo>
                  <a:lnTo>
                    <a:pt x="3937" y="3270"/>
                  </a:lnTo>
                  <a:lnTo>
                    <a:pt x="3026" y="3849"/>
                  </a:lnTo>
                  <a:lnTo>
                    <a:pt x="2959" y="3893"/>
                  </a:lnTo>
                  <a:lnTo>
                    <a:pt x="2937" y="3915"/>
                  </a:lnTo>
                  <a:lnTo>
                    <a:pt x="2892" y="3893"/>
                  </a:lnTo>
                  <a:lnTo>
                    <a:pt x="2848" y="3826"/>
                  </a:lnTo>
                  <a:lnTo>
                    <a:pt x="2692" y="3648"/>
                  </a:lnTo>
                  <a:lnTo>
                    <a:pt x="2380" y="3270"/>
                  </a:lnTo>
                  <a:lnTo>
                    <a:pt x="1580" y="2269"/>
                  </a:lnTo>
                  <a:lnTo>
                    <a:pt x="823" y="1246"/>
                  </a:lnTo>
                  <a:lnTo>
                    <a:pt x="557" y="846"/>
                  </a:lnTo>
                  <a:lnTo>
                    <a:pt x="290" y="445"/>
                  </a:lnTo>
                  <a:lnTo>
                    <a:pt x="178" y="245"/>
                  </a:lnTo>
                  <a:lnTo>
                    <a:pt x="112" y="156"/>
                  </a:lnTo>
                  <a:lnTo>
                    <a:pt x="89" y="45"/>
                  </a:lnTo>
                  <a:lnTo>
                    <a:pt x="6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Google Shape;1417;p49">
              <a:extLst>
                <a:ext uri="{FF2B5EF4-FFF2-40B4-BE49-F238E27FC236}">
                  <a16:creationId xmlns:a16="http://schemas.microsoft.com/office/drawing/2014/main" id="{76EC00D2-DB9B-4582-A563-4DB80B429A84}"/>
                </a:ext>
              </a:extLst>
            </p:cNvPr>
            <p:cNvSpPr/>
            <p:nvPr/>
          </p:nvSpPr>
          <p:spPr>
            <a:xfrm>
              <a:off x="4173100" y="4576575"/>
              <a:ext cx="75650" cy="63425"/>
            </a:xfrm>
            <a:custGeom>
              <a:avLst/>
              <a:gdLst/>
              <a:ahLst/>
              <a:cxnLst/>
              <a:rect l="l" t="t" r="r" b="b"/>
              <a:pathLst>
                <a:path w="3026" h="2537" extrusionOk="0">
                  <a:moveTo>
                    <a:pt x="2580" y="1"/>
                  </a:moveTo>
                  <a:lnTo>
                    <a:pt x="2580" y="23"/>
                  </a:lnTo>
                  <a:lnTo>
                    <a:pt x="2625" y="201"/>
                  </a:lnTo>
                  <a:lnTo>
                    <a:pt x="2691" y="379"/>
                  </a:lnTo>
                  <a:lnTo>
                    <a:pt x="2758" y="468"/>
                  </a:lnTo>
                  <a:lnTo>
                    <a:pt x="2803" y="535"/>
                  </a:lnTo>
                  <a:lnTo>
                    <a:pt x="2892" y="601"/>
                  </a:lnTo>
                  <a:lnTo>
                    <a:pt x="2899" y="605"/>
                  </a:lnTo>
                  <a:lnTo>
                    <a:pt x="2899" y="605"/>
                  </a:lnTo>
                  <a:lnTo>
                    <a:pt x="1557" y="1558"/>
                  </a:lnTo>
                  <a:lnTo>
                    <a:pt x="845" y="2025"/>
                  </a:lnTo>
                  <a:lnTo>
                    <a:pt x="154" y="2444"/>
                  </a:lnTo>
                  <a:lnTo>
                    <a:pt x="154" y="2444"/>
                  </a:lnTo>
                  <a:lnTo>
                    <a:pt x="133" y="2403"/>
                  </a:lnTo>
                  <a:lnTo>
                    <a:pt x="111" y="2292"/>
                  </a:lnTo>
                  <a:lnTo>
                    <a:pt x="89" y="2181"/>
                  </a:lnTo>
                  <a:lnTo>
                    <a:pt x="89" y="2069"/>
                  </a:lnTo>
                  <a:lnTo>
                    <a:pt x="111" y="1847"/>
                  </a:lnTo>
                  <a:lnTo>
                    <a:pt x="178" y="1647"/>
                  </a:lnTo>
                  <a:lnTo>
                    <a:pt x="178" y="1602"/>
                  </a:lnTo>
                  <a:lnTo>
                    <a:pt x="156" y="1580"/>
                  </a:lnTo>
                  <a:lnTo>
                    <a:pt x="133" y="1580"/>
                  </a:lnTo>
                  <a:lnTo>
                    <a:pt x="111" y="1602"/>
                  </a:lnTo>
                  <a:lnTo>
                    <a:pt x="45" y="1825"/>
                  </a:lnTo>
                  <a:lnTo>
                    <a:pt x="0" y="2047"/>
                  </a:lnTo>
                  <a:lnTo>
                    <a:pt x="22" y="2181"/>
                  </a:lnTo>
                  <a:lnTo>
                    <a:pt x="22" y="2292"/>
                  </a:lnTo>
                  <a:lnTo>
                    <a:pt x="67" y="2403"/>
                  </a:lnTo>
                  <a:lnTo>
                    <a:pt x="111" y="2514"/>
                  </a:lnTo>
                  <a:lnTo>
                    <a:pt x="133" y="2537"/>
                  </a:lnTo>
                  <a:lnTo>
                    <a:pt x="178" y="2537"/>
                  </a:lnTo>
                  <a:lnTo>
                    <a:pt x="890" y="2092"/>
                  </a:lnTo>
                  <a:lnTo>
                    <a:pt x="1601" y="1625"/>
                  </a:lnTo>
                  <a:lnTo>
                    <a:pt x="3003" y="646"/>
                  </a:lnTo>
                  <a:lnTo>
                    <a:pt x="3025" y="624"/>
                  </a:lnTo>
                  <a:lnTo>
                    <a:pt x="3003" y="624"/>
                  </a:lnTo>
                  <a:lnTo>
                    <a:pt x="2981" y="579"/>
                  </a:lnTo>
                  <a:lnTo>
                    <a:pt x="2892" y="535"/>
                  </a:lnTo>
                  <a:lnTo>
                    <a:pt x="2847" y="490"/>
                  </a:lnTo>
                  <a:lnTo>
                    <a:pt x="2758" y="357"/>
                  </a:lnTo>
                  <a:lnTo>
                    <a:pt x="2691" y="201"/>
                  </a:lnTo>
                  <a:lnTo>
                    <a:pt x="2669" y="45"/>
                  </a:lnTo>
                  <a:lnTo>
                    <a:pt x="2647" y="23"/>
                  </a:lnTo>
                  <a:lnTo>
                    <a:pt x="262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" name="Google Shape;1418;p49">
              <a:extLst>
                <a:ext uri="{FF2B5EF4-FFF2-40B4-BE49-F238E27FC236}">
                  <a16:creationId xmlns:a16="http://schemas.microsoft.com/office/drawing/2014/main" id="{4AE2BB6F-B640-46D4-8550-372E2D85FDB3}"/>
                </a:ext>
              </a:extLst>
            </p:cNvPr>
            <p:cNvSpPr/>
            <p:nvPr/>
          </p:nvSpPr>
          <p:spPr>
            <a:xfrm>
              <a:off x="4199775" y="4615500"/>
              <a:ext cx="4475" cy="3925"/>
            </a:xfrm>
            <a:custGeom>
              <a:avLst/>
              <a:gdLst/>
              <a:ahLst/>
              <a:cxnLst/>
              <a:rect l="l" t="t" r="r" b="b"/>
              <a:pathLst>
                <a:path w="179" h="157" extrusionOk="0">
                  <a:moveTo>
                    <a:pt x="112" y="1"/>
                  </a:moveTo>
                  <a:lnTo>
                    <a:pt x="1" y="90"/>
                  </a:lnTo>
                  <a:lnTo>
                    <a:pt x="1" y="112"/>
                  </a:lnTo>
                  <a:lnTo>
                    <a:pt x="23" y="134"/>
                  </a:lnTo>
                  <a:lnTo>
                    <a:pt x="45" y="157"/>
                  </a:lnTo>
                  <a:lnTo>
                    <a:pt x="67" y="157"/>
                  </a:lnTo>
                  <a:lnTo>
                    <a:pt x="156" y="68"/>
                  </a:lnTo>
                  <a:lnTo>
                    <a:pt x="179" y="45"/>
                  </a:lnTo>
                  <a:lnTo>
                    <a:pt x="156" y="23"/>
                  </a:lnTo>
                  <a:lnTo>
                    <a:pt x="13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" name="Google Shape;1419;p49">
              <a:extLst>
                <a:ext uri="{FF2B5EF4-FFF2-40B4-BE49-F238E27FC236}">
                  <a16:creationId xmlns:a16="http://schemas.microsoft.com/office/drawing/2014/main" id="{F5321761-A436-4BC3-898C-7632DD7A3272}"/>
                </a:ext>
              </a:extLst>
            </p:cNvPr>
            <p:cNvSpPr/>
            <p:nvPr/>
          </p:nvSpPr>
          <p:spPr>
            <a:xfrm>
              <a:off x="4194775" y="4608825"/>
              <a:ext cx="5025" cy="3375"/>
            </a:xfrm>
            <a:custGeom>
              <a:avLst/>
              <a:gdLst/>
              <a:ahLst/>
              <a:cxnLst/>
              <a:rect l="l" t="t" r="r" b="b"/>
              <a:pathLst>
                <a:path w="201" h="135" extrusionOk="0">
                  <a:moveTo>
                    <a:pt x="134" y="1"/>
                  </a:moveTo>
                  <a:lnTo>
                    <a:pt x="23" y="68"/>
                  </a:lnTo>
                  <a:lnTo>
                    <a:pt x="0" y="90"/>
                  </a:lnTo>
                  <a:lnTo>
                    <a:pt x="23" y="112"/>
                  </a:lnTo>
                  <a:lnTo>
                    <a:pt x="45" y="134"/>
                  </a:lnTo>
                  <a:lnTo>
                    <a:pt x="67" y="134"/>
                  </a:lnTo>
                  <a:lnTo>
                    <a:pt x="178" y="68"/>
                  </a:lnTo>
                  <a:lnTo>
                    <a:pt x="201" y="45"/>
                  </a:lnTo>
                  <a:lnTo>
                    <a:pt x="178" y="23"/>
                  </a:lnTo>
                  <a:lnTo>
                    <a:pt x="15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" name="Google Shape;1420;p49">
              <a:extLst>
                <a:ext uri="{FF2B5EF4-FFF2-40B4-BE49-F238E27FC236}">
                  <a16:creationId xmlns:a16="http://schemas.microsoft.com/office/drawing/2014/main" id="{6419A9D8-E1EB-4BD6-B6AA-4C7FEED323CC}"/>
                </a:ext>
              </a:extLst>
            </p:cNvPr>
            <p:cNvSpPr/>
            <p:nvPr/>
          </p:nvSpPr>
          <p:spPr>
            <a:xfrm>
              <a:off x="4173650" y="4612725"/>
              <a:ext cx="19475" cy="12250"/>
            </a:xfrm>
            <a:custGeom>
              <a:avLst/>
              <a:gdLst/>
              <a:ahLst/>
              <a:cxnLst/>
              <a:rect l="l" t="t" r="r" b="b"/>
              <a:pathLst>
                <a:path w="779" h="490" extrusionOk="0">
                  <a:moveTo>
                    <a:pt x="712" y="1"/>
                  </a:moveTo>
                  <a:lnTo>
                    <a:pt x="356" y="201"/>
                  </a:lnTo>
                  <a:lnTo>
                    <a:pt x="0" y="423"/>
                  </a:lnTo>
                  <a:lnTo>
                    <a:pt x="0" y="445"/>
                  </a:lnTo>
                  <a:lnTo>
                    <a:pt x="23" y="468"/>
                  </a:lnTo>
                  <a:lnTo>
                    <a:pt x="45" y="490"/>
                  </a:lnTo>
                  <a:lnTo>
                    <a:pt x="67" y="490"/>
                  </a:lnTo>
                  <a:lnTo>
                    <a:pt x="423" y="268"/>
                  </a:lnTo>
                  <a:lnTo>
                    <a:pt x="779" y="67"/>
                  </a:lnTo>
                  <a:lnTo>
                    <a:pt x="779" y="45"/>
                  </a:lnTo>
                  <a:lnTo>
                    <a:pt x="77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" name="Google Shape;1421;p49">
              <a:extLst>
                <a:ext uri="{FF2B5EF4-FFF2-40B4-BE49-F238E27FC236}">
                  <a16:creationId xmlns:a16="http://schemas.microsoft.com/office/drawing/2014/main" id="{E2E37C5A-DAD9-4A55-AE85-4330DC91BC1F}"/>
                </a:ext>
              </a:extLst>
            </p:cNvPr>
            <p:cNvSpPr/>
            <p:nvPr/>
          </p:nvSpPr>
          <p:spPr>
            <a:xfrm>
              <a:off x="4194225" y="4620525"/>
              <a:ext cx="3350" cy="2800"/>
            </a:xfrm>
            <a:custGeom>
              <a:avLst/>
              <a:gdLst/>
              <a:ahLst/>
              <a:cxnLst/>
              <a:rect l="l" t="t" r="r" b="b"/>
              <a:pathLst>
                <a:path w="134" h="112" extrusionOk="0">
                  <a:moveTo>
                    <a:pt x="67" y="0"/>
                  </a:moveTo>
                  <a:lnTo>
                    <a:pt x="0" y="44"/>
                  </a:lnTo>
                  <a:lnTo>
                    <a:pt x="0" y="67"/>
                  </a:lnTo>
                  <a:lnTo>
                    <a:pt x="0" y="89"/>
                  </a:lnTo>
                  <a:lnTo>
                    <a:pt x="22" y="111"/>
                  </a:lnTo>
                  <a:lnTo>
                    <a:pt x="67" y="111"/>
                  </a:lnTo>
                  <a:lnTo>
                    <a:pt x="111" y="67"/>
                  </a:lnTo>
                  <a:lnTo>
                    <a:pt x="134" y="44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" name="Google Shape;1422;p49">
              <a:extLst>
                <a:ext uri="{FF2B5EF4-FFF2-40B4-BE49-F238E27FC236}">
                  <a16:creationId xmlns:a16="http://schemas.microsoft.com/office/drawing/2014/main" id="{2C0AD6A3-33EF-46FA-967B-CB88D01792E1}"/>
                </a:ext>
              </a:extLst>
            </p:cNvPr>
            <p:cNvSpPr/>
            <p:nvPr/>
          </p:nvSpPr>
          <p:spPr>
            <a:xfrm>
              <a:off x="4173650" y="4622175"/>
              <a:ext cx="13925" cy="10050"/>
            </a:xfrm>
            <a:custGeom>
              <a:avLst/>
              <a:gdLst/>
              <a:ahLst/>
              <a:cxnLst/>
              <a:rect l="l" t="t" r="r" b="b"/>
              <a:pathLst>
                <a:path w="557" h="402" extrusionOk="0">
                  <a:moveTo>
                    <a:pt x="490" y="1"/>
                  </a:moveTo>
                  <a:lnTo>
                    <a:pt x="245" y="156"/>
                  </a:lnTo>
                  <a:lnTo>
                    <a:pt x="0" y="334"/>
                  </a:lnTo>
                  <a:lnTo>
                    <a:pt x="0" y="357"/>
                  </a:lnTo>
                  <a:lnTo>
                    <a:pt x="23" y="379"/>
                  </a:lnTo>
                  <a:lnTo>
                    <a:pt x="45" y="401"/>
                  </a:lnTo>
                  <a:lnTo>
                    <a:pt x="67" y="401"/>
                  </a:lnTo>
                  <a:lnTo>
                    <a:pt x="289" y="223"/>
                  </a:lnTo>
                  <a:lnTo>
                    <a:pt x="534" y="67"/>
                  </a:lnTo>
                  <a:lnTo>
                    <a:pt x="556" y="45"/>
                  </a:lnTo>
                  <a:lnTo>
                    <a:pt x="534" y="23"/>
                  </a:lnTo>
                  <a:lnTo>
                    <a:pt x="51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9" name="Google Shape;1423;p49">
              <a:extLst>
                <a:ext uri="{FF2B5EF4-FFF2-40B4-BE49-F238E27FC236}">
                  <a16:creationId xmlns:a16="http://schemas.microsoft.com/office/drawing/2014/main" id="{C6BC0570-C6A3-49E6-A8F1-307E5A693773}"/>
                </a:ext>
              </a:extLst>
            </p:cNvPr>
            <p:cNvSpPr/>
            <p:nvPr/>
          </p:nvSpPr>
          <p:spPr>
            <a:xfrm>
              <a:off x="4174200" y="4623850"/>
              <a:ext cx="17825" cy="12825"/>
            </a:xfrm>
            <a:custGeom>
              <a:avLst/>
              <a:gdLst/>
              <a:ahLst/>
              <a:cxnLst/>
              <a:rect l="l" t="t" r="r" b="b"/>
              <a:pathLst>
                <a:path w="713" h="513" extrusionOk="0">
                  <a:moveTo>
                    <a:pt x="646" y="0"/>
                  </a:moveTo>
                  <a:lnTo>
                    <a:pt x="23" y="445"/>
                  </a:lnTo>
                  <a:lnTo>
                    <a:pt x="1" y="468"/>
                  </a:lnTo>
                  <a:lnTo>
                    <a:pt x="23" y="490"/>
                  </a:lnTo>
                  <a:lnTo>
                    <a:pt x="45" y="512"/>
                  </a:lnTo>
                  <a:lnTo>
                    <a:pt x="67" y="512"/>
                  </a:lnTo>
                  <a:lnTo>
                    <a:pt x="712" y="67"/>
                  </a:lnTo>
                  <a:lnTo>
                    <a:pt x="712" y="45"/>
                  </a:lnTo>
                  <a:lnTo>
                    <a:pt x="712" y="23"/>
                  </a:lnTo>
                  <a:lnTo>
                    <a:pt x="69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0" name="Google Shape;1424;p49">
              <a:extLst>
                <a:ext uri="{FF2B5EF4-FFF2-40B4-BE49-F238E27FC236}">
                  <a16:creationId xmlns:a16="http://schemas.microsoft.com/office/drawing/2014/main" id="{50500736-8462-4ACF-9828-0516C58BA84C}"/>
                </a:ext>
              </a:extLst>
            </p:cNvPr>
            <p:cNvSpPr/>
            <p:nvPr/>
          </p:nvSpPr>
          <p:spPr>
            <a:xfrm>
              <a:off x="4167525" y="4619400"/>
              <a:ext cx="5025" cy="25050"/>
            </a:xfrm>
            <a:custGeom>
              <a:avLst/>
              <a:gdLst/>
              <a:ahLst/>
              <a:cxnLst/>
              <a:rect l="l" t="t" r="r" b="b"/>
              <a:pathLst>
                <a:path w="201" h="1002" extrusionOk="0">
                  <a:moveTo>
                    <a:pt x="156" y="1"/>
                  </a:moveTo>
                  <a:lnTo>
                    <a:pt x="134" y="23"/>
                  </a:lnTo>
                  <a:lnTo>
                    <a:pt x="90" y="134"/>
                  </a:lnTo>
                  <a:lnTo>
                    <a:pt x="45" y="245"/>
                  </a:lnTo>
                  <a:lnTo>
                    <a:pt x="1" y="356"/>
                  </a:lnTo>
                  <a:lnTo>
                    <a:pt x="1" y="490"/>
                  </a:lnTo>
                  <a:lnTo>
                    <a:pt x="1" y="601"/>
                  </a:lnTo>
                  <a:lnTo>
                    <a:pt x="1" y="735"/>
                  </a:lnTo>
                  <a:lnTo>
                    <a:pt x="45" y="846"/>
                  </a:lnTo>
                  <a:lnTo>
                    <a:pt x="90" y="979"/>
                  </a:lnTo>
                  <a:lnTo>
                    <a:pt x="112" y="1001"/>
                  </a:lnTo>
                  <a:lnTo>
                    <a:pt x="134" y="1001"/>
                  </a:lnTo>
                  <a:lnTo>
                    <a:pt x="156" y="979"/>
                  </a:lnTo>
                  <a:lnTo>
                    <a:pt x="156" y="957"/>
                  </a:lnTo>
                  <a:lnTo>
                    <a:pt x="112" y="846"/>
                  </a:lnTo>
                  <a:lnTo>
                    <a:pt x="90" y="735"/>
                  </a:lnTo>
                  <a:lnTo>
                    <a:pt x="67" y="623"/>
                  </a:lnTo>
                  <a:lnTo>
                    <a:pt x="67" y="512"/>
                  </a:lnTo>
                  <a:lnTo>
                    <a:pt x="112" y="267"/>
                  </a:lnTo>
                  <a:lnTo>
                    <a:pt x="156" y="178"/>
                  </a:lnTo>
                  <a:lnTo>
                    <a:pt x="201" y="67"/>
                  </a:lnTo>
                  <a:lnTo>
                    <a:pt x="201" y="45"/>
                  </a:lnTo>
                  <a:lnTo>
                    <a:pt x="179" y="23"/>
                  </a:lnTo>
                  <a:lnTo>
                    <a:pt x="15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31" name="Google Shape;614;p22">
            <a:extLst>
              <a:ext uri="{FF2B5EF4-FFF2-40B4-BE49-F238E27FC236}">
                <a16:creationId xmlns:a16="http://schemas.microsoft.com/office/drawing/2014/main" id="{C83EDB82-235A-41F2-AD04-0B6EEBFD9157}"/>
              </a:ext>
            </a:extLst>
          </p:cNvPr>
          <p:cNvGrpSpPr/>
          <p:nvPr/>
        </p:nvGrpSpPr>
        <p:grpSpPr>
          <a:xfrm>
            <a:off x="11146569" y="5378212"/>
            <a:ext cx="254056" cy="241758"/>
            <a:chOff x="2768914" y="655181"/>
            <a:chExt cx="338380" cy="321743"/>
          </a:xfrm>
        </p:grpSpPr>
        <p:sp>
          <p:nvSpPr>
            <p:cNvPr id="32" name="Google Shape;615;p22">
              <a:extLst>
                <a:ext uri="{FF2B5EF4-FFF2-40B4-BE49-F238E27FC236}">
                  <a16:creationId xmlns:a16="http://schemas.microsoft.com/office/drawing/2014/main" id="{106E50F2-2849-4E59-9A4A-2DDF6FA99D7B}"/>
                </a:ext>
              </a:extLst>
            </p:cNvPr>
            <p:cNvSpPr/>
            <p:nvPr/>
          </p:nvSpPr>
          <p:spPr>
            <a:xfrm>
              <a:off x="2780120" y="658338"/>
              <a:ext cx="316060" cy="316769"/>
            </a:xfrm>
            <a:custGeom>
              <a:avLst/>
              <a:gdLst/>
              <a:ahLst/>
              <a:cxnLst/>
              <a:rect l="l" t="t" r="r" b="b"/>
              <a:pathLst>
                <a:path w="316060" h="316769" extrusionOk="0">
                  <a:moveTo>
                    <a:pt x="199612" y="303011"/>
                  </a:moveTo>
                  <a:cubicBezTo>
                    <a:pt x="177048" y="290057"/>
                    <a:pt x="157913" y="274224"/>
                    <a:pt x="139657" y="257682"/>
                  </a:cubicBezTo>
                  <a:cubicBezTo>
                    <a:pt x="122184" y="266572"/>
                    <a:pt x="104595" y="275314"/>
                    <a:pt x="86815" y="283760"/>
                  </a:cubicBezTo>
                  <a:cubicBezTo>
                    <a:pt x="58578" y="297179"/>
                    <a:pt x="32046" y="280267"/>
                    <a:pt x="38819" y="256709"/>
                  </a:cubicBezTo>
                  <a:cubicBezTo>
                    <a:pt x="45667" y="232875"/>
                    <a:pt x="53212" y="209116"/>
                    <a:pt x="61309" y="185451"/>
                  </a:cubicBezTo>
                  <a:cubicBezTo>
                    <a:pt x="43603" y="169174"/>
                    <a:pt x="25907" y="152907"/>
                    <a:pt x="8212" y="136641"/>
                  </a:cubicBezTo>
                  <a:cubicBezTo>
                    <a:pt x="1396" y="130376"/>
                    <a:pt x="0" y="121962"/>
                    <a:pt x="2243" y="113844"/>
                  </a:cubicBezTo>
                  <a:cubicBezTo>
                    <a:pt x="1777" y="104256"/>
                    <a:pt x="8794" y="93704"/>
                    <a:pt x="21685" y="90953"/>
                  </a:cubicBezTo>
                  <a:cubicBezTo>
                    <a:pt x="30120" y="86709"/>
                    <a:pt x="40195" y="85724"/>
                    <a:pt x="50196" y="90466"/>
                  </a:cubicBezTo>
                  <a:cubicBezTo>
                    <a:pt x="65743" y="90720"/>
                    <a:pt x="81248" y="91154"/>
                    <a:pt x="96678" y="91905"/>
                  </a:cubicBezTo>
                  <a:cubicBezTo>
                    <a:pt x="105208" y="71373"/>
                    <a:pt x="114172" y="50895"/>
                    <a:pt x="123655" y="30490"/>
                  </a:cubicBezTo>
                  <a:cubicBezTo>
                    <a:pt x="135551" y="4889"/>
                    <a:pt x="181969" y="0"/>
                    <a:pt x="189261" y="26161"/>
                  </a:cubicBezTo>
                  <a:cubicBezTo>
                    <a:pt x="196236" y="51170"/>
                    <a:pt x="203210" y="76178"/>
                    <a:pt x="210184" y="101197"/>
                  </a:cubicBezTo>
                  <a:cubicBezTo>
                    <a:pt x="237553" y="104203"/>
                    <a:pt x="264805" y="107611"/>
                    <a:pt x="291941" y="111304"/>
                  </a:cubicBezTo>
                  <a:cubicBezTo>
                    <a:pt x="305837" y="113199"/>
                    <a:pt x="316060" y="123920"/>
                    <a:pt x="314885" y="135508"/>
                  </a:cubicBezTo>
                  <a:cubicBezTo>
                    <a:pt x="311774" y="166147"/>
                    <a:pt x="269758" y="186160"/>
                    <a:pt x="238728" y="203580"/>
                  </a:cubicBezTo>
                  <a:cubicBezTo>
                    <a:pt x="245184" y="226694"/>
                    <a:pt x="251629" y="249808"/>
                    <a:pt x="258063" y="272922"/>
                  </a:cubicBezTo>
                  <a:cubicBezTo>
                    <a:pt x="265736" y="300429"/>
                    <a:pt x="223562" y="316769"/>
                    <a:pt x="199612" y="303011"/>
                  </a:cubicBezTo>
                  <a:close/>
                </a:path>
              </a:pathLst>
            </a:custGeom>
            <a:solidFill>
              <a:srgbClr val="E7AA34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3" name="Google Shape;616;p22">
              <a:extLst>
                <a:ext uri="{FF2B5EF4-FFF2-40B4-BE49-F238E27FC236}">
                  <a16:creationId xmlns:a16="http://schemas.microsoft.com/office/drawing/2014/main" id="{B00A3E9E-A462-4A18-93EE-7318F4A8619E}"/>
                </a:ext>
              </a:extLst>
            </p:cNvPr>
            <p:cNvSpPr/>
            <p:nvPr/>
          </p:nvSpPr>
          <p:spPr>
            <a:xfrm>
              <a:off x="2768914" y="655181"/>
              <a:ext cx="338380" cy="321743"/>
            </a:xfrm>
            <a:custGeom>
              <a:avLst/>
              <a:gdLst/>
              <a:ahLst/>
              <a:cxnLst/>
              <a:rect l="l" t="t" r="r" b="b"/>
              <a:pathLst>
                <a:path w="338380" h="321743" extrusionOk="0">
                  <a:moveTo>
                    <a:pt x="231129" y="321743"/>
                  </a:moveTo>
                  <a:cubicBezTo>
                    <a:pt x="221995" y="321743"/>
                    <a:pt x="213031" y="319648"/>
                    <a:pt x="205549" y="315351"/>
                  </a:cubicBezTo>
                  <a:cubicBezTo>
                    <a:pt x="183440" y="302651"/>
                    <a:pt x="164803" y="287432"/>
                    <a:pt x="149193" y="273557"/>
                  </a:cubicBezTo>
                  <a:cubicBezTo>
                    <a:pt x="132217" y="282141"/>
                    <a:pt x="116903" y="289665"/>
                    <a:pt x="102563" y="296481"/>
                  </a:cubicBezTo>
                  <a:cubicBezTo>
                    <a:pt x="83957" y="305318"/>
                    <a:pt x="63457" y="303826"/>
                    <a:pt x="50302" y="292671"/>
                  </a:cubicBezTo>
                  <a:cubicBezTo>
                    <a:pt x="39877" y="283823"/>
                    <a:pt x="35962" y="270467"/>
                    <a:pt x="39856" y="256942"/>
                  </a:cubicBezTo>
                  <a:cubicBezTo>
                    <a:pt x="45846" y="236071"/>
                    <a:pt x="52704" y="214164"/>
                    <a:pt x="60272" y="191727"/>
                  </a:cubicBezTo>
                  <a:lnTo>
                    <a:pt x="12255" y="147584"/>
                  </a:lnTo>
                  <a:cubicBezTo>
                    <a:pt x="3386" y="139435"/>
                    <a:pt x="0" y="127910"/>
                    <a:pt x="2857" y="115749"/>
                  </a:cubicBezTo>
                  <a:cubicBezTo>
                    <a:pt x="3026" y="102806"/>
                    <a:pt x="11916" y="88391"/>
                    <a:pt x="29347" y="84073"/>
                  </a:cubicBezTo>
                  <a:cubicBezTo>
                    <a:pt x="40491" y="78845"/>
                    <a:pt x="52567" y="78507"/>
                    <a:pt x="63711" y="83079"/>
                  </a:cubicBezTo>
                  <a:cubicBezTo>
                    <a:pt x="77152" y="83311"/>
                    <a:pt x="89429" y="83671"/>
                    <a:pt x="100975" y="84158"/>
                  </a:cubicBezTo>
                  <a:cubicBezTo>
                    <a:pt x="108913" y="65288"/>
                    <a:pt x="117072" y="46831"/>
                    <a:pt x="125264" y="29188"/>
                  </a:cubicBezTo>
                  <a:cubicBezTo>
                    <a:pt x="134651" y="8985"/>
                    <a:pt x="158559" y="0"/>
                    <a:pt x="177366" y="1502"/>
                  </a:cubicBezTo>
                  <a:cubicBezTo>
                    <a:pt x="194246" y="2889"/>
                    <a:pt x="206692" y="12223"/>
                    <a:pt x="210661" y="26479"/>
                  </a:cubicBezTo>
                  <a:lnTo>
                    <a:pt x="229668" y="94625"/>
                  </a:lnTo>
                  <a:cubicBezTo>
                    <a:pt x="253714" y="97324"/>
                    <a:pt x="278299" y="100393"/>
                    <a:pt x="304567" y="103981"/>
                  </a:cubicBezTo>
                  <a:cubicBezTo>
                    <a:pt x="324305" y="106669"/>
                    <a:pt x="338380" y="122375"/>
                    <a:pt x="336624" y="139742"/>
                  </a:cubicBezTo>
                  <a:cubicBezTo>
                    <a:pt x="333247" y="172921"/>
                    <a:pt x="295031" y="193960"/>
                    <a:pt x="264329" y="210862"/>
                  </a:cubicBezTo>
                  <a:lnTo>
                    <a:pt x="262371" y="211941"/>
                  </a:lnTo>
                  <a:lnTo>
                    <a:pt x="279474" y="273240"/>
                  </a:lnTo>
                  <a:cubicBezTo>
                    <a:pt x="283358" y="287199"/>
                    <a:pt x="278553" y="300672"/>
                    <a:pt x="266287" y="310208"/>
                  </a:cubicBezTo>
                  <a:cubicBezTo>
                    <a:pt x="256518" y="317796"/>
                    <a:pt x="243670" y="321733"/>
                    <a:pt x="231129" y="321743"/>
                  </a:cubicBezTo>
                  <a:close/>
                  <a:moveTo>
                    <a:pt x="152569" y="248105"/>
                  </a:moveTo>
                  <a:lnTo>
                    <a:pt x="157977" y="252994"/>
                  </a:lnTo>
                  <a:cubicBezTo>
                    <a:pt x="173810" y="267345"/>
                    <a:pt x="193103" y="283802"/>
                    <a:pt x="216090" y="296989"/>
                  </a:cubicBezTo>
                  <a:cubicBezTo>
                    <a:pt x="226271" y="302852"/>
                    <a:pt x="243321" y="301243"/>
                    <a:pt x="253290" y="293496"/>
                  </a:cubicBezTo>
                  <a:cubicBezTo>
                    <a:pt x="261387" y="287210"/>
                    <a:pt x="259651" y="280966"/>
                    <a:pt x="259079" y="278923"/>
                  </a:cubicBezTo>
                  <a:lnTo>
                    <a:pt x="237511" y="201580"/>
                  </a:lnTo>
                  <a:lnTo>
                    <a:pt x="254126" y="192320"/>
                  </a:lnTo>
                  <a:cubicBezTo>
                    <a:pt x="280490" y="177799"/>
                    <a:pt x="313308" y="159734"/>
                    <a:pt x="315552" y="137604"/>
                  </a:cubicBezTo>
                  <a:cubicBezTo>
                    <a:pt x="316145" y="131847"/>
                    <a:pt x="309805" y="126058"/>
                    <a:pt x="301709" y="124946"/>
                  </a:cubicBezTo>
                  <a:cubicBezTo>
                    <a:pt x="273028" y="121041"/>
                    <a:pt x="246379" y="117750"/>
                    <a:pt x="220239" y="114882"/>
                  </a:cubicBezTo>
                  <a:lnTo>
                    <a:pt x="213116" y="114088"/>
                  </a:lnTo>
                  <a:lnTo>
                    <a:pt x="190277" y="32162"/>
                  </a:lnTo>
                  <a:cubicBezTo>
                    <a:pt x="188203" y="24722"/>
                    <a:pt x="180212" y="22976"/>
                    <a:pt x="175640" y="22605"/>
                  </a:cubicBezTo>
                  <a:cubicBezTo>
                    <a:pt x="164380" y="21706"/>
                    <a:pt x="149521" y="27220"/>
                    <a:pt x="144462" y="38110"/>
                  </a:cubicBezTo>
                  <a:cubicBezTo>
                    <a:pt x="135392" y="57615"/>
                    <a:pt x="126375" y="78147"/>
                    <a:pt x="117654" y="99123"/>
                  </a:cubicBezTo>
                  <a:lnTo>
                    <a:pt x="114807" y="105992"/>
                  </a:lnTo>
                  <a:lnTo>
                    <a:pt x="107367" y="105642"/>
                  </a:lnTo>
                  <a:cubicBezTo>
                    <a:pt x="93323" y="104954"/>
                    <a:pt x="78231" y="104489"/>
                    <a:pt x="61235" y="104214"/>
                  </a:cubicBezTo>
                  <a:lnTo>
                    <a:pt x="58938" y="104171"/>
                  </a:lnTo>
                  <a:lnTo>
                    <a:pt x="56864" y="103187"/>
                  </a:lnTo>
                  <a:cubicBezTo>
                    <a:pt x="49000" y="99462"/>
                    <a:pt x="42089" y="101335"/>
                    <a:pt x="37666" y="103557"/>
                  </a:cubicBezTo>
                  <a:lnTo>
                    <a:pt x="35094" y="104468"/>
                  </a:lnTo>
                  <a:cubicBezTo>
                    <a:pt x="27601" y="106066"/>
                    <a:pt x="23801" y="111844"/>
                    <a:pt x="24024" y="116490"/>
                  </a:cubicBezTo>
                  <a:lnTo>
                    <a:pt x="24108" y="118194"/>
                  </a:lnTo>
                  <a:lnTo>
                    <a:pt x="23653" y="119824"/>
                  </a:lnTo>
                  <a:cubicBezTo>
                    <a:pt x="22256" y="124851"/>
                    <a:pt x="23240" y="128947"/>
                    <a:pt x="26574" y="132005"/>
                  </a:cubicBezTo>
                  <a:lnTo>
                    <a:pt x="84761" y="185483"/>
                  </a:lnTo>
                  <a:lnTo>
                    <a:pt x="82528" y="192023"/>
                  </a:lnTo>
                  <a:cubicBezTo>
                    <a:pt x="74189" y="216418"/>
                    <a:pt x="66674" y="240220"/>
                    <a:pt x="60187" y="262784"/>
                  </a:cubicBezTo>
                  <a:cubicBezTo>
                    <a:pt x="58187" y="269779"/>
                    <a:pt x="61161" y="274118"/>
                    <a:pt x="63997" y="276531"/>
                  </a:cubicBezTo>
                  <a:cubicBezTo>
                    <a:pt x="69183" y="280923"/>
                    <a:pt x="79988" y="283770"/>
                    <a:pt x="93482" y="277357"/>
                  </a:cubicBezTo>
                  <a:cubicBezTo>
                    <a:pt x="109452" y="269769"/>
                    <a:pt x="126650" y="261281"/>
                    <a:pt x="146071" y="2514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34" name="Google Shape;620;p22">
            <a:extLst>
              <a:ext uri="{FF2B5EF4-FFF2-40B4-BE49-F238E27FC236}">
                <a16:creationId xmlns:a16="http://schemas.microsoft.com/office/drawing/2014/main" id="{4BE6BA3F-032D-4B55-B6F9-441154515594}"/>
              </a:ext>
            </a:extLst>
          </p:cNvPr>
          <p:cNvGrpSpPr/>
          <p:nvPr/>
        </p:nvGrpSpPr>
        <p:grpSpPr>
          <a:xfrm>
            <a:off x="11522554" y="3486458"/>
            <a:ext cx="1600229" cy="723488"/>
            <a:chOff x="10729875" y="529734"/>
            <a:chExt cx="3232134" cy="1460117"/>
          </a:xfrm>
        </p:grpSpPr>
        <p:sp>
          <p:nvSpPr>
            <p:cNvPr id="35" name="Google Shape;621;p22">
              <a:extLst>
                <a:ext uri="{FF2B5EF4-FFF2-40B4-BE49-F238E27FC236}">
                  <a16:creationId xmlns:a16="http://schemas.microsoft.com/office/drawing/2014/main" id="{42C00584-7150-457B-9C7E-969C2DD4ECB7}"/>
                </a:ext>
              </a:extLst>
            </p:cNvPr>
            <p:cNvSpPr/>
            <p:nvPr/>
          </p:nvSpPr>
          <p:spPr>
            <a:xfrm>
              <a:off x="10729875" y="552963"/>
              <a:ext cx="3216751" cy="1436888"/>
            </a:xfrm>
            <a:custGeom>
              <a:avLst/>
              <a:gdLst/>
              <a:ahLst/>
              <a:cxnLst/>
              <a:rect l="l" t="t" r="r" b="b"/>
              <a:pathLst>
                <a:path w="3216751" h="1436888" extrusionOk="0">
                  <a:moveTo>
                    <a:pt x="2965957" y="553084"/>
                  </a:moveTo>
                  <a:cubicBezTo>
                    <a:pt x="2860420" y="494485"/>
                    <a:pt x="2733738" y="494643"/>
                    <a:pt x="2622073" y="536564"/>
                  </a:cubicBezTo>
                  <a:cubicBezTo>
                    <a:pt x="2592249" y="285040"/>
                    <a:pt x="2442622" y="48249"/>
                    <a:pt x="2152364" y="77078"/>
                  </a:cubicBezTo>
                  <a:cubicBezTo>
                    <a:pt x="1976416" y="94551"/>
                    <a:pt x="1827720" y="188467"/>
                    <a:pt x="1719728" y="319722"/>
                  </a:cubicBezTo>
                  <a:cubicBezTo>
                    <a:pt x="1698783" y="274933"/>
                    <a:pt x="1672378" y="232568"/>
                    <a:pt x="1637336" y="194204"/>
                  </a:cubicBezTo>
                  <a:cubicBezTo>
                    <a:pt x="1484079" y="26341"/>
                    <a:pt x="1245668" y="0"/>
                    <a:pt x="1040235" y="79036"/>
                  </a:cubicBezTo>
                  <a:cubicBezTo>
                    <a:pt x="734885" y="196521"/>
                    <a:pt x="575775" y="503576"/>
                    <a:pt x="593142" y="806778"/>
                  </a:cubicBezTo>
                  <a:cubicBezTo>
                    <a:pt x="494696" y="747892"/>
                    <a:pt x="376618" y="743278"/>
                    <a:pt x="259746" y="808354"/>
                  </a:cubicBezTo>
                  <a:cubicBezTo>
                    <a:pt x="106351" y="893773"/>
                    <a:pt x="0" y="1104137"/>
                    <a:pt x="119983" y="1260273"/>
                  </a:cubicBezTo>
                  <a:cubicBezTo>
                    <a:pt x="255714" y="1436888"/>
                    <a:pt x="562863" y="1378256"/>
                    <a:pt x="753385" y="1380648"/>
                  </a:cubicBezTo>
                  <a:cubicBezTo>
                    <a:pt x="1069202" y="1384617"/>
                    <a:pt x="1385294" y="1374732"/>
                    <a:pt x="1700678" y="1358222"/>
                  </a:cubicBezTo>
                  <a:cubicBezTo>
                    <a:pt x="2004747" y="1342294"/>
                    <a:pt x="2308934" y="1320080"/>
                    <a:pt x="2611691" y="1287398"/>
                  </a:cubicBezTo>
                  <a:cubicBezTo>
                    <a:pt x="2805324" y="1266475"/>
                    <a:pt x="3029076" y="1229582"/>
                    <a:pt x="3127195" y="1038013"/>
                  </a:cubicBezTo>
                  <a:cubicBezTo>
                    <a:pt x="3216751" y="863166"/>
                    <a:pt x="3134201" y="646493"/>
                    <a:pt x="2965957" y="55308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6" name="Google Shape;622;p22">
              <a:extLst>
                <a:ext uri="{FF2B5EF4-FFF2-40B4-BE49-F238E27FC236}">
                  <a16:creationId xmlns:a16="http://schemas.microsoft.com/office/drawing/2014/main" id="{520D65B0-1BE3-4BF3-8FF1-34834F49FCBE}"/>
                </a:ext>
              </a:extLst>
            </p:cNvPr>
            <p:cNvSpPr/>
            <p:nvPr/>
          </p:nvSpPr>
          <p:spPr>
            <a:xfrm>
              <a:off x="10771812" y="529734"/>
              <a:ext cx="3190197" cy="1427194"/>
            </a:xfrm>
            <a:custGeom>
              <a:avLst/>
              <a:gdLst/>
              <a:ahLst/>
              <a:cxnLst/>
              <a:rect l="l" t="t" r="r" b="b"/>
              <a:pathLst>
                <a:path w="3190197" h="1427194" extrusionOk="0">
                  <a:moveTo>
                    <a:pt x="452289" y="1427194"/>
                  </a:moveTo>
                  <a:cubicBezTo>
                    <a:pt x="304291" y="1427194"/>
                    <a:pt x="152262" y="1406143"/>
                    <a:pt x="65457" y="1293177"/>
                  </a:cubicBezTo>
                  <a:cubicBezTo>
                    <a:pt x="16890" y="1229984"/>
                    <a:pt x="0" y="1154070"/>
                    <a:pt x="16615" y="1073657"/>
                  </a:cubicBezTo>
                  <a:cubicBezTo>
                    <a:pt x="37962" y="970354"/>
                    <a:pt x="112098" y="872288"/>
                    <a:pt x="210079" y="817710"/>
                  </a:cubicBezTo>
                  <a:cubicBezTo>
                    <a:pt x="318441" y="757375"/>
                    <a:pt x="432487" y="752326"/>
                    <a:pt x="534225" y="802671"/>
                  </a:cubicBezTo>
                  <a:cubicBezTo>
                    <a:pt x="526870" y="481933"/>
                    <a:pt x="708395" y="196797"/>
                    <a:pt x="992589" y="87450"/>
                  </a:cubicBezTo>
                  <a:cubicBezTo>
                    <a:pt x="1219909" y="0"/>
                    <a:pt x="1461124" y="46810"/>
                    <a:pt x="1607132" y="206724"/>
                  </a:cubicBezTo>
                  <a:cubicBezTo>
                    <a:pt x="1635855" y="238177"/>
                    <a:pt x="1660260" y="273526"/>
                    <a:pt x="1681352" y="314240"/>
                  </a:cubicBezTo>
                  <a:cubicBezTo>
                    <a:pt x="1797473" y="181747"/>
                    <a:pt x="1948412" y="100446"/>
                    <a:pt x="2108845" y="84507"/>
                  </a:cubicBezTo>
                  <a:cubicBezTo>
                    <a:pt x="2414703" y="54112"/>
                    <a:pt x="2559653" y="305636"/>
                    <a:pt x="2593318" y="538310"/>
                  </a:cubicBezTo>
                  <a:cubicBezTo>
                    <a:pt x="2711111" y="499353"/>
                    <a:pt x="2833444" y="507862"/>
                    <a:pt x="2931720" y="562430"/>
                  </a:cubicBezTo>
                  <a:cubicBezTo>
                    <a:pt x="3114981" y="664178"/>
                    <a:pt x="3190197" y="891190"/>
                    <a:pt x="3099382" y="1068472"/>
                  </a:cubicBezTo>
                  <a:cubicBezTo>
                    <a:pt x="2998882" y="1264708"/>
                    <a:pt x="2774177" y="1304512"/>
                    <a:pt x="2571453" y="1326409"/>
                  </a:cubicBezTo>
                  <a:cubicBezTo>
                    <a:pt x="2291333" y="1356645"/>
                    <a:pt x="1993053" y="1379844"/>
                    <a:pt x="1659572" y="1397306"/>
                  </a:cubicBezTo>
                  <a:cubicBezTo>
                    <a:pt x="1298437" y="1416208"/>
                    <a:pt x="997119" y="1423341"/>
                    <a:pt x="711242" y="1419754"/>
                  </a:cubicBezTo>
                  <a:cubicBezTo>
                    <a:pt x="674221" y="1419256"/>
                    <a:pt x="632459" y="1421172"/>
                    <a:pt x="588285" y="1423161"/>
                  </a:cubicBezTo>
                  <a:cubicBezTo>
                    <a:pt x="544787" y="1425119"/>
                    <a:pt x="498728" y="1427194"/>
                    <a:pt x="452289" y="1427194"/>
                  </a:cubicBezTo>
                  <a:close/>
                  <a:moveTo>
                    <a:pt x="389498" y="800269"/>
                  </a:moveTo>
                  <a:cubicBezTo>
                    <a:pt x="335174" y="800269"/>
                    <a:pt x="279622" y="815339"/>
                    <a:pt x="225530" y="845460"/>
                  </a:cubicBezTo>
                  <a:cubicBezTo>
                    <a:pt x="136736" y="894894"/>
                    <a:pt x="66939" y="986991"/>
                    <a:pt x="47709" y="1080071"/>
                  </a:cubicBezTo>
                  <a:cubicBezTo>
                    <a:pt x="33019" y="1151180"/>
                    <a:pt x="47857" y="1218173"/>
                    <a:pt x="90635" y="1273831"/>
                  </a:cubicBezTo>
                  <a:cubicBezTo>
                    <a:pt x="194595" y="1409117"/>
                    <a:pt x="412093" y="1399317"/>
                    <a:pt x="586856" y="1391443"/>
                  </a:cubicBezTo>
                  <a:cubicBezTo>
                    <a:pt x="631507" y="1389432"/>
                    <a:pt x="673618" y="1387570"/>
                    <a:pt x="711644" y="1388004"/>
                  </a:cubicBezTo>
                  <a:cubicBezTo>
                    <a:pt x="996791" y="1391591"/>
                    <a:pt x="1297484" y="1384469"/>
                    <a:pt x="1657910" y="1365599"/>
                  </a:cubicBezTo>
                  <a:cubicBezTo>
                    <a:pt x="1990799" y="1348168"/>
                    <a:pt x="2288508" y="1325022"/>
                    <a:pt x="2568045" y="1294839"/>
                  </a:cubicBezTo>
                  <a:cubicBezTo>
                    <a:pt x="2762525" y="1273831"/>
                    <a:pt x="2977832" y="1236165"/>
                    <a:pt x="3071124" y="1054004"/>
                  </a:cubicBezTo>
                  <a:cubicBezTo>
                    <a:pt x="3154214" y="891783"/>
                    <a:pt x="3084766" y="683715"/>
                    <a:pt x="2916311" y="590190"/>
                  </a:cubicBezTo>
                  <a:cubicBezTo>
                    <a:pt x="2820955" y="537241"/>
                    <a:pt x="2700453" y="531579"/>
                    <a:pt x="2585719" y="574664"/>
                  </a:cubicBezTo>
                  <a:cubicBezTo>
                    <a:pt x="2581137" y="576378"/>
                    <a:pt x="2576046" y="575902"/>
                    <a:pt x="2571876" y="573362"/>
                  </a:cubicBezTo>
                  <a:cubicBezTo>
                    <a:pt x="2567707" y="570822"/>
                    <a:pt x="2564944" y="566515"/>
                    <a:pt x="2564373" y="561668"/>
                  </a:cubicBezTo>
                  <a:cubicBezTo>
                    <a:pt x="2537862" y="338031"/>
                    <a:pt x="2403517" y="87132"/>
                    <a:pt x="2111988" y="116099"/>
                  </a:cubicBezTo>
                  <a:cubicBezTo>
                    <a:pt x="1952582" y="131931"/>
                    <a:pt x="1802733" y="216079"/>
                    <a:pt x="1690052" y="353038"/>
                  </a:cubicBezTo>
                  <a:cubicBezTo>
                    <a:pt x="1686591" y="357240"/>
                    <a:pt x="1681236" y="359357"/>
                    <a:pt x="1675807" y="358700"/>
                  </a:cubicBezTo>
                  <a:cubicBezTo>
                    <a:pt x="1670399" y="358012"/>
                    <a:pt x="1665721" y="354615"/>
                    <a:pt x="1663414" y="349673"/>
                  </a:cubicBezTo>
                  <a:cubicBezTo>
                    <a:pt x="1641337" y="302471"/>
                    <a:pt x="1615260" y="262720"/>
                    <a:pt x="1583679" y="228134"/>
                  </a:cubicBezTo>
                  <a:cubicBezTo>
                    <a:pt x="1446561" y="77946"/>
                    <a:pt x="1219020" y="34364"/>
                    <a:pt x="1003998" y="117083"/>
                  </a:cubicBezTo>
                  <a:cubicBezTo>
                    <a:pt x="724407" y="224652"/>
                    <a:pt x="548819" y="510783"/>
                    <a:pt x="567054" y="829098"/>
                  </a:cubicBezTo>
                  <a:cubicBezTo>
                    <a:pt x="567393" y="834961"/>
                    <a:pt x="564462" y="840538"/>
                    <a:pt x="559434" y="843586"/>
                  </a:cubicBezTo>
                  <a:cubicBezTo>
                    <a:pt x="554407" y="846634"/>
                    <a:pt x="548110" y="846645"/>
                    <a:pt x="543062" y="843629"/>
                  </a:cubicBezTo>
                  <a:cubicBezTo>
                    <a:pt x="494717" y="814715"/>
                    <a:pt x="442690" y="800269"/>
                    <a:pt x="389498" y="80026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38" name="AutoShape 3">
            <a:extLst>
              <a:ext uri="{FF2B5EF4-FFF2-40B4-BE49-F238E27FC236}">
                <a16:creationId xmlns:a16="http://schemas.microsoft.com/office/drawing/2014/main" id="{099264DE-E98B-4B6E-ABE4-55E93FC43387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2320925" y="1466850"/>
            <a:ext cx="7685088" cy="450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9" name="Rectangle 5">
            <a:extLst>
              <a:ext uri="{FF2B5EF4-FFF2-40B4-BE49-F238E27FC236}">
                <a16:creationId xmlns:a16="http://schemas.microsoft.com/office/drawing/2014/main" id="{CF566655-193A-43CF-986E-EBF1972BF9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8863" y="1935163"/>
            <a:ext cx="1441450" cy="954088"/>
          </a:xfrm>
          <a:prstGeom prst="rect">
            <a:avLst/>
          </a:prstGeom>
          <a:solidFill>
            <a:srgbClr val="70AD4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2054" name="Picture 6">
            <a:extLst>
              <a:ext uri="{FF2B5EF4-FFF2-40B4-BE49-F238E27FC236}">
                <a16:creationId xmlns:a16="http://schemas.microsoft.com/office/drawing/2014/main" id="{0071EDD4-16AB-4288-BA6A-7B9C5363CD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8863" y="1935163"/>
            <a:ext cx="144145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Rectangle 7">
            <a:extLst>
              <a:ext uri="{FF2B5EF4-FFF2-40B4-BE49-F238E27FC236}">
                <a16:creationId xmlns:a16="http://schemas.microsoft.com/office/drawing/2014/main" id="{74A67834-42F5-4A9D-9813-57DE3C741D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8863" y="1935163"/>
            <a:ext cx="1441450" cy="954088"/>
          </a:xfrm>
          <a:prstGeom prst="rect">
            <a:avLst/>
          </a:prstGeom>
          <a:solidFill>
            <a:srgbClr val="D2DEB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1" name="Rectangle 8">
            <a:extLst>
              <a:ext uri="{FF2B5EF4-FFF2-40B4-BE49-F238E27FC236}">
                <a16:creationId xmlns:a16="http://schemas.microsoft.com/office/drawing/2014/main" id="{227DA55F-8DF8-494D-B54E-810CD4A9DF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8725" y="1935163"/>
            <a:ext cx="1404938" cy="496888"/>
          </a:xfrm>
          <a:prstGeom prst="rect">
            <a:avLst/>
          </a:prstGeom>
          <a:solidFill>
            <a:srgbClr val="70AD4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2057" name="Picture 9">
            <a:extLst>
              <a:ext uri="{FF2B5EF4-FFF2-40B4-BE49-F238E27FC236}">
                <a16:creationId xmlns:a16="http://schemas.microsoft.com/office/drawing/2014/main" id="{B4688744-2C1D-4C8F-8569-C081665117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0313" y="1935163"/>
            <a:ext cx="140335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Rectangle 10">
            <a:extLst>
              <a:ext uri="{FF2B5EF4-FFF2-40B4-BE49-F238E27FC236}">
                <a16:creationId xmlns:a16="http://schemas.microsoft.com/office/drawing/2014/main" id="{AC15CB51-66FF-47C3-BCF8-F7FC25DA55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8725" y="1935163"/>
            <a:ext cx="1404938" cy="496888"/>
          </a:xfrm>
          <a:prstGeom prst="rect">
            <a:avLst/>
          </a:prstGeom>
          <a:solidFill>
            <a:srgbClr val="D2DEB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3" name="Rectangle 11">
            <a:extLst>
              <a:ext uri="{FF2B5EF4-FFF2-40B4-BE49-F238E27FC236}">
                <a16:creationId xmlns:a16="http://schemas.microsoft.com/office/drawing/2014/main" id="{A5266ACC-2CC8-499B-AA9F-C9ABD915A4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3663" y="1935163"/>
            <a:ext cx="4813300" cy="496888"/>
          </a:xfrm>
          <a:prstGeom prst="rect">
            <a:avLst/>
          </a:prstGeom>
          <a:solidFill>
            <a:srgbClr val="70AD4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2060" name="Picture 12">
            <a:extLst>
              <a:ext uri="{FF2B5EF4-FFF2-40B4-BE49-F238E27FC236}">
                <a16:creationId xmlns:a16="http://schemas.microsoft.com/office/drawing/2014/main" id="{5931C2C7-33C6-4FE6-B9E4-D29DAA43D3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3663" y="1935163"/>
            <a:ext cx="48133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" name="Rectangle 13">
            <a:extLst>
              <a:ext uri="{FF2B5EF4-FFF2-40B4-BE49-F238E27FC236}">
                <a16:creationId xmlns:a16="http://schemas.microsoft.com/office/drawing/2014/main" id="{1C473D6D-97EF-4D17-932F-340A0E4E1F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3663" y="1935163"/>
            <a:ext cx="4813300" cy="496888"/>
          </a:xfrm>
          <a:prstGeom prst="rect">
            <a:avLst/>
          </a:prstGeom>
          <a:solidFill>
            <a:srgbClr val="D2DEB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5" name="Rectangle 14">
            <a:extLst>
              <a:ext uri="{FF2B5EF4-FFF2-40B4-BE49-F238E27FC236}">
                <a16:creationId xmlns:a16="http://schemas.microsoft.com/office/drawing/2014/main" id="{FF9B6305-FB4B-4FAD-9F7B-5697BB707B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0313" y="2432050"/>
            <a:ext cx="1403350" cy="457200"/>
          </a:xfrm>
          <a:prstGeom prst="rect">
            <a:avLst/>
          </a:prstGeom>
          <a:solidFill>
            <a:srgbClr val="D2DEB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6" name="Rectangle 15">
            <a:extLst>
              <a:ext uri="{FF2B5EF4-FFF2-40B4-BE49-F238E27FC236}">
                <a16:creationId xmlns:a16="http://schemas.microsoft.com/office/drawing/2014/main" id="{AF3699FA-2E3A-45AE-948A-A07F7B1EB1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3663" y="2432050"/>
            <a:ext cx="4813300" cy="457200"/>
          </a:xfrm>
          <a:prstGeom prst="rect">
            <a:avLst/>
          </a:prstGeom>
          <a:solidFill>
            <a:srgbClr val="D2DEB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7" name="Rectangle 16">
            <a:extLst>
              <a:ext uri="{FF2B5EF4-FFF2-40B4-BE49-F238E27FC236}">
                <a16:creationId xmlns:a16="http://schemas.microsoft.com/office/drawing/2014/main" id="{6D0C8070-9ECE-484D-8FBC-93BEC816CF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8863" y="2887663"/>
            <a:ext cx="1441450" cy="993775"/>
          </a:xfrm>
          <a:prstGeom prst="rect">
            <a:avLst/>
          </a:prstGeom>
          <a:solidFill>
            <a:srgbClr val="70AD4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2065" name="Picture 17">
            <a:extLst>
              <a:ext uri="{FF2B5EF4-FFF2-40B4-BE49-F238E27FC236}">
                <a16:creationId xmlns:a16="http://schemas.microsoft.com/office/drawing/2014/main" id="{166E7064-1F78-4D8E-B85B-263A911CAF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8863" y="2889250"/>
            <a:ext cx="144145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Rectangle 18">
            <a:extLst>
              <a:ext uri="{FF2B5EF4-FFF2-40B4-BE49-F238E27FC236}">
                <a16:creationId xmlns:a16="http://schemas.microsoft.com/office/drawing/2014/main" id="{6C906A7C-6A48-42F6-8D24-8E2869F02C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8863" y="2887663"/>
            <a:ext cx="1441450" cy="993775"/>
          </a:xfrm>
          <a:prstGeom prst="rect">
            <a:avLst/>
          </a:prstGeom>
          <a:solidFill>
            <a:srgbClr val="EBEA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9" name="Rectangle 19">
            <a:extLst>
              <a:ext uri="{FF2B5EF4-FFF2-40B4-BE49-F238E27FC236}">
                <a16:creationId xmlns:a16="http://schemas.microsoft.com/office/drawing/2014/main" id="{387C8243-EFB2-47EF-A58B-098A188BC7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0313" y="2889250"/>
            <a:ext cx="1403350" cy="496888"/>
          </a:xfrm>
          <a:prstGeom prst="rect">
            <a:avLst/>
          </a:prstGeom>
          <a:solidFill>
            <a:srgbClr val="EBEA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0" name="Rectangle 20">
            <a:extLst>
              <a:ext uri="{FF2B5EF4-FFF2-40B4-BE49-F238E27FC236}">
                <a16:creationId xmlns:a16="http://schemas.microsoft.com/office/drawing/2014/main" id="{79759CEB-65ED-4897-8E49-E6B8FE7146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3663" y="2889250"/>
            <a:ext cx="4813300" cy="496888"/>
          </a:xfrm>
          <a:prstGeom prst="rect">
            <a:avLst/>
          </a:prstGeom>
          <a:solidFill>
            <a:srgbClr val="EBEA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1" name="Rectangle 21">
            <a:extLst>
              <a:ext uri="{FF2B5EF4-FFF2-40B4-BE49-F238E27FC236}">
                <a16:creationId xmlns:a16="http://schemas.microsoft.com/office/drawing/2014/main" id="{A1275727-8AF3-4EEC-83C2-9A6059DF7E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8863" y="3881438"/>
            <a:ext cx="1441450" cy="993775"/>
          </a:xfrm>
          <a:prstGeom prst="rect">
            <a:avLst/>
          </a:prstGeom>
          <a:solidFill>
            <a:srgbClr val="70AD4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2070" name="Picture 22">
            <a:extLst>
              <a:ext uri="{FF2B5EF4-FFF2-40B4-BE49-F238E27FC236}">
                <a16:creationId xmlns:a16="http://schemas.microsoft.com/office/drawing/2014/main" id="{2508885A-278D-41CE-8365-D10606C126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8863" y="3883025"/>
            <a:ext cx="144145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" name="Rectangle 23">
            <a:extLst>
              <a:ext uri="{FF2B5EF4-FFF2-40B4-BE49-F238E27FC236}">
                <a16:creationId xmlns:a16="http://schemas.microsoft.com/office/drawing/2014/main" id="{E2929399-685D-4FB7-AC34-AF05C555AB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8863" y="3881438"/>
            <a:ext cx="1441450" cy="993775"/>
          </a:xfrm>
          <a:prstGeom prst="rect">
            <a:avLst/>
          </a:prstGeom>
          <a:solidFill>
            <a:srgbClr val="D2DEB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3" name="Rectangle 24">
            <a:extLst>
              <a:ext uri="{FF2B5EF4-FFF2-40B4-BE49-F238E27FC236}">
                <a16:creationId xmlns:a16="http://schemas.microsoft.com/office/drawing/2014/main" id="{8816F5F3-3E98-4B05-9864-1A53B55DF7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8725" y="3881438"/>
            <a:ext cx="1404938" cy="496888"/>
          </a:xfrm>
          <a:prstGeom prst="rect">
            <a:avLst/>
          </a:prstGeom>
          <a:solidFill>
            <a:srgbClr val="70AD4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2073" name="Picture 25">
            <a:extLst>
              <a:ext uri="{FF2B5EF4-FFF2-40B4-BE49-F238E27FC236}">
                <a16:creationId xmlns:a16="http://schemas.microsoft.com/office/drawing/2014/main" id="{89D489BA-1A63-4570-99B6-67367DB6D5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0313" y="3883025"/>
            <a:ext cx="140335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" name="Rectangle 26">
            <a:extLst>
              <a:ext uri="{FF2B5EF4-FFF2-40B4-BE49-F238E27FC236}">
                <a16:creationId xmlns:a16="http://schemas.microsoft.com/office/drawing/2014/main" id="{C86146A4-89B6-4BC7-AF46-07EF7D5297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8725" y="3881438"/>
            <a:ext cx="1404938" cy="496888"/>
          </a:xfrm>
          <a:prstGeom prst="rect">
            <a:avLst/>
          </a:prstGeom>
          <a:solidFill>
            <a:srgbClr val="D2DEB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5" name="Rectangle 27">
            <a:extLst>
              <a:ext uri="{FF2B5EF4-FFF2-40B4-BE49-F238E27FC236}">
                <a16:creationId xmlns:a16="http://schemas.microsoft.com/office/drawing/2014/main" id="{A3BA7C20-D554-4E7A-8887-4B94F3A651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3663" y="3883025"/>
            <a:ext cx="4813300" cy="496888"/>
          </a:xfrm>
          <a:prstGeom prst="rect">
            <a:avLst/>
          </a:prstGeom>
          <a:solidFill>
            <a:srgbClr val="70AD4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2076" name="Picture 28">
            <a:extLst>
              <a:ext uri="{FF2B5EF4-FFF2-40B4-BE49-F238E27FC236}">
                <a16:creationId xmlns:a16="http://schemas.microsoft.com/office/drawing/2014/main" id="{EF7E5DC1-6F73-48F6-B288-C0EE01B3CB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3663" y="3883025"/>
            <a:ext cx="48133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" name="Rectangle 29">
            <a:extLst>
              <a:ext uri="{FF2B5EF4-FFF2-40B4-BE49-F238E27FC236}">
                <a16:creationId xmlns:a16="http://schemas.microsoft.com/office/drawing/2014/main" id="{A6BA94B7-FA60-48F3-B4B0-5B8322BCE2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3663" y="3883025"/>
            <a:ext cx="4813300" cy="496888"/>
          </a:xfrm>
          <a:prstGeom prst="rect">
            <a:avLst/>
          </a:prstGeom>
          <a:solidFill>
            <a:srgbClr val="D2DEB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7" name="Rectangle 30">
            <a:extLst>
              <a:ext uri="{FF2B5EF4-FFF2-40B4-BE49-F238E27FC236}">
                <a16:creationId xmlns:a16="http://schemas.microsoft.com/office/drawing/2014/main" id="{E79DD95A-0130-49BA-BD25-D3BE04DAC1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0313" y="4379913"/>
            <a:ext cx="1403350" cy="496888"/>
          </a:xfrm>
          <a:prstGeom prst="rect">
            <a:avLst/>
          </a:prstGeom>
          <a:solidFill>
            <a:srgbClr val="D2DEB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8" name="Rectangle 31">
            <a:extLst>
              <a:ext uri="{FF2B5EF4-FFF2-40B4-BE49-F238E27FC236}">
                <a16:creationId xmlns:a16="http://schemas.microsoft.com/office/drawing/2014/main" id="{6EEEC290-5E5C-4F7E-AE0C-0FC4E9B0D2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3663" y="4379913"/>
            <a:ext cx="4813300" cy="496888"/>
          </a:xfrm>
          <a:prstGeom prst="rect">
            <a:avLst/>
          </a:prstGeom>
          <a:solidFill>
            <a:srgbClr val="D2DEB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9" name="Rectangle 32">
            <a:extLst>
              <a:ext uri="{FF2B5EF4-FFF2-40B4-BE49-F238E27FC236}">
                <a16:creationId xmlns:a16="http://schemas.microsoft.com/office/drawing/2014/main" id="{1B5F6703-351C-4C45-8FC1-FF1B12E2D6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8863" y="4875213"/>
            <a:ext cx="1441450" cy="993775"/>
          </a:xfrm>
          <a:prstGeom prst="rect">
            <a:avLst/>
          </a:prstGeom>
          <a:solidFill>
            <a:srgbClr val="70AD4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2081" name="Picture 33">
            <a:extLst>
              <a:ext uri="{FF2B5EF4-FFF2-40B4-BE49-F238E27FC236}">
                <a16:creationId xmlns:a16="http://schemas.microsoft.com/office/drawing/2014/main" id="{A8DD81C0-2ADD-4BFD-8605-B5758AF0D2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8863" y="4876800"/>
            <a:ext cx="144145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" name="Rectangle 34">
            <a:extLst>
              <a:ext uri="{FF2B5EF4-FFF2-40B4-BE49-F238E27FC236}">
                <a16:creationId xmlns:a16="http://schemas.microsoft.com/office/drawing/2014/main" id="{E2A5CC1B-1A50-4F0E-8D34-0B4A71247E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8863" y="4875213"/>
            <a:ext cx="1441450" cy="993775"/>
          </a:xfrm>
          <a:prstGeom prst="rect">
            <a:avLst/>
          </a:prstGeom>
          <a:solidFill>
            <a:srgbClr val="EBEA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1" name="Rectangle 35">
            <a:extLst>
              <a:ext uri="{FF2B5EF4-FFF2-40B4-BE49-F238E27FC236}">
                <a16:creationId xmlns:a16="http://schemas.microsoft.com/office/drawing/2014/main" id="{6D09C708-727C-4C1B-9A62-62401381DA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0313" y="4876800"/>
            <a:ext cx="1403350" cy="496888"/>
          </a:xfrm>
          <a:prstGeom prst="rect">
            <a:avLst/>
          </a:prstGeom>
          <a:solidFill>
            <a:srgbClr val="EBEA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2" name="Rectangle 36">
            <a:extLst>
              <a:ext uri="{FF2B5EF4-FFF2-40B4-BE49-F238E27FC236}">
                <a16:creationId xmlns:a16="http://schemas.microsoft.com/office/drawing/2014/main" id="{B5B014FF-4145-4D1A-9A8A-502A644C1C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3663" y="4876800"/>
            <a:ext cx="4813300" cy="496888"/>
          </a:xfrm>
          <a:prstGeom prst="rect">
            <a:avLst/>
          </a:prstGeom>
          <a:solidFill>
            <a:srgbClr val="EBEA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3" name="Line 37">
            <a:extLst>
              <a:ext uri="{FF2B5EF4-FFF2-40B4-BE49-F238E27FC236}">
                <a16:creationId xmlns:a16="http://schemas.microsoft.com/office/drawing/2014/main" id="{923537D5-6E2F-400C-A84A-F2B880ABCD92}"/>
              </a:ext>
            </a:extLst>
          </p:cNvPr>
          <p:cNvSpPr>
            <a:spLocks noChangeShapeType="1"/>
          </p:cNvSpPr>
          <p:nvPr/>
        </p:nvSpPr>
        <p:spPr bwMode="auto">
          <a:xfrm>
            <a:off x="3770313" y="1492250"/>
            <a:ext cx="0" cy="4384675"/>
          </a:xfrm>
          <a:prstGeom prst="line">
            <a:avLst/>
          </a:prstGeom>
          <a:noFill/>
          <a:ln w="12700" cap="flat">
            <a:solidFill>
              <a:srgbClr val="70AD47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048" name="Line 38">
            <a:extLst>
              <a:ext uri="{FF2B5EF4-FFF2-40B4-BE49-F238E27FC236}">
                <a16:creationId xmlns:a16="http://schemas.microsoft.com/office/drawing/2014/main" id="{721EE6D1-292C-4422-969C-3B6DB28FF81C}"/>
              </a:ext>
            </a:extLst>
          </p:cNvPr>
          <p:cNvSpPr>
            <a:spLocks noChangeShapeType="1"/>
          </p:cNvSpPr>
          <p:nvPr/>
        </p:nvSpPr>
        <p:spPr bwMode="auto">
          <a:xfrm>
            <a:off x="5173663" y="1492250"/>
            <a:ext cx="0" cy="4384675"/>
          </a:xfrm>
          <a:prstGeom prst="line">
            <a:avLst/>
          </a:prstGeom>
          <a:noFill/>
          <a:ln w="12700" cap="flat">
            <a:solidFill>
              <a:srgbClr val="70AD47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049" name="Line 39">
            <a:extLst>
              <a:ext uri="{FF2B5EF4-FFF2-40B4-BE49-F238E27FC236}">
                <a16:creationId xmlns:a16="http://schemas.microsoft.com/office/drawing/2014/main" id="{082EF515-C00E-49DD-9CD0-7FB6C8C824B5}"/>
              </a:ext>
            </a:extLst>
          </p:cNvPr>
          <p:cNvSpPr>
            <a:spLocks noChangeShapeType="1"/>
          </p:cNvSpPr>
          <p:nvPr/>
        </p:nvSpPr>
        <p:spPr bwMode="auto">
          <a:xfrm>
            <a:off x="2322513" y="1935163"/>
            <a:ext cx="7670800" cy="0"/>
          </a:xfrm>
          <a:prstGeom prst="line">
            <a:avLst/>
          </a:prstGeom>
          <a:noFill/>
          <a:ln w="25400" cap="flat">
            <a:solidFill>
              <a:srgbClr val="70AD47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050" name="Line 40">
            <a:extLst>
              <a:ext uri="{FF2B5EF4-FFF2-40B4-BE49-F238E27FC236}">
                <a16:creationId xmlns:a16="http://schemas.microsoft.com/office/drawing/2014/main" id="{893273E8-075E-46B5-8B33-F7B047BE5802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3963" y="2432050"/>
            <a:ext cx="6229350" cy="0"/>
          </a:xfrm>
          <a:prstGeom prst="line">
            <a:avLst/>
          </a:prstGeom>
          <a:noFill/>
          <a:ln w="12700" cap="flat">
            <a:solidFill>
              <a:srgbClr val="70AD47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051" name="Line 41">
            <a:extLst>
              <a:ext uri="{FF2B5EF4-FFF2-40B4-BE49-F238E27FC236}">
                <a16:creationId xmlns:a16="http://schemas.microsoft.com/office/drawing/2014/main" id="{A41B1C5E-A7A5-415C-9B9F-06FD2DFD063D}"/>
              </a:ext>
            </a:extLst>
          </p:cNvPr>
          <p:cNvSpPr>
            <a:spLocks noChangeShapeType="1"/>
          </p:cNvSpPr>
          <p:nvPr/>
        </p:nvSpPr>
        <p:spPr bwMode="auto">
          <a:xfrm>
            <a:off x="2322513" y="2889250"/>
            <a:ext cx="7670800" cy="0"/>
          </a:xfrm>
          <a:prstGeom prst="line">
            <a:avLst/>
          </a:prstGeom>
          <a:noFill/>
          <a:ln w="12700" cap="flat">
            <a:solidFill>
              <a:srgbClr val="70AD47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052" name="Line 42">
            <a:extLst>
              <a:ext uri="{FF2B5EF4-FFF2-40B4-BE49-F238E27FC236}">
                <a16:creationId xmlns:a16="http://schemas.microsoft.com/office/drawing/2014/main" id="{C779382C-5FEB-44E3-9BF5-FB5D19615FEB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3963" y="3386138"/>
            <a:ext cx="6229350" cy="0"/>
          </a:xfrm>
          <a:prstGeom prst="line">
            <a:avLst/>
          </a:prstGeom>
          <a:noFill/>
          <a:ln w="12700" cap="flat">
            <a:solidFill>
              <a:srgbClr val="70AD47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053" name="Line 43">
            <a:extLst>
              <a:ext uri="{FF2B5EF4-FFF2-40B4-BE49-F238E27FC236}">
                <a16:creationId xmlns:a16="http://schemas.microsoft.com/office/drawing/2014/main" id="{80195914-01E2-4A1B-B580-A32604632470}"/>
              </a:ext>
            </a:extLst>
          </p:cNvPr>
          <p:cNvSpPr>
            <a:spLocks noChangeShapeType="1"/>
          </p:cNvSpPr>
          <p:nvPr/>
        </p:nvSpPr>
        <p:spPr bwMode="auto">
          <a:xfrm>
            <a:off x="2322513" y="3883025"/>
            <a:ext cx="7670800" cy="0"/>
          </a:xfrm>
          <a:prstGeom prst="line">
            <a:avLst/>
          </a:prstGeom>
          <a:noFill/>
          <a:ln w="12700" cap="flat">
            <a:solidFill>
              <a:srgbClr val="70AD47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055" name="Line 44">
            <a:extLst>
              <a:ext uri="{FF2B5EF4-FFF2-40B4-BE49-F238E27FC236}">
                <a16:creationId xmlns:a16="http://schemas.microsoft.com/office/drawing/2014/main" id="{618F8D46-8C3D-4E60-8F24-3711A94D5024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3963" y="4379913"/>
            <a:ext cx="6229350" cy="0"/>
          </a:xfrm>
          <a:prstGeom prst="line">
            <a:avLst/>
          </a:prstGeom>
          <a:noFill/>
          <a:ln w="12700" cap="flat">
            <a:solidFill>
              <a:srgbClr val="70AD47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056" name="Line 45">
            <a:extLst>
              <a:ext uri="{FF2B5EF4-FFF2-40B4-BE49-F238E27FC236}">
                <a16:creationId xmlns:a16="http://schemas.microsoft.com/office/drawing/2014/main" id="{2D5911DF-A76D-4AA0-9324-41EDEE71E636}"/>
              </a:ext>
            </a:extLst>
          </p:cNvPr>
          <p:cNvSpPr>
            <a:spLocks noChangeShapeType="1"/>
          </p:cNvSpPr>
          <p:nvPr/>
        </p:nvSpPr>
        <p:spPr bwMode="auto">
          <a:xfrm>
            <a:off x="2322513" y="4876800"/>
            <a:ext cx="7670800" cy="0"/>
          </a:xfrm>
          <a:prstGeom prst="line">
            <a:avLst/>
          </a:prstGeom>
          <a:noFill/>
          <a:ln w="12700" cap="flat">
            <a:solidFill>
              <a:srgbClr val="70AD47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058" name="Line 46">
            <a:extLst>
              <a:ext uri="{FF2B5EF4-FFF2-40B4-BE49-F238E27FC236}">
                <a16:creationId xmlns:a16="http://schemas.microsoft.com/office/drawing/2014/main" id="{BB344604-8B9B-432C-BD6D-1347E5B59088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3963" y="5373688"/>
            <a:ext cx="6229350" cy="0"/>
          </a:xfrm>
          <a:prstGeom prst="line">
            <a:avLst/>
          </a:prstGeom>
          <a:noFill/>
          <a:ln w="12700" cap="flat">
            <a:solidFill>
              <a:srgbClr val="70AD47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059" name="Line 47">
            <a:extLst>
              <a:ext uri="{FF2B5EF4-FFF2-40B4-BE49-F238E27FC236}">
                <a16:creationId xmlns:a16="http://schemas.microsoft.com/office/drawing/2014/main" id="{8D7CE858-E711-436A-958A-4108DE32204A}"/>
              </a:ext>
            </a:extLst>
          </p:cNvPr>
          <p:cNvSpPr>
            <a:spLocks noChangeShapeType="1"/>
          </p:cNvSpPr>
          <p:nvPr/>
        </p:nvSpPr>
        <p:spPr bwMode="auto">
          <a:xfrm>
            <a:off x="2328863" y="1492250"/>
            <a:ext cx="0" cy="4384675"/>
          </a:xfrm>
          <a:prstGeom prst="line">
            <a:avLst/>
          </a:prstGeom>
          <a:noFill/>
          <a:ln w="12700" cap="flat">
            <a:solidFill>
              <a:srgbClr val="70AD47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061" name="Line 48">
            <a:extLst>
              <a:ext uri="{FF2B5EF4-FFF2-40B4-BE49-F238E27FC236}">
                <a16:creationId xmlns:a16="http://schemas.microsoft.com/office/drawing/2014/main" id="{18E53324-2CB5-4BFF-97E0-3096B37389B0}"/>
              </a:ext>
            </a:extLst>
          </p:cNvPr>
          <p:cNvSpPr>
            <a:spLocks noChangeShapeType="1"/>
          </p:cNvSpPr>
          <p:nvPr/>
        </p:nvSpPr>
        <p:spPr bwMode="auto">
          <a:xfrm>
            <a:off x="9986963" y="1492250"/>
            <a:ext cx="0" cy="4384675"/>
          </a:xfrm>
          <a:prstGeom prst="line">
            <a:avLst/>
          </a:prstGeom>
          <a:noFill/>
          <a:ln w="12700" cap="flat">
            <a:solidFill>
              <a:srgbClr val="70AD47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062" name="Line 49">
            <a:extLst>
              <a:ext uri="{FF2B5EF4-FFF2-40B4-BE49-F238E27FC236}">
                <a16:creationId xmlns:a16="http://schemas.microsoft.com/office/drawing/2014/main" id="{4EADA897-6DB8-407F-89EC-45BB9CD8B34D}"/>
              </a:ext>
            </a:extLst>
          </p:cNvPr>
          <p:cNvSpPr>
            <a:spLocks noChangeShapeType="1"/>
          </p:cNvSpPr>
          <p:nvPr/>
        </p:nvSpPr>
        <p:spPr bwMode="auto">
          <a:xfrm>
            <a:off x="2322513" y="1498600"/>
            <a:ext cx="7670800" cy="0"/>
          </a:xfrm>
          <a:prstGeom prst="line">
            <a:avLst/>
          </a:prstGeom>
          <a:noFill/>
          <a:ln w="12700" cap="flat">
            <a:solidFill>
              <a:srgbClr val="70AD47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063" name="Line 50">
            <a:extLst>
              <a:ext uri="{FF2B5EF4-FFF2-40B4-BE49-F238E27FC236}">
                <a16:creationId xmlns:a16="http://schemas.microsoft.com/office/drawing/2014/main" id="{A58DE3E5-EE0B-4013-BD95-FE3E8DDC5AEA}"/>
              </a:ext>
            </a:extLst>
          </p:cNvPr>
          <p:cNvSpPr>
            <a:spLocks noChangeShapeType="1"/>
          </p:cNvSpPr>
          <p:nvPr/>
        </p:nvSpPr>
        <p:spPr bwMode="auto">
          <a:xfrm>
            <a:off x="2322513" y="5870575"/>
            <a:ext cx="7670800" cy="0"/>
          </a:xfrm>
          <a:prstGeom prst="line">
            <a:avLst/>
          </a:prstGeom>
          <a:noFill/>
          <a:ln w="12700" cap="flat">
            <a:solidFill>
              <a:srgbClr val="70AD47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064" name="Rectangle 51">
            <a:extLst>
              <a:ext uri="{FF2B5EF4-FFF2-40B4-BE49-F238E27FC236}">
                <a16:creationId xmlns:a16="http://schemas.microsoft.com/office/drawing/2014/main" id="{1348BAD6-854B-4F48-96EC-70BD1E5FC0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3638" y="1539875"/>
            <a:ext cx="1433513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0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Preposición</a:t>
            </a: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66" name="Rectangle 52">
            <a:extLst>
              <a:ext uri="{FF2B5EF4-FFF2-40B4-BE49-F238E27FC236}">
                <a16:creationId xmlns:a16="http://schemas.microsoft.com/office/drawing/2014/main" id="{968B4CA7-CD9B-4912-B1C9-E5641D5E5A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2750" y="1539875"/>
            <a:ext cx="665163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0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Caso</a:t>
            </a: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67" name="Rectangle 53">
            <a:extLst>
              <a:ext uri="{FF2B5EF4-FFF2-40B4-BE49-F238E27FC236}">
                <a16:creationId xmlns:a16="http://schemas.microsoft.com/office/drawing/2014/main" id="{A39C4A38-ED70-402B-90D4-D9EBA21950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5638" y="1539875"/>
            <a:ext cx="1346200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0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Significado</a:t>
            </a: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68" name="Rectangle 54">
            <a:extLst>
              <a:ext uri="{FF2B5EF4-FFF2-40B4-BE49-F238E27FC236}">
                <a16:creationId xmlns:a16="http://schemas.microsoft.com/office/drawing/2014/main" id="{0FE815E2-DC3B-4BB8-B3FF-AB71771F2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1475" y="2341563"/>
            <a:ext cx="4333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διά</a:t>
            </a:r>
            <a:endParaRPr kumimoji="0" lang="el-GR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#Logos 8 Resource"/>
              <a:ea typeface="+mn-ea"/>
              <a:cs typeface="+mn-cs"/>
            </a:endParaRPr>
          </a:p>
        </p:txBody>
      </p:sp>
      <p:sp>
        <p:nvSpPr>
          <p:cNvPr id="2069" name="Rectangle 55">
            <a:extLst>
              <a:ext uri="{FF2B5EF4-FFF2-40B4-BE49-F238E27FC236}">
                <a16:creationId xmlns:a16="http://schemas.microsoft.com/office/drawing/2014/main" id="{AAF9A03D-4015-4EE9-A5EF-907A7242B2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1288" y="1973263"/>
            <a:ext cx="1201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Genitivo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71" name="Rectangle 56">
            <a:extLst>
              <a:ext uri="{FF2B5EF4-FFF2-40B4-BE49-F238E27FC236}">
                <a16:creationId xmlns:a16="http://schemas.microsoft.com/office/drawing/2014/main" id="{DB488EA1-CFE7-49BF-83EB-3615FB6CF5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6588" y="1973263"/>
            <a:ext cx="3925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 través de, por, por medio de</a:t>
            </a: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72" name="Rectangle 57">
            <a:extLst>
              <a:ext uri="{FF2B5EF4-FFF2-40B4-BE49-F238E27FC236}">
                <a16:creationId xmlns:a16="http://schemas.microsoft.com/office/drawing/2014/main" id="{57AFC947-636D-4133-80FE-C93C8EB9CD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5088" y="2432051"/>
            <a:ext cx="13573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Acusativo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74" name="Rectangle 58">
            <a:extLst>
              <a:ext uri="{FF2B5EF4-FFF2-40B4-BE49-F238E27FC236}">
                <a16:creationId xmlns:a16="http://schemas.microsoft.com/office/drawing/2014/main" id="{81F9E0CE-2894-4044-9AC4-22FFAAE357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8675" y="2432051"/>
            <a:ext cx="3524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Por causa de, por razón de.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75" name="Rectangle 59">
            <a:extLst>
              <a:ext uri="{FF2B5EF4-FFF2-40B4-BE49-F238E27FC236}">
                <a16:creationId xmlns:a16="http://schemas.microsoft.com/office/drawing/2014/main" id="{A1D90E66-8331-4E24-AC00-92E1F51B7F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3363" y="3295650"/>
            <a:ext cx="6683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400" b="1" dirty="0"/>
              <a:t>κατά</a:t>
            </a:r>
            <a:endParaRPr lang="es-MX" sz="2400" dirty="0">
              <a:solidFill>
                <a:schemeClr val="tx1"/>
              </a:solidFill>
            </a:endParaRPr>
          </a:p>
        </p:txBody>
      </p:sp>
      <p:sp>
        <p:nvSpPr>
          <p:cNvPr id="2077" name="Rectangle 60">
            <a:extLst>
              <a:ext uri="{FF2B5EF4-FFF2-40B4-BE49-F238E27FC236}">
                <a16:creationId xmlns:a16="http://schemas.microsoft.com/office/drawing/2014/main" id="{96D4791C-4CEA-49B0-9A15-4002B64ED5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1288" y="2927350"/>
            <a:ext cx="125095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Genitivo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78" name="Rectangle 61">
            <a:extLst>
              <a:ext uri="{FF2B5EF4-FFF2-40B4-BE49-F238E27FC236}">
                <a16:creationId xmlns:a16="http://schemas.microsoft.com/office/drawing/2014/main" id="{DD2FD0F1-83CA-46E4-A9E4-0857DC5E70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00713" y="2927350"/>
            <a:ext cx="379860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/>
            <a:r>
              <a:rPr lang="es-MX" altLang="es-MX" sz="2400" dirty="0">
                <a:solidFill>
                  <a:srgbClr val="000000"/>
                </a:solidFill>
                <a:latin typeface="Calibri" panose="020F0502020204030204" pitchFamily="34" charset="0"/>
              </a:rPr>
              <a:t>Debajo de, contra, a través de.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79" name="Rectangle 62">
            <a:extLst>
              <a:ext uri="{FF2B5EF4-FFF2-40B4-BE49-F238E27FC236}">
                <a16:creationId xmlns:a16="http://schemas.microsoft.com/office/drawing/2014/main" id="{33317C9C-6EA9-40E2-8339-11C985119A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5088" y="3427413"/>
            <a:ext cx="1357313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Acusativo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80" name="Rectangle 63">
            <a:extLst>
              <a:ext uri="{FF2B5EF4-FFF2-40B4-BE49-F238E27FC236}">
                <a16:creationId xmlns:a16="http://schemas.microsoft.com/office/drawing/2014/main" id="{FAC10669-5EE8-4105-A0F9-B297299DA3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9275" y="3427413"/>
            <a:ext cx="4079875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Según, durante, con respecto a.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82" name="Rectangle 64">
            <a:extLst>
              <a:ext uri="{FF2B5EF4-FFF2-40B4-BE49-F238E27FC236}">
                <a16:creationId xmlns:a16="http://schemas.microsoft.com/office/drawing/2014/main" id="{579C9FEB-668B-49B7-8FC9-29753ED29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2888" y="4289425"/>
            <a:ext cx="6524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l-GR" sz="2400" b="1" dirty="0"/>
              <a:t>μετά</a:t>
            </a:r>
            <a:endParaRPr lang="el-GR" sz="2400" b="1" dirty="0">
              <a:latin typeface="#Logos 8 Resource"/>
            </a:endParaRPr>
          </a:p>
        </p:txBody>
      </p:sp>
      <p:sp>
        <p:nvSpPr>
          <p:cNvPr id="2083" name="Rectangle 65">
            <a:extLst>
              <a:ext uri="{FF2B5EF4-FFF2-40B4-BE49-F238E27FC236}">
                <a16:creationId xmlns:a16="http://schemas.microsoft.com/office/drawing/2014/main" id="{F3906A68-63FA-4792-9BC0-59126A6B15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1288" y="3924300"/>
            <a:ext cx="1201738" cy="455613"/>
          </a:xfrm>
          <a:prstGeom prst="rect">
            <a:avLst/>
          </a:prstGeom>
          <a:solidFill>
            <a:srgbClr val="D2DEB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Genitivo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84" name="Rectangle 66">
            <a:extLst>
              <a:ext uri="{FF2B5EF4-FFF2-40B4-BE49-F238E27FC236}">
                <a16:creationId xmlns:a16="http://schemas.microsoft.com/office/drawing/2014/main" id="{228CD108-8643-4F45-B8EC-0B6B441CF6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0913" y="3924300"/>
            <a:ext cx="717550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Con.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85" name="Rectangle 67">
            <a:extLst>
              <a:ext uri="{FF2B5EF4-FFF2-40B4-BE49-F238E27FC236}">
                <a16:creationId xmlns:a16="http://schemas.microsoft.com/office/drawing/2014/main" id="{25450268-F096-4B60-BF0A-6B411EC434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5088" y="4421188"/>
            <a:ext cx="1357313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Acusativo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86" name="Rectangle 68">
            <a:extLst>
              <a:ext uri="{FF2B5EF4-FFF2-40B4-BE49-F238E27FC236}">
                <a16:creationId xmlns:a16="http://schemas.microsoft.com/office/drawing/2014/main" id="{56FC64FF-3404-442E-B56F-7846643693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6250" y="4421188"/>
            <a:ext cx="1666875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Después de.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87" name="Rectangle 69">
            <a:extLst>
              <a:ext uri="{FF2B5EF4-FFF2-40B4-BE49-F238E27FC236}">
                <a16:creationId xmlns:a16="http://schemas.microsoft.com/office/drawing/2014/main" id="{94B05135-374F-49E9-A2BD-C0468A2632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2888" y="5283200"/>
            <a:ext cx="6572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sz="2400" b="1" dirty="0"/>
              <a:t>περί</a:t>
            </a:r>
            <a:endParaRPr lang="es-MX" sz="2400" dirty="0">
              <a:solidFill>
                <a:schemeClr val="tx1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88" name="Rectangle 70">
            <a:extLst>
              <a:ext uri="{FF2B5EF4-FFF2-40B4-BE49-F238E27FC236}">
                <a16:creationId xmlns:a16="http://schemas.microsoft.com/office/drawing/2014/main" id="{736E4F5C-3D89-43B9-BB71-4966597D24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1288" y="4918075"/>
            <a:ext cx="1201738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Genitivo</a:t>
            </a: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89" name="Rectangle 71">
            <a:extLst>
              <a:ext uri="{FF2B5EF4-FFF2-40B4-BE49-F238E27FC236}">
                <a16:creationId xmlns:a16="http://schemas.microsoft.com/office/drawing/2014/main" id="{CDDE6FD3-31E7-4F5E-853C-47E3B50941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0150" y="4918075"/>
            <a:ext cx="2781300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Para, concerniente a.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90" name="Rectangle 72">
            <a:extLst>
              <a:ext uri="{FF2B5EF4-FFF2-40B4-BE49-F238E27FC236}">
                <a16:creationId xmlns:a16="http://schemas.microsoft.com/office/drawing/2014/main" id="{146FF0C7-E45B-44DF-887A-9E74B2117F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5088" y="5414963"/>
            <a:ext cx="1357313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Acusativo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91" name="Rectangle 73">
            <a:extLst>
              <a:ext uri="{FF2B5EF4-FFF2-40B4-BE49-F238E27FC236}">
                <a16:creationId xmlns:a16="http://schemas.microsoft.com/office/drawing/2014/main" id="{07BF1D9A-8285-47D0-9AF1-95DBB2DDA7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8250" y="5414963"/>
            <a:ext cx="2692400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Sobre, alrededor de.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7716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2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2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2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2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8" dur="2000"/>
                                        <p:tgtEl>
                                          <p:spTgt spid="2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1" dur="2000"/>
                                        <p:tgtEl>
                                          <p:spTgt spid="2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4" dur="2000"/>
                                        <p:tgtEl>
                                          <p:spTgt spid="2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9" dur="500"/>
                                        <p:tgtEl>
                                          <p:spTgt spid="2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2" dur="500"/>
                                        <p:tgtEl>
                                          <p:spTgt spid="2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8" grpId="0"/>
      <p:bldP spid="2069" grpId="0"/>
      <p:bldP spid="2071" grpId="0"/>
      <p:bldP spid="2072" grpId="0"/>
      <p:bldP spid="2074" grpId="0"/>
      <p:bldP spid="2075" grpId="0"/>
      <p:bldP spid="2077" grpId="0"/>
      <p:bldP spid="2078" grpId="0"/>
      <p:bldP spid="2079" grpId="0"/>
      <p:bldP spid="2080" grpId="0"/>
      <p:bldP spid="2082" grpId="0"/>
      <p:bldP spid="2083" grpId="0" animBg="1"/>
      <p:bldP spid="2084" grpId="0"/>
      <p:bldP spid="2085" grpId="0"/>
      <p:bldP spid="2086" grpId="0"/>
      <p:bldP spid="2087" grpId="0"/>
      <p:bldP spid="2088" grpId="0"/>
      <p:bldP spid="2089" grpId="0"/>
      <p:bldP spid="2090" grpId="0"/>
      <p:bldP spid="209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nstituto de Lideres Cristianos - Inicio | Facebook">
            <a:extLst>
              <a:ext uri="{FF2B5EF4-FFF2-40B4-BE49-F238E27FC236}">
                <a16:creationId xmlns:a16="http://schemas.microsoft.com/office/drawing/2014/main" id="{41D088FF-7595-4A5F-966B-1C3307BB910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627" b="12021"/>
          <a:stretch/>
        </p:blipFill>
        <p:spPr bwMode="auto">
          <a:xfrm>
            <a:off x="0" y="0"/>
            <a:ext cx="2381577" cy="1031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BF8A2799-238D-4D64-8BB7-AADF44697266}"/>
              </a:ext>
            </a:extLst>
          </p:cNvPr>
          <p:cNvSpPr txBox="1"/>
          <p:nvPr/>
        </p:nvSpPr>
        <p:spPr>
          <a:xfrm>
            <a:off x="2830882" y="119128"/>
            <a:ext cx="739282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3200" b="1" i="1" dirty="0">
                <a:effectLst/>
                <a:highlight>
                  <a:srgbClr val="FF99FF"/>
                </a:highlight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Preposiciones usadas con tres casos</a:t>
            </a:r>
            <a:endParaRPr lang="es-MX" sz="3200" dirty="0">
              <a:highlight>
                <a:srgbClr val="FF99FF"/>
              </a:highlight>
              <a:latin typeface="Comic Sans MS" panose="030F0702030302020204" pitchFamily="66" charset="0"/>
            </a:endParaRPr>
          </a:p>
        </p:txBody>
      </p:sp>
      <p:grpSp>
        <p:nvGrpSpPr>
          <p:cNvPr id="5" name="Google Shape;611;p22">
            <a:extLst>
              <a:ext uri="{FF2B5EF4-FFF2-40B4-BE49-F238E27FC236}">
                <a16:creationId xmlns:a16="http://schemas.microsoft.com/office/drawing/2014/main" id="{78131412-03F7-4AC4-BCD0-61FC69A6A0A3}"/>
              </a:ext>
            </a:extLst>
          </p:cNvPr>
          <p:cNvGrpSpPr/>
          <p:nvPr/>
        </p:nvGrpSpPr>
        <p:grpSpPr>
          <a:xfrm>
            <a:off x="584028" y="1501945"/>
            <a:ext cx="254056" cy="241758"/>
            <a:chOff x="2768914" y="655181"/>
            <a:chExt cx="338380" cy="321743"/>
          </a:xfrm>
        </p:grpSpPr>
        <p:sp>
          <p:nvSpPr>
            <p:cNvPr id="6" name="Google Shape;612;p22">
              <a:extLst>
                <a:ext uri="{FF2B5EF4-FFF2-40B4-BE49-F238E27FC236}">
                  <a16:creationId xmlns:a16="http://schemas.microsoft.com/office/drawing/2014/main" id="{D75C137E-2899-402D-A265-927D9292C785}"/>
                </a:ext>
              </a:extLst>
            </p:cNvPr>
            <p:cNvSpPr/>
            <p:nvPr/>
          </p:nvSpPr>
          <p:spPr>
            <a:xfrm>
              <a:off x="2780120" y="658338"/>
              <a:ext cx="316060" cy="316769"/>
            </a:xfrm>
            <a:custGeom>
              <a:avLst/>
              <a:gdLst/>
              <a:ahLst/>
              <a:cxnLst/>
              <a:rect l="l" t="t" r="r" b="b"/>
              <a:pathLst>
                <a:path w="316060" h="316769" extrusionOk="0">
                  <a:moveTo>
                    <a:pt x="199612" y="303011"/>
                  </a:moveTo>
                  <a:cubicBezTo>
                    <a:pt x="177048" y="290057"/>
                    <a:pt x="157913" y="274224"/>
                    <a:pt x="139657" y="257682"/>
                  </a:cubicBezTo>
                  <a:cubicBezTo>
                    <a:pt x="122184" y="266572"/>
                    <a:pt x="104595" y="275314"/>
                    <a:pt x="86815" y="283760"/>
                  </a:cubicBezTo>
                  <a:cubicBezTo>
                    <a:pt x="58578" y="297179"/>
                    <a:pt x="32046" y="280267"/>
                    <a:pt x="38819" y="256709"/>
                  </a:cubicBezTo>
                  <a:cubicBezTo>
                    <a:pt x="45667" y="232875"/>
                    <a:pt x="53212" y="209116"/>
                    <a:pt x="61309" y="185451"/>
                  </a:cubicBezTo>
                  <a:cubicBezTo>
                    <a:pt x="43603" y="169174"/>
                    <a:pt x="25907" y="152907"/>
                    <a:pt x="8212" y="136641"/>
                  </a:cubicBezTo>
                  <a:cubicBezTo>
                    <a:pt x="1396" y="130376"/>
                    <a:pt x="0" y="121962"/>
                    <a:pt x="2243" y="113844"/>
                  </a:cubicBezTo>
                  <a:cubicBezTo>
                    <a:pt x="1777" y="104256"/>
                    <a:pt x="8794" y="93704"/>
                    <a:pt x="21685" y="90953"/>
                  </a:cubicBezTo>
                  <a:cubicBezTo>
                    <a:pt x="30120" y="86709"/>
                    <a:pt x="40195" y="85724"/>
                    <a:pt x="50196" y="90466"/>
                  </a:cubicBezTo>
                  <a:cubicBezTo>
                    <a:pt x="65743" y="90720"/>
                    <a:pt x="81248" y="91154"/>
                    <a:pt x="96678" y="91905"/>
                  </a:cubicBezTo>
                  <a:cubicBezTo>
                    <a:pt x="105208" y="71373"/>
                    <a:pt x="114172" y="50895"/>
                    <a:pt x="123655" y="30490"/>
                  </a:cubicBezTo>
                  <a:cubicBezTo>
                    <a:pt x="135551" y="4889"/>
                    <a:pt x="181969" y="0"/>
                    <a:pt x="189261" y="26161"/>
                  </a:cubicBezTo>
                  <a:cubicBezTo>
                    <a:pt x="196236" y="51170"/>
                    <a:pt x="203210" y="76178"/>
                    <a:pt x="210184" y="101197"/>
                  </a:cubicBezTo>
                  <a:cubicBezTo>
                    <a:pt x="237553" y="104203"/>
                    <a:pt x="264805" y="107611"/>
                    <a:pt x="291941" y="111304"/>
                  </a:cubicBezTo>
                  <a:cubicBezTo>
                    <a:pt x="305837" y="113199"/>
                    <a:pt x="316060" y="123920"/>
                    <a:pt x="314885" y="135508"/>
                  </a:cubicBezTo>
                  <a:cubicBezTo>
                    <a:pt x="311774" y="166147"/>
                    <a:pt x="269758" y="186160"/>
                    <a:pt x="238728" y="203580"/>
                  </a:cubicBezTo>
                  <a:cubicBezTo>
                    <a:pt x="245184" y="226694"/>
                    <a:pt x="251629" y="249808"/>
                    <a:pt x="258063" y="272922"/>
                  </a:cubicBezTo>
                  <a:cubicBezTo>
                    <a:pt x="265736" y="300429"/>
                    <a:pt x="223562" y="316769"/>
                    <a:pt x="199612" y="303011"/>
                  </a:cubicBezTo>
                  <a:close/>
                </a:path>
              </a:pathLst>
            </a:custGeom>
            <a:solidFill>
              <a:srgbClr val="E7AA34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" name="Google Shape;613;p22">
              <a:extLst>
                <a:ext uri="{FF2B5EF4-FFF2-40B4-BE49-F238E27FC236}">
                  <a16:creationId xmlns:a16="http://schemas.microsoft.com/office/drawing/2014/main" id="{D312EADC-06C9-432C-AB61-0037FD571209}"/>
                </a:ext>
              </a:extLst>
            </p:cNvPr>
            <p:cNvSpPr/>
            <p:nvPr/>
          </p:nvSpPr>
          <p:spPr>
            <a:xfrm>
              <a:off x="2768914" y="655181"/>
              <a:ext cx="338380" cy="321743"/>
            </a:xfrm>
            <a:custGeom>
              <a:avLst/>
              <a:gdLst/>
              <a:ahLst/>
              <a:cxnLst/>
              <a:rect l="l" t="t" r="r" b="b"/>
              <a:pathLst>
                <a:path w="338380" h="321743" extrusionOk="0">
                  <a:moveTo>
                    <a:pt x="231129" y="321743"/>
                  </a:moveTo>
                  <a:cubicBezTo>
                    <a:pt x="221995" y="321743"/>
                    <a:pt x="213031" y="319648"/>
                    <a:pt x="205549" y="315351"/>
                  </a:cubicBezTo>
                  <a:cubicBezTo>
                    <a:pt x="183440" y="302651"/>
                    <a:pt x="164803" y="287432"/>
                    <a:pt x="149193" y="273557"/>
                  </a:cubicBezTo>
                  <a:cubicBezTo>
                    <a:pt x="132217" y="282141"/>
                    <a:pt x="116903" y="289665"/>
                    <a:pt x="102563" y="296481"/>
                  </a:cubicBezTo>
                  <a:cubicBezTo>
                    <a:pt x="83957" y="305318"/>
                    <a:pt x="63457" y="303826"/>
                    <a:pt x="50302" y="292671"/>
                  </a:cubicBezTo>
                  <a:cubicBezTo>
                    <a:pt x="39877" y="283823"/>
                    <a:pt x="35962" y="270467"/>
                    <a:pt x="39856" y="256942"/>
                  </a:cubicBezTo>
                  <a:cubicBezTo>
                    <a:pt x="45846" y="236071"/>
                    <a:pt x="52704" y="214164"/>
                    <a:pt x="60272" y="191727"/>
                  </a:cubicBezTo>
                  <a:lnTo>
                    <a:pt x="12255" y="147584"/>
                  </a:lnTo>
                  <a:cubicBezTo>
                    <a:pt x="3386" y="139435"/>
                    <a:pt x="0" y="127910"/>
                    <a:pt x="2857" y="115749"/>
                  </a:cubicBezTo>
                  <a:cubicBezTo>
                    <a:pt x="3026" y="102806"/>
                    <a:pt x="11916" y="88391"/>
                    <a:pt x="29347" y="84073"/>
                  </a:cubicBezTo>
                  <a:cubicBezTo>
                    <a:pt x="40491" y="78845"/>
                    <a:pt x="52567" y="78507"/>
                    <a:pt x="63711" y="83079"/>
                  </a:cubicBezTo>
                  <a:cubicBezTo>
                    <a:pt x="77152" y="83311"/>
                    <a:pt x="89429" y="83671"/>
                    <a:pt x="100975" y="84158"/>
                  </a:cubicBezTo>
                  <a:cubicBezTo>
                    <a:pt x="108913" y="65288"/>
                    <a:pt x="117072" y="46831"/>
                    <a:pt x="125264" y="29188"/>
                  </a:cubicBezTo>
                  <a:cubicBezTo>
                    <a:pt x="134651" y="8985"/>
                    <a:pt x="158559" y="0"/>
                    <a:pt x="177366" y="1502"/>
                  </a:cubicBezTo>
                  <a:cubicBezTo>
                    <a:pt x="194246" y="2889"/>
                    <a:pt x="206692" y="12223"/>
                    <a:pt x="210661" y="26479"/>
                  </a:cubicBezTo>
                  <a:lnTo>
                    <a:pt x="229668" y="94625"/>
                  </a:lnTo>
                  <a:cubicBezTo>
                    <a:pt x="253714" y="97324"/>
                    <a:pt x="278299" y="100393"/>
                    <a:pt x="304567" y="103981"/>
                  </a:cubicBezTo>
                  <a:cubicBezTo>
                    <a:pt x="324305" y="106669"/>
                    <a:pt x="338380" y="122375"/>
                    <a:pt x="336624" y="139742"/>
                  </a:cubicBezTo>
                  <a:cubicBezTo>
                    <a:pt x="333247" y="172921"/>
                    <a:pt x="295031" y="193960"/>
                    <a:pt x="264329" y="210862"/>
                  </a:cubicBezTo>
                  <a:lnTo>
                    <a:pt x="262371" y="211941"/>
                  </a:lnTo>
                  <a:lnTo>
                    <a:pt x="279474" y="273240"/>
                  </a:lnTo>
                  <a:cubicBezTo>
                    <a:pt x="283358" y="287199"/>
                    <a:pt x="278553" y="300672"/>
                    <a:pt x="266287" y="310208"/>
                  </a:cubicBezTo>
                  <a:cubicBezTo>
                    <a:pt x="256518" y="317796"/>
                    <a:pt x="243670" y="321733"/>
                    <a:pt x="231129" y="321743"/>
                  </a:cubicBezTo>
                  <a:close/>
                  <a:moveTo>
                    <a:pt x="152569" y="248105"/>
                  </a:moveTo>
                  <a:lnTo>
                    <a:pt x="157977" y="252994"/>
                  </a:lnTo>
                  <a:cubicBezTo>
                    <a:pt x="173810" y="267345"/>
                    <a:pt x="193103" y="283802"/>
                    <a:pt x="216090" y="296989"/>
                  </a:cubicBezTo>
                  <a:cubicBezTo>
                    <a:pt x="226271" y="302852"/>
                    <a:pt x="243321" y="301243"/>
                    <a:pt x="253290" y="293496"/>
                  </a:cubicBezTo>
                  <a:cubicBezTo>
                    <a:pt x="261387" y="287210"/>
                    <a:pt x="259651" y="280966"/>
                    <a:pt x="259079" y="278923"/>
                  </a:cubicBezTo>
                  <a:lnTo>
                    <a:pt x="237511" y="201580"/>
                  </a:lnTo>
                  <a:lnTo>
                    <a:pt x="254126" y="192320"/>
                  </a:lnTo>
                  <a:cubicBezTo>
                    <a:pt x="280490" y="177799"/>
                    <a:pt x="313308" y="159734"/>
                    <a:pt x="315552" y="137604"/>
                  </a:cubicBezTo>
                  <a:cubicBezTo>
                    <a:pt x="316145" y="131847"/>
                    <a:pt x="309805" y="126058"/>
                    <a:pt x="301709" y="124946"/>
                  </a:cubicBezTo>
                  <a:cubicBezTo>
                    <a:pt x="273028" y="121041"/>
                    <a:pt x="246379" y="117750"/>
                    <a:pt x="220239" y="114882"/>
                  </a:cubicBezTo>
                  <a:lnTo>
                    <a:pt x="213116" y="114088"/>
                  </a:lnTo>
                  <a:lnTo>
                    <a:pt x="190277" y="32162"/>
                  </a:lnTo>
                  <a:cubicBezTo>
                    <a:pt x="188203" y="24722"/>
                    <a:pt x="180212" y="22976"/>
                    <a:pt x="175640" y="22605"/>
                  </a:cubicBezTo>
                  <a:cubicBezTo>
                    <a:pt x="164380" y="21706"/>
                    <a:pt x="149521" y="27220"/>
                    <a:pt x="144462" y="38110"/>
                  </a:cubicBezTo>
                  <a:cubicBezTo>
                    <a:pt x="135392" y="57615"/>
                    <a:pt x="126375" y="78147"/>
                    <a:pt x="117654" y="99123"/>
                  </a:cubicBezTo>
                  <a:lnTo>
                    <a:pt x="114807" y="105992"/>
                  </a:lnTo>
                  <a:lnTo>
                    <a:pt x="107367" y="105642"/>
                  </a:lnTo>
                  <a:cubicBezTo>
                    <a:pt x="93323" y="104954"/>
                    <a:pt x="78231" y="104489"/>
                    <a:pt x="61235" y="104214"/>
                  </a:cubicBezTo>
                  <a:lnTo>
                    <a:pt x="58938" y="104171"/>
                  </a:lnTo>
                  <a:lnTo>
                    <a:pt x="56864" y="103187"/>
                  </a:lnTo>
                  <a:cubicBezTo>
                    <a:pt x="49000" y="99462"/>
                    <a:pt x="42089" y="101335"/>
                    <a:pt x="37666" y="103557"/>
                  </a:cubicBezTo>
                  <a:lnTo>
                    <a:pt x="35094" y="104468"/>
                  </a:lnTo>
                  <a:cubicBezTo>
                    <a:pt x="27601" y="106066"/>
                    <a:pt x="23801" y="111844"/>
                    <a:pt x="24024" y="116490"/>
                  </a:cubicBezTo>
                  <a:lnTo>
                    <a:pt x="24108" y="118194"/>
                  </a:lnTo>
                  <a:lnTo>
                    <a:pt x="23653" y="119824"/>
                  </a:lnTo>
                  <a:cubicBezTo>
                    <a:pt x="22256" y="124851"/>
                    <a:pt x="23240" y="128947"/>
                    <a:pt x="26574" y="132005"/>
                  </a:cubicBezTo>
                  <a:lnTo>
                    <a:pt x="84761" y="185483"/>
                  </a:lnTo>
                  <a:lnTo>
                    <a:pt x="82528" y="192023"/>
                  </a:lnTo>
                  <a:cubicBezTo>
                    <a:pt x="74189" y="216418"/>
                    <a:pt x="66674" y="240220"/>
                    <a:pt x="60187" y="262784"/>
                  </a:cubicBezTo>
                  <a:cubicBezTo>
                    <a:pt x="58187" y="269779"/>
                    <a:pt x="61161" y="274118"/>
                    <a:pt x="63997" y="276531"/>
                  </a:cubicBezTo>
                  <a:cubicBezTo>
                    <a:pt x="69183" y="280923"/>
                    <a:pt x="79988" y="283770"/>
                    <a:pt x="93482" y="277357"/>
                  </a:cubicBezTo>
                  <a:cubicBezTo>
                    <a:pt x="109452" y="269769"/>
                    <a:pt x="126650" y="261281"/>
                    <a:pt x="146071" y="2514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8" name="Google Shape;617;p22">
            <a:extLst>
              <a:ext uri="{FF2B5EF4-FFF2-40B4-BE49-F238E27FC236}">
                <a16:creationId xmlns:a16="http://schemas.microsoft.com/office/drawing/2014/main" id="{3B0CAC31-B80E-49EC-AD4B-798437E9F051}"/>
              </a:ext>
            </a:extLst>
          </p:cNvPr>
          <p:cNvGrpSpPr/>
          <p:nvPr/>
        </p:nvGrpSpPr>
        <p:grpSpPr>
          <a:xfrm>
            <a:off x="-523040" y="5093087"/>
            <a:ext cx="1115223" cy="505646"/>
            <a:chOff x="-889965" y="517131"/>
            <a:chExt cx="2215821" cy="1003863"/>
          </a:xfrm>
        </p:grpSpPr>
        <p:sp>
          <p:nvSpPr>
            <p:cNvPr id="9" name="Google Shape;618;p22">
              <a:extLst>
                <a:ext uri="{FF2B5EF4-FFF2-40B4-BE49-F238E27FC236}">
                  <a16:creationId xmlns:a16="http://schemas.microsoft.com/office/drawing/2014/main" id="{CF9D71AC-8408-4FA0-B2E4-D51971224066}"/>
                </a:ext>
              </a:extLst>
            </p:cNvPr>
            <p:cNvSpPr/>
            <p:nvPr/>
          </p:nvSpPr>
          <p:spPr>
            <a:xfrm>
              <a:off x="-889965" y="538448"/>
              <a:ext cx="2199618" cy="982546"/>
            </a:xfrm>
            <a:custGeom>
              <a:avLst/>
              <a:gdLst/>
              <a:ahLst/>
              <a:cxnLst/>
              <a:rect l="l" t="t" r="r" b="b"/>
              <a:pathLst>
                <a:path w="2199618" h="982546" extrusionOk="0">
                  <a:moveTo>
                    <a:pt x="2028126" y="378205"/>
                  </a:moveTo>
                  <a:cubicBezTo>
                    <a:pt x="1955958" y="338137"/>
                    <a:pt x="1869334" y="338243"/>
                    <a:pt x="1792975" y="366913"/>
                  </a:cubicBezTo>
                  <a:cubicBezTo>
                    <a:pt x="1772581" y="194923"/>
                    <a:pt x="1670272" y="32998"/>
                    <a:pt x="1471792" y="52715"/>
                  </a:cubicBezTo>
                  <a:cubicBezTo>
                    <a:pt x="1351481" y="64664"/>
                    <a:pt x="1249796" y="128883"/>
                    <a:pt x="1175956" y="218630"/>
                  </a:cubicBezTo>
                  <a:cubicBezTo>
                    <a:pt x="1161626" y="188002"/>
                    <a:pt x="1143571" y="159046"/>
                    <a:pt x="1119610" y="132799"/>
                  </a:cubicBezTo>
                  <a:cubicBezTo>
                    <a:pt x="1014814" y="18012"/>
                    <a:pt x="851788" y="0"/>
                    <a:pt x="711316" y="54049"/>
                  </a:cubicBezTo>
                  <a:cubicBezTo>
                    <a:pt x="502517" y="134387"/>
                    <a:pt x="393721" y="344349"/>
                    <a:pt x="405595" y="551677"/>
                  </a:cubicBezTo>
                  <a:cubicBezTo>
                    <a:pt x="338275" y="511418"/>
                    <a:pt x="257534" y="508264"/>
                    <a:pt x="177609" y="552756"/>
                  </a:cubicBezTo>
                  <a:cubicBezTo>
                    <a:pt x="72728" y="611166"/>
                    <a:pt x="0" y="755014"/>
                    <a:pt x="82041" y="861779"/>
                  </a:cubicBezTo>
                  <a:cubicBezTo>
                    <a:pt x="174857" y="982546"/>
                    <a:pt x="384884" y="942456"/>
                    <a:pt x="515164" y="944096"/>
                  </a:cubicBezTo>
                  <a:cubicBezTo>
                    <a:pt x="731128" y="946806"/>
                    <a:pt x="947271" y="940043"/>
                    <a:pt x="1162928" y="928761"/>
                  </a:cubicBezTo>
                  <a:cubicBezTo>
                    <a:pt x="1370859" y="917871"/>
                    <a:pt x="1578853" y="902684"/>
                    <a:pt x="1785873" y="880321"/>
                  </a:cubicBezTo>
                  <a:cubicBezTo>
                    <a:pt x="1918282" y="866023"/>
                    <a:pt x="2071285" y="840792"/>
                    <a:pt x="2138373" y="709802"/>
                  </a:cubicBezTo>
                  <a:cubicBezTo>
                    <a:pt x="2199618" y="590243"/>
                    <a:pt x="2143177" y="442076"/>
                    <a:pt x="2028126" y="37820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" name="Google Shape;619;p22">
              <a:extLst>
                <a:ext uri="{FF2B5EF4-FFF2-40B4-BE49-F238E27FC236}">
                  <a16:creationId xmlns:a16="http://schemas.microsoft.com/office/drawing/2014/main" id="{6A131B5D-027C-48A7-94BD-A56BF848B5DE}"/>
                </a:ext>
              </a:extLst>
            </p:cNvPr>
            <p:cNvSpPr/>
            <p:nvPr/>
          </p:nvSpPr>
          <p:spPr>
            <a:xfrm>
              <a:off x="-866502" y="517131"/>
              <a:ext cx="2192358" cy="986377"/>
            </a:xfrm>
            <a:custGeom>
              <a:avLst/>
              <a:gdLst/>
              <a:ahLst/>
              <a:cxnLst/>
              <a:rect l="l" t="t" r="r" b="b"/>
              <a:pathLst>
                <a:path w="2192358" h="986377" extrusionOk="0">
                  <a:moveTo>
                    <a:pt x="314356" y="986377"/>
                  </a:moveTo>
                  <a:cubicBezTo>
                    <a:pt x="212015" y="986377"/>
                    <a:pt x="106669" y="971719"/>
                    <a:pt x="45995" y="892767"/>
                  </a:cubicBezTo>
                  <a:cubicBezTo>
                    <a:pt x="11863" y="848359"/>
                    <a:pt x="0" y="795051"/>
                    <a:pt x="11662" y="738589"/>
                  </a:cubicBezTo>
                  <a:cubicBezTo>
                    <a:pt x="26542" y="666559"/>
                    <a:pt x="78179" y="598212"/>
                    <a:pt x="146430" y="560207"/>
                  </a:cubicBezTo>
                  <a:cubicBezTo>
                    <a:pt x="219445" y="519546"/>
                    <a:pt x="296195" y="514910"/>
                    <a:pt x="365368" y="546301"/>
                  </a:cubicBezTo>
                  <a:cubicBezTo>
                    <a:pt x="363495" y="328178"/>
                    <a:pt x="488219" y="135170"/>
                    <a:pt x="682148" y="60547"/>
                  </a:cubicBezTo>
                  <a:cubicBezTo>
                    <a:pt x="839533" y="0"/>
                    <a:pt x="1006644" y="32522"/>
                    <a:pt x="1107873" y="143414"/>
                  </a:cubicBezTo>
                  <a:cubicBezTo>
                    <a:pt x="1126288" y="163575"/>
                    <a:pt x="1142142" y="186023"/>
                    <a:pt x="1155975" y="211571"/>
                  </a:cubicBezTo>
                  <a:cubicBezTo>
                    <a:pt x="1235551" y="123232"/>
                    <a:pt x="1337987" y="69035"/>
                    <a:pt x="1446752" y="58229"/>
                  </a:cubicBezTo>
                  <a:cubicBezTo>
                    <a:pt x="1543166" y="48651"/>
                    <a:pt x="1626414" y="79935"/>
                    <a:pt x="1687565" y="148685"/>
                  </a:cubicBezTo>
                  <a:cubicBezTo>
                    <a:pt x="1735751" y="202861"/>
                    <a:pt x="1769162" y="279802"/>
                    <a:pt x="1782635" y="366945"/>
                  </a:cubicBezTo>
                  <a:cubicBezTo>
                    <a:pt x="1862751" y="341979"/>
                    <a:pt x="1945512" y="348519"/>
                    <a:pt x="2012367" y="385646"/>
                  </a:cubicBezTo>
                  <a:cubicBezTo>
                    <a:pt x="2140024" y="456512"/>
                    <a:pt x="2192358" y="614732"/>
                    <a:pt x="2129038" y="738346"/>
                  </a:cubicBezTo>
                  <a:cubicBezTo>
                    <a:pt x="2059177" y="874765"/>
                    <a:pt x="1904047" y="902313"/>
                    <a:pt x="1764125" y="917426"/>
                  </a:cubicBezTo>
                  <a:cubicBezTo>
                    <a:pt x="1572545" y="938106"/>
                    <a:pt x="1368488" y="953971"/>
                    <a:pt x="1140290" y="965930"/>
                  </a:cubicBezTo>
                  <a:cubicBezTo>
                    <a:pt x="893317" y="978852"/>
                    <a:pt x="687154" y="983741"/>
                    <a:pt x="491500" y="981286"/>
                  </a:cubicBezTo>
                  <a:cubicBezTo>
                    <a:pt x="466322" y="980947"/>
                    <a:pt x="437864" y="982249"/>
                    <a:pt x="407722" y="983614"/>
                  </a:cubicBezTo>
                  <a:cubicBezTo>
                    <a:pt x="377856" y="984959"/>
                    <a:pt x="346244" y="986377"/>
                    <a:pt x="314356" y="986377"/>
                  </a:cubicBezTo>
                  <a:close/>
                  <a:moveTo>
                    <a:pt x="271547" y="557709"/>
                  </a:moveTo>
                  <a:cubicBezTo>
                    <a:pt x="235225" y="557709"/>
                    <a:pt x="198077" y="567795"/>
                    <a:pt x="161872" y="587946"/>
                  </a:cubicBezTo>
                  <a:cubicBezTo>
                    <a:pt x="102383" y="621072"/>
                    <a:pt x="55625" y="682730"/>
                    <a:pt x="42756" y="745013"/>
                  </a:cubicBezTo>
                  <a:cubicBezTo>
                    <a:pt x="33009" y="792151"/>
                    <a:pt x="42841" y="836559"/>
                    <a:pt x="71172" y="873421"/>
                  </a:cubicBezTo>
                  <a:cubicBezTo>
                    <a:pt x="140673" y="963866"/>
                    <a:pt x="287961" y="957230"/>
                    <a:pt x="406294" y="951896"/>
                  </a:cubicBezTo>
                  <a:cubicBezTo>
                    <a:pt x="436890" y="950510"/>
                    <a:pt x="465783" y="949240"/>
                    <a:pt x="491902" y="949536"/>
                  </a:cubicBezTo>
                  <a:cubicBezTo>
                    <a:pt x="686879" y="952013"/>
                    <a:pt x="892354" y="947113"/>
                    <a:pt x="1138629" y="934222"/>
                  </a:cubicBezTo>
                  <a:cubicBezTo>
                    <a:pt x="1366234" y="922305"/>
                    <a:pt x="1569719" y="906483"/>
                    <a:pt x="1760706" y="885856"/>
                  </a:cubicBezTo>
                  <a:cubicBezTo>
                    <a:pt x="1892395" y="871643"/>
                    <a:pt x="2038127" y="846222"/>
                    <a:pt x="2100791" y="723878"/>
                  </a:cubicBezTo>
                  <a:cubicBezTo>
                    <a:pt x="2156375" y="615336"/>
                    <a:pt x="2109808" y="476048"/>
                    <a:pt x="1996958" y="413406"/>
                  </a:cubicBezTo>
                  <a:cubicBezTo>
                    <a:pt x="1933035" y="377909"/>
                    <a:pt x="1852157" y="374152"/>
                    <a:pt x="1775100" y="403087"/>
                  </a:cubicBezTo>
                  <a:cubicBezTo>
                    <a:pt x="1770517" y="404801"/>
                    <a:pt x="1765426" y="404325"/>
                    <a:pt x="1761257" y="401785"/>
                  </a:cubicBezTo>
                  <a:cubicBezTo>
                    <a:pt x="1757087" y="399245"/>
                    <a:pt x="1754325" y="394938"/>
                    <a:pt x="1753753" y="390101"/>
                  </a:cubicBezTo>
                  <a:cubicBezTo>
                    <a:pt x="1735888" y="239426"/>
                    <a:pt x="1645528" y="70389"/>
                    <a:pt x="1449895" y="89831"/>
                  </a:cubicBezTo>
                  <a:cubicBezTo>
                    <a:pt x="1311888" y="103526"/>
                    <a:pt x="1218660" y="184509"/>
                    <a:pt x="1164748" y="250031"/>
                  </a:cubicBezTo>
                  <a:cubicBezTo>
                    <a:pt x="1161287" y="254243"/>
                    <a:pt x="1155890" y="256370"/>
                    <a:pt x="1150503" y="255693"/>
                  </a:cubicBezTo>
                  <a:cubicBezTo>
                    <a:pt x="1145095" y="255015"/>
                    <a:pt x="1140417" y="251608"/>
                    <a:pt x="1138110" y="246665"/>
                  </a:cubicBezTo>
                  <a:cubicBezTo>
                    <a:pt x="1123230" y="214862"/>
                    <a:pt x="1105672" y="188086"/>
                    <a:pt x="1084431" y="164814"/>
                  </a:cubicBezTo>
                  <a:cubicBezTo>
                    <a:pt x="992071" y="63658"/>
                    <a:pt x="838644" y="34364"/>
                    <a:pt x="693546" y="90180"/>
                  </a:cubicBezTo>
                  <a:cubicBezTo>
                    <a:pt x="504412" y="162951"/>
                    <a:pt x="385635" y="356615"/>
                    <a:pt x="397986" y="572082"/>
                  </a:cubicBezTo>
                  <a:cubicBezTo>
                    <a:pt x="398314" y="577955"/>
                    <a:pt x="395382" y="583533"/>
                    <a:pt x="390355" y="586581"/>
                  </a:cubicBezTo>
                  <a:cubicBezTo>
                    <a:pt x="385328" y="589618"/>
                    <a:pt x="379031" y="589639"/>
                    <a:pt x="373983" y="586612"/>
                  </a:cubicBezTo>
                  <a:cubicBezTo>
                    <a:pt x="341756" y="567340"/>
                    <a:pt x="307043" y="557709"/>
                    <a:pt x="271547" y="55770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11" name="Google Shape;1406;p49">
            <a:extLst>
              <a:ext uri="{FF2B5EF4-FFF2-40B4-BE49-F238E27FC236}">
                <a16:creationId xmlns:a16="http://schemas.microsoft.com/office/drawing/2014/main" id="{00F913D8-7817-4C5B-8002-1B2C152604AD}"/>
              </a:ext>
            </a:extLst>
          </p:cNvPr>
          <p:cNvGrpSpPr/>
          <p:nvPr/>
        </p:nvGrpSpPr>
        <p:grpSpPr>
          <a:xfrm>
            <a:off x="10679135" y="411515"/>
            <a:ext cx="1579466" cy="954025"/>
            <a:chOff x="4095250" y="4474825"/>
            <a:chExt cx="156825" cy="171850"/>
          </a:xfrm>
        </p:grpSpPr>
        <p:sp>
          <p:nvSpPr>
            <p:cNvPr id="12" name="Google Shape;1407;p49">
              <a:extLst>
                <a:ext uri="{FF2B5EF4-FFF2-40B4-BE49-F238E27FC236}">
                  <a16:creationId xmlns:a16="http://schemas.microsoft.com/office/drawing/2014/main" id="{788A4F1F-2719-4D97-BDC4-FB77B5572DC1}"/>
                </a:ext>
              </a:extLst>
            </p:cNvPr>
            <p:cNvSpPr/>
            <p:nvPr/>
          </p:nvSpPr>
          <p:spPr>
            <a:xfrm>
              <a:off x="4096350" y="4521525"/>
              <a:ext cx="75650" cy="121800"/>
            </a:xfrm>
            <a:custGeom>
              <a:avLst/>
              <a:gdLst/>
              <a:ahLst/>
              <a:cxnLst/>
              <a:rect l="l" t="t" r="r" b="b"/>
              <a:pathLst>
                <a:path w="3026" h="4872" extrusionOk="0">
                  <a:moveTo>
                    <a:pt x="134" y="1"/>
                  </a:moveTo>
                  <a:lnTo>
                    <a:pt x="67" y="112"/>
                  </a:lnTo>
                  <a:lnTo>
                    <a:pt x="23" y="245"/>
                  </a:lnTo>
                  <a:lnTo>
                    <a:pt x="1" y="357"/>
                  </a:lnTo>
                  <a:lnTo>
                    <a:pt x="1" y="490"/>
                  </a:lnTo>
                  <a:lnTo>
                    <a:pt x="1" y="646"/>
                  </a:lnTo>
                  <a:lnTo>
                    <a:pt x="23" y="779"/>
                  </a:lnTo>
                  <a:lnTo>
                    <a:pt x="67" y="935"/>
                  </a:lnTo>
                  <a:lnTo>
                    <a:pt x="134" y="1091"/>
                  </a:lnTo>
                  <a:lnTo>
                    <a:pt x="156" y="1180"/>
                  </a:lnTo>
                  <a:lnTo>
                    <a:pt x="223" y="1313"/>
                  </a:lnTo>
                  <a:lnTo>
                    <a:pt x="423" y="1647"/>
                  </a:lnTo>
                  <a:lnTo>
                    <a:pt x="779" y="2158"/>
                  </a:lnTo>
                  <a:lnTo>
                    <a:pt x="1246" y="2781"/>
                  </a:lnTo>
                  <a:lnTo>
                    <a:pt x="1691" y="3382"/>
                  </a:lnTo>
                  <a:lnTo>
                    <a:pt x="2136" y="3916"/>
                  </a:lnTo>
                  <a:lnTo>
                    <a:pt x="2558" y="4427"/>
                  </a:lnTo>
                  <a:lnTo>
                    <a:pt x="2959" y="4872"/>
                  </a:lnTo>
                  <a:lnTo>
                    <a:pt x="2959" y="4872"/>
                  </a:lnTo>
                  <a:lnTo>
                    <a:pt x="2914" y="4716"/>
                  </a:lnTo>
                  <a:lnTo>
                    <a:pt x="2870" y="4516"/>
                  </a:lnTo>
                  <a:lnTo>
                    <a:pt x="2892" y="4316"/>
                  </a:lnTo>
                  <a:lnTo>
                    <a:pt x="2937" y="4116"/>
                  </a:lnTo>
                  <a:lnTo>
                    <a:pt x="3026" y="3960"/>
                  </a:lnTo>
                  <a:lnTo>
                    <a:pt x="2625" y="3493"/>
                  </a:lnTo>
                  <a:lnTo>
                    <a:pt x="2180" y="2959"/>
                  </a:lnTo>
                  <a:lnTo>
                    <a:pt x="1713" y="2359"/>
                  </a:lnTo>
                  <a:lnTo>
                    <a:pt x="1224" y="1691"/>
                  </a:lnTo>
                  <a:lnTo>
                    <a:pt x="757" y="1046"/>
                  </a:lnTo>
                  <a:lnTo>
                    <a:pt x="423" y="557"/>
                  </a:lnTo>
                  <a:lnTo>
                    <a:pt x="223" y="201"/>
                  </a:lnTo>
                  <a:lnTo>
                    <a:pt x="156" y="90"/>
                  </a:lnTo>
                  <a:lnTo>
                    <a:pt x="134" y="1"/>
                  </a:lnTo>
                  <a:close/>
                </a:path>
              </a:pathLst>
            </a:custGeom>
            <a:solidFill>
              <a:srgbClr val="9DC8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" name="Google Shape;1408;p49">
              <a:extLst>
                <a:ext uri="{FF2B5EF4-FFF2-40B4-BE49-F238E27FC236}">
                  <a16:creationId xmlns:a16="http://schemas.microsoft.com/office/drawing/2014/main" id="{C3941AA9-3C23-4FBA-A9EB-B739CF2FBF53}"/>
                </a:ext>
              </a:extLst>
            </p:cNvPr>
            <p:cNvSpPr/>
            <p:nvPr/>
          </p:nvSpPr>
          <p:spPr>
            <a:xfrm>
              <a:off x="4174200" y="4577150"/>
              <a:ext cx="73425" cy="61725"/>
            </a:xfrm>
            <a:custGeom>
              <a:avLst/>
              <a:gdLst/>
              <a:ahLst/>
              <a:cxnLst/>
              <a:rect l="l" t="t" r="r" b="b"/>
              <a:pathLst>
                <a:path w="2937" h="2469" extrusionOk="0">
                  <a:moveTo>
                    <a:pt x="2581" y="0"/>
                  </a:moveTo>
                  <a:lnTo>
                    <a:pt x="1224" y="868"/>
                  </a:lnTo>
                  <a:lnTo>
                    <a:pt x="112" y="1602"/>
                  </a:lnTo>
                  <a:lnTo>
                    <a:pt x="45" y="1735"/>
                  </a:lnTo>
                  <a:lnTo>
                    <a:pt x="23" y="1868"/>
                  </a:lnTo>
                  <a:lnTo>
                    <a:pt x="1" y="2024"/>
                  </a:lnTo>
                  <a:lnTo>
                    <a:pt x="23" y="2158"/>
                  </a:lnTo>
                  <a:lnTo>
                    <a:pt x="23" y="2202"/>
                  </a:lnTo>
                  <a:lnTo>
                    <a:pt x="45" y="2336"/>
                  </a:lnTo>
                  <a:lnTo>
                    <a:pt x="67" y="2402"/>
                  </a:lnTo>
                  <a:lnTo>
                    <a:pt x="112" y="2469"/>
                  </a:lnTo>
                  <a:lnTo>
                    <a:pt x="557" y="2202"/>
                  </a:lnTo>
                  <a:lnTo>
                    <a:pt x="1179" y="1802"/>
                  </a:lnTo>
                  <a:lnTo>
                    <a:pt x="2937" y="601"/>
                  </a:lnTo>
                  <a:lnTo>
                    <a:pt x="2870" y="556"/>
                  </a:lnTo>
                  <a:lnTo>
                    <a:pt x="2803" y="512"/>
                  </a:lnTo>
                  <a:lnTo>
                    <a:pt x="2714" y="400"/>
                  </a:lnTo>
                  <a:lnTo>
                    <a:pt x="2625" y="222"/>
                  </a:lnTo>
                  <a:lnTo>
                    <a:pt x="258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" name="Google Shape;1409;p49">
              <a:extLst>
                <a:ext uri="{FF2B5EF4-FFF2-40B4-BE49-F238E27FC236}">
                  <a16:creationId xmlns:a16="http://schemas.microsoft.com/office/drawing/2014/main" id="{D4610C65-D09B-4C0A-804E-E351BD5BF36C}"/>
                </a:ext>
              </a:extLst>
            </p:cNvPr>
            <p:cNvSpPr/>
            <p:nvPr/>
          </p:nvSpPr>
          <p:spPr>
            <a:xfrm>
              <a:off x="4174200" y="4577150"/>
              <a:ext cx="73425" cy="61725"/>
            </a:xfrm>
            <a:custGeom>
              <a:avLst/>
              <a:gdLst/>
              <a:ahLst/>
              <a:cxnLst/>
              <a:rect l="l" t="t" r="r" b="b"/>
              <a:pathLst>
                <a:path w="2937" h="2469" fill="none" extrusionOk="0">
                  <a:moveTo>
                    <a:pt x="2937" y="601"/>
                  </a:moveTo>
                  <a:lnTo>
                    <a:pt x="2937" y="601"/>
                  </a:lnTo>
                  <a:lnTo>
                    <a:pt x="2870" y="556"/>
                  </a:lnTo>
                  <a:lnTo>
                    <a:pt x="2803" y="512"/>
                  </a:lnTo>
                  <a:lnTo>
                    <a:pt x="2714" y="400"/>
                  </a:lnTo>
                  <a:lnTo>
                    <a:pt x="2625" y="222"/>
                  </a:lnTo>
                  <a:lnTo>
                    <a:pt x="2581" y="0"/>
                  </a:lnTo>
                  <a:lnTo>
                    <a:pt x="2581" y="0"/>
                  </a:lnTo>
                  <a:lnTo>
                    <a:pt x="1224" y="868"/>
                  </a:lnTo>
                  <a:lnTo>
                    <a:pt x="1224" y="868"/>
                  </a:lnTo>
                  <a:lnTo>
                    <a:pt x="112" y="1602"/>
                  </a:lnTo>
                  <a:lnTo>
                    <a:pt x="112" y="1602"/>
                  </a:lnTo>
                  <a:lnTo>
                    <a:pt x="45" y="1735"/>
                  </a:lnTo>
                  <a:lnTo>
                    <a:pt x="23" y="1868"/>
                  </a:lnTo>
                  <a:lnTo>
                    <a:pt x="23" y="1868"/>
                  </a:lnTo>
                  <a:lnTo>
                    <a:pt x="690" y="1468"/>
                  </a:lnTo>
                  <a:lnTo>
                    <a:pt x="690" y="1468"/>
                  </a:lnTo>
                  <a:lnTo>
                    <a:pt x="735" y="1446"/>
                  </a:lnTo>
                  <a:lnTo>
                    <a:pt x="735" y="1446"/>
                  </a:lnTo>
                  <a:lnTo>
                    <a:pt x="690" y="1468"/>
                  </a:lnTo>
                  <a:lnTo>
                    <a:pt x="690" y="1468"/>
                  </a:lnTo>
                  <a:lnTo>
                    <a:pt x="23" y="1868"/>
                  </a:lnTo>
                  <a:lnTo>
                    <a:pt x="23" y="1868"/>
                  </a:lnTo>
                  <a:lnTo>
                    <a:pt x="1" y="2024"/>
                  </a:lnTo>
                  <a:lnTo>
                    <a:pt x="23" y="2158"/>
                  </a:lnTo>
                  <a:lnTo>
                    <a:pt x="23" y="2158"/>
                  </a:lnTo>
                  <a:lnTo>
                    <a:pt x="490" y="1824"/>
                  </a:lnTo>
                  <a:lnTo>
                    <a:pt x="490" y="1824"/>
                  </a:lnTo>
                  <a:lnTo>
                    <a:pt x="23" y="2158"/>
                  </a:lnTo>
                  <a:lnTo>
                    <a:pt x="23" y="2158"/>
                  </a:lnTo>
                  <a:lnTo>
                    <a:pt x="23" y="2202"/>
                  </a:lnTo>
                  <a:lnTo>
                    <a:pt x="23" y="2202"/>
                  </a:lnTo>
                  <a:lnTo>
                    <a:pt x="45" y="2336"/>
                  </a:lnTo>
                  <a:lnTo>
                    <a:pt x="45" y="2336"/>
                  </a:lnTo>
                  <a:lnTo>
                    <a:pt x="690" y="1913"/>
                  </a:lnTo>
                  <a:lnTo>
                    <a:pt x="690" y="1913"/>
                  </a:lnTo>
                  <a:lnTo>
                    <a:pt x="45" y="2336"/>
                  </a:lnTo>
                  <a:lnTo>
                    <a:pt x="45" y="2336"/>
                  </a:lnTo>
                  <a:lnTo>
                    <a:pt x="67" y="2402"/>
                  </a:lnTo>
                  <a:lnTo>
                    <a:pt x="67" y="2402"/>
                  </a:lnTo>
                  <a:lnTo>
                    <a:pt x="112" y="2469"/>
                  </a:lnTo>
                  <a:lnTo>
                    <a:pt x="112" y="2469"/>
                  </a:lnTo>
                  <a:lnTo>
                    <a:pt x="557" y="2202"/>
                  </a:lnTo>
                  <a:lnTo>
                    <a:pt x="1179" y="1802"/>
                  </a:lnTo>
                  <a:lnTo>
                    <a:pt x="2937" y="60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" name="Google Shape;1410;p49">
              <a:extLst>
                <a:ext uri="{FF2B5EF4-FFF2-40B4-BE49-F238E27FC236}">
                  <a16:creationId xmlns:a16="http://schemas.microsoft.com/office/drawing/2014/main" id="{B651139F-551E-4017-B760-76F38F9C57A8}"/>
                </a:ext>
              </a:extLst>
            </p:cNvPr>
            <p:cNvSpPr/>
            <p:nvPr/>
          </p:nvSpPr>
          <p:spPr>
            <a:xfrm>
              <a:off x="4200900" y="4616625"/>
              <a:ext cx="2250" cy="1700"/>
            </a:xfrm>
            <a:custGeom>
              <a:avLst/>
              <a:gdLst/>
              <a:ahLst/>
              <a:cxnLst/>
              <a:rect l="l" t="t" r="r" b="b"/>
              <a:pathLst>
                <a:path w="90" h="68" fill="none" extrusionOk="0">
                  <a:moveTo>
                    <a:pt x="0" y="67"/>
                  </a:moveTo>
                  <a:lnTo>
                    <a:pt x="0" y="67"/>
                  </a:lnTo>
                  <a:lnTo>
                    <a:pt x="89" y="0"/>
                  </a:lnTo>
                  <a:lnTo>
                    <a:pt x="89" y="0"/>
                  </a:lnTo>
                  <a:lnTo>
                    <a:pt x="0" y="6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" name="Google Shape;1411;p49">
              <a:extLst>
                <a:ext uri="{FF2B5EF4-FFF2-40B4-BE49-F238E27FC236}">
                  <a16:creationId xmlns:a16="http://schemas.microsoft.com/office/drawing/2014/main" id="{5985E948-3480-4D19-9FEF-0E8E6A448EF0}"/>
                </a:ext>
              </a:extLst>
            </p:cNvPr>
            <p:cNvSpPr/>
            <p:nvPr/>
          </p:nvSpPr>
          <p:spPr>
            <a:xfrm>
              <a:off x="4195875" y="4609400"/>
              <a:ext cx="2825" cy="1675"/>
            </a:xfrm>
            <a:custGeom>
              <a:avLst/>
              <a:gdLst/>
              <a:ahLst/>
              <a:cxnLst/>
              <a:rect l="l" t="t" r="r" b="b"/>
              <a:pathLst>
                <a:path w="113" h="67" fill="none" extrusionOk="0">
                  <a:moveTo>
                    <a:pt x="1" y="67"/>
                  </a:moveTo>
                  <a:lnTo>
                    <a:pt x="1" y="67"/>
                  </a:lnTo>
                  <a:lnTo>
                    <a:pt x="112" y="0"/>
                  </a:lnTo>
                  <a:lnTo>
                    <a:pt x="112" y="0"/>
                  </a:lnTo>
                  <a:lnTo>
                    <a:pt x="1" y="6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" name="Google Shape;1412;p49">
              <a:extLst>
                <a:ext uri="{FF2B5EF4-FFF2-40B4-BE49-F238E27FC236}">
                  <a16:creationId xmlns:a16="http://schemas.microsoft.com/office/drawing/2014/main" id="{ECE2C6DF-9AB1-4732-9F26-37768A7787C0}"/>
                </a:ext>
              </a:extLst>
            </p:cNvPr>
            <p:cNvSpPr/>
            <p:nvPr/>
          </p:nvSpPr>
          <p:spPr>
            <a:xfrm>
              <a:off x="4194775" y="4621075"/>
              <a:ext cx="1700" cy="1125"/>
            </a:xfrm>
            <a:custGeom>
              <a:avLst/>
              <a:gdLst/>
              <a:ahLst/>
              <a:cxnLst/>
              <a:rect l="l" t="t" r="r" b="b"/>
              <a:pathLst>
                <a:path w="68" h="45" fill="none" extrusionOk="0">
                  <a:moveTo>
                    <a:pt x="0" y="45"/>
                  </a:moveTo>
                  <a:lnTo>
                    <a:pt x="0" y="45"/>
                  </a:lnTo>
                  <a:lnTo>
                    <a:pt x="67" y="0"/>
                  </a:lnTo>
                  <a:lnTo>
                    <a:pt x="67" y="0"/>
                  </a:lnTo>
                  <a:lnTo>
                    <a:pt x="0" y="45"/>
                  </a:lnTo>
                  <a:lnTo>
                    <a:pt x="0" y="45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" name="Google Shape;1413;p49">
              <a:extLst>
                <a:ext uri="{FF2B5EF4-FFF2-40B4-BE49-F238E27FC236}">
                  <a16:creationId xmlns:a16="http://schemas.microsoft.com/office/drawing/2014/main" id="{C5C9D5C6-5BCF-43AE-990E-0344A66A868B}"/>
                </a:ext>
              </a:extLst>
            </p:cNvPr>
            <p:cNvSpPr/>
            <p:nvPr/>
          </p:nvSpPr>
          <p:spPr>
            <a:xfrm>
              <a:off x="4168075" y="4574925"/>
              <a:ext cx="83450" cy="70625"/>
            </a:xfrm>
            <a:custGeom>
              <a:avLst/>
              <a:gdLst/>
              <a:ahLst/>
              <a:cxnLst/>
              <a:rect l="l" t="t" r="r" b="b"/>
              <a:pathLst>
                <a:path w="3338" h="2825" extrusionOk="0">
                  <a:moveTo>
                    <a:pt x="2959" y="0"/>
                  </a:moveTo>
                  <a:lnTo>
                    <a:pt x="2826" y="89"/>
                  </a:lnTo>
                  <a:lnTo>
                    <a:pt x="2870" y="311"/>
                  </a:lnTo>
                  <a:lnTo>
                    <a:pt x="2959" y="489"/>
                  </a:lnTo>
                  <a:lnTo>
                    <a:pt x="3048" y="601"/>
                  </a:lnTo>
                  <a:lnTo>
                    <a:pt x="3115" y="645"/>
                  </a:lnTo>
                  <a:lnTo>
                    <a:pt x="3182" y="690"/>
                  </a:lnTo>
                  <a:lnTo>
                    <a:pt x="1424" y="1891"/>
                  </a:lnTo>
                  <a:lnTo>
                    <a:pt x="802" y="2291"/>
                  </a:lnTo>
                  <a:lnTo>
                    <a:pt x="357" y="2558"/>
                  </a:lnTo>
                  <a:lnTo>
                    <a:pt x="312" y="2491"/>
                  </a:lnTo>
                  <a:lnTo>
                    <a:pt x="290" y="2425"/>
                  </a:lnTo>
                  <a:lnTo>
                    <a:pt x="268" y="2291"/>
                  </a:lnTo>
                  <a:lnTo>
                    <a:pt x="268" y="2247"/>
                  </a:lnTo>
                  <a:lnTo>
                    <a:pt x="246" y="2113"/>
                  </a:lnTo>
                  <a:lnTo>
                    <a:pt x="268" y="1957"/>
                  </a:lnTo>
                  <a:lnTo>
                    <a:pt x="290" y="1824"/>
                  </a:lnTo>
                  <a:lnTo>
                    <a:pt x="357" y="1691"/>
                  </a:lnTo>
                  <a:lnTo>
                    <a:pt x="357" y="1691"/>
                  </a:lnTo>
                  <a:lnTo>
                    <a:pt x="157" y="1824"/>
                  </a:lnTo>
                  <a:lnTo>
                    <a:pt x="68" y="1980"/>
                  </a:lnTo>
                  <a:lnTo>
                    <a:pt x="23" y="2180"/>
                  </a:lnTo>
                  <a:lnTo>
                    <a:pt x="1" y="2380"/>
                  </a:lnTo>
                  <a:lnTo>
                    <a:pt x="45" y="2580"/>
                  </a:lnTo>
                  <a:lnTo>
                    <a:pt x="90" y="2736"/>
                  </a:lnTo>
                  <a:lnTo>
                    <a:pt x="112" y="2780"/>
                  </a:lnTo>
                  <a:lnTo>
                    <a:pt x="157" y="2803"/>
                  </a:lnTo>
                  <a:lnTo>
                    <a:pt x="223" y="2825"/>
                  </a:lnTo>
                  <a:lnTo>
                    <a:pt x="290" y="2825"/>
                  </a:lnTo>
                  <a:lnTo>
                    <a:pt x="1469" y="2046"/>
                  </a:lnTo>
                  <a:lnTo>
                    <a:pt x="3204" y="912"/>
                  </a:lnTo>
                  <a:lnTo>
                    <a:pt x="3293" y="823"/>
                  </a:lnTo>
                  <a:lnTo>
                    <a:pt x="3337" y="712"/>
                  </a:lnTo>
                  <a:lnTo>
                    <a:pt x="3315" y="578"/>
                  </a:lnTo>
                  <a:lnTo>
                    <a:pt x="3271" y="445"/>
                  </a:lnTo>
                  <a:lnTo>
                    <a:pt x="2959" y="0"/>
                  </a:lnTo>
                  <a:close/>
                </a:path>
              </a:pathLst>
            </a:custGeom>
            <a:solidFill>
              <a:srgbClr val="A0C9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" name="Google Shape;1414;p49">
              <a:extLst>
                <a:ext uri="{FF2B5EF4-FFF2-40B4-BE49-F238E27FC236}">
                  <a16:creationId xmlns:a16="http://schemas.microsoft.com/office/drawing/2014/main" id="{2AB84F11-E154-4828-83D0-2A56BBF64F80}"/>
                </a:ext>
              </a:extLst>
            </p:cNvPr>
            <p:cNvSpPr/>
            <p:nvPr/>
          </p:nvSpPr>
          <p:spPr>
            <a:xfrm>
              <a:off x="4099675" y="4475375"/>
              <a:ext cx="144050" cy="145150"/>
            </a:xfrm>
            <a:custGeom>
              <a:avLst/>
              <a:gdLst/>
              <a:ahLst/>
              <a:cxnLst/>
              <a:rect l="l" t="t" r="r" b="b"/>
              <a:pathLst>
                <a:path w="5762" h="5806" extrusionOk="0">
                  <a:moveTo>
                    <a:pt x="2937" y="1"/>
                  </a:moveTo>
                  <a:lnTo>
                    <a:pt x="2870" y="23"/>
                  </a:lnTo>
                  <a:lnTo>
                    <a:pt x="2715" y="112"/>
                  </a:lnTo>
                  <a:lnTo>
                    <a:pt x="1336" y="979"/>
                  </a:lnTo>
                  <a:lnTo>
                    <a:pt x="1" y="1847"/>
                  </a:lnTo>
                  <a:lnTo>
                    <a:pt x="23" y="1936"/>
                  </a:lnTo>
                  <a:lnTo>
                    <a:pt x="90" y="2047"/>
                  </a:lnTo>
                  <a:lnTo>
                    <a:pt x="290" y="2403"/>
                  </a:lnTo>
                  <a:lnTo>
                    <a:pt x="624" y="2892"/>
                  </a:lnTo>
                  <a:lnTo>
                    <a:pt x="1091" y="3537"/>
                  </a:lnTo>
                  <a:lnTo>
                    <a:pt x="1580" y="4205"/>
                  </a:lnTo>
                  <a:lnTo>
                    <a:pt x="2047" y="4805"/>
                  </a:lnTo>
                  <a:lnTo>
                    <a:pt x="2492" y="5339"/>
                  </a:lnTo>
                  <a:lnTo>
                    <a:pt x="2893" y="5806"/>
                  </a:lnTo>
                  <a:lnTo>
                    <a:pt x="3093" y="5673"/>
                  </a:lnTo>
                  <a:lnTo>
                    <a:pt x="4205" y="4939"/>
                  </a:lnTo>
                  <a:lnTo>
                    <a:pt x="5562" y="4071"/>
                  </a:lnTo>
                  <a:lnTo>
                    <a:pt x="5695" y="3982"/>
                  </a:lnTo>
                  <a:lnTo>
                    <a:pt x="5740" y="3893"/>
                  </a:lnTo>
                  <a:lnTo>
                    <a:pt x="5762" y="3782"/>
                  </a:lnTo>
                  <a:lnTo>
                    <a:pt x="5740" y="3671"/>
                  </a:lnTo>
                  <a:lnTo>
                    <a:pt x="5695" y="3515"/>
                  </a:lnTo>
                  <a:lnTo>
                    <a:pt x="5161" y="2759"/>
                  </a:lnTo>
                  <a:lnTo>
                    <a:pt x="4583" y="1958"/>
                  </a:lnTo>
                  <a:lnTo>
                    <a:pt x="3271" y="179"/>
                  </a:lnTo>
                  <a:lnTo>
                    <a:pt x="3204" y="112"/>
                  </a:lnTo>
                  <a:lnTo>
                    <a:pt x="3137" y="45"/>
                  </a:lnTo>
                  <a:lnTo>
                    <a:pt x="3070" y="23"/>
                  </a:lnTo>
                  <a:lnTo>
                    <a:pt x="3004" y="1"/>
                  </a:lnTo>
                  <a:close/>
                </a:path>
              </a:pathLst>
            </a:custGeom>
            <a:solidFill>
              <a:srgbClr val="CCFF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" name="Google Shape;1415;p49">
              <a:extLst>
                <a:ext uri="{FF2B5EF4-FFF2-40B4-BE49-F238E27FC236}">
                  <a16:creationId xmlns:a16="http://schemas.microsoft.com/office/drawing/2014/main" id="{504F6025-89CF-4904-9BC3-1DE2AACF4500}"/>
                </a:ext>
              </a:extLst>
            </p:cNvPr>
            <p:cNvSpPr/>
            <p:nvPr/>
          </p:nvSpPr>
          <p:spPr>
            <a:xfrm>
              <a:off x="4095250" y="4474825"/>
              <a:ext cx="156825" cy="171850"/>
            </a:xfrm>
            <a:custGeom>
              <a:avLst/>
              <a:gdLst/>
              <a:ahLst/>
              <a:cxnLst/>
              <a:rect l="l" t="t" r="r" b="b"/>
              <a:pathLst>
                <a:path w="6273" h="6874" extrusionOk="0">
                  <a:moveTo>
                    <a:pt x="3159" y="67"/>
                  </a:moveTo>
                  <a:lnTo>
                    <a:pt x="3225" y="89"/>
                  </a:lnTo>
                  <a:lnTo>
                    <a:pt x="3292" y="112"/>
                  </a:lnTo>
                  <a:lnTo>
                    <a:pt x="3403" y="223"/>
                  </a:lnTo>
                  <a:lnTo>
                    <a:pt x="3514" y="356"/>
                  </a:lnTo>
                  <a:lnTo>
                    <a:pt x="4604" y="1824"/>
                  </a:lnTo>
                  <a:lnTo>
                    <a:pt x="5338" y="2870"/>
                  </a:lnTo>
                  <a:lnTo>
                    <a:pt x="5650" y="3315"/>
                  </a:lnTo>
                  <a:lnTo>
                    <a:pt x="5761" y="3470"/>
                  </a:lnTo>
                  <a:lnTo>
                    <a:pt x="5872" y="3626"/>
                  </a:lnTo>
                  <a:lnTo>
                    <a:pt x="5894" y="3715"/>
                  </a:lnTo>
                  <a:lnTo>
                    <a:pt x="5894" y="3804"/>
                  </a:lnTo>
                  <a:lnTo>
                    <a:pt x="5872" y="3893"/>
                  </a:lnTo>
                  <a:lnTo>
                    <a:pt x="5828" y="3982"/>
                  </a:lnTo>
                  <a:lnTo>
                    <a:pt x="5828" y="4004"/>
                  </a:lnTo>
                  <a:lnTo>
                    <a:pt x="5828" y="4026"/>
                  </a:lnTo>
                  <a:lnTo>
                    <a:pt x="6006" y="4227"/>
                  </a:lnTo>
                  <a:lnTo>
                    <a:pt x="6139" y="4449"/>
                  </a:lnTo>
                  <a:lnTo>
                    <a:pt x="6184" y="4538"/>
                  </a:lnTo>
                  <a:lnTo>
                    <a:pt x="6206" y="4627"/>
                  </a:lnTo>
                  <a:lnTo>
                    <a:pt x="6206" y="4694"/>
                  </a:lnTo>
                  <a:lnTo>
                    <a:pt x="6184" y="4760"/>
                  </a:lnTo>
                  <a:lnTo>
                    <a:pt x="6139" y="4827"/>
                  </a:lnTo>
                  <a:lnTo>
                    <a:pt x="6072" y="4894"/>
                  </a:lnTo>
                  <a:lnTo>
                    <a:pt x="5939" y="5005"/>
                  </a:lnTo>
                  <a:lnTo>
                    <a:pt x="4293" y="6050"/>
                  </a:lnTo>
                  <a:lnTo>
                    <a:pt x="3292" y="6695"/>
                  </a:lnTo>
                  <a:lnTo>
                    <a:pt x="3225" y="6740"/>
                  </a:lnTo>
                  <a:lnTo>
                    <a:pt x="3136" y="6762"/>
                  </a:lnTo>
                  <a:lnTo>
                    <a:pt x="3092" y="6740"/>
                  </a:lnTo>
                  <a:lnTo>
                    <a:pt x="3025" y="6718"/>
                  </a:lnTo>
                  <a:lnTo>
                    <a:pt x="2914" y="6629"/>
                  </a:lnTo>
                  <a:lnTo>
                    <a:pt x="2825" y="6495"/>
                  </a:lnTo>
                  <a:lnTo>
                    <a:pt x="2424" y="6050"/>
                  </a:lnTo>
                  <a:lnTo>
                    <a:pt x="1980" y="5494"/>
                  </a:lnTo>
                  <a:lnTo>
                    <a:pt x="1535" y="4961"/>
                  </a:lnTo>
                  <a:lnTo>
                    <a:pt x="1112" y="4404"/>
                  </a:lnTo>
                  <a:lnTo>
                    <a:pt x="712" y="3826"/>
                  </a:lnTo>
                  <a:lnTo>
                    <a:pt x="423" y="3404"/>
                  </a:lnTo>
                  <a:lnTo>
                    <a:pt x="289" y="3159"/>
                  </a:lnTo>
                  <a:lnTo>
                    <a:pt x="178" y="2914"/>
                  </a:lnTo>
                  <a:lnTo>
                    <a:pt x="111" y="2670"/>
                  </a:lnTo>
                  <a:lnTo>
                    <a:pt x="89" y="2536"/>
                  </a:lnTo>
                  <a:lnTo>
                    <a:pt x="89" y="2403"/>
                  </a:lnTo>
                  <a:lnTo>
                    <a:pt x="89" y="2269"/>
                  </a:lnTo>
                  <a:lnTo>
                    <a:pt x="111" y="2158"/>
                  </a:lnTo>
                  <a:lnTo>
                    <a:pt x="156" y="2024"/>
                  </a:lnTo>
                  <a:lnTo>
                    <a:pt x="222" y="1913"/>
                  </a:lnTo>
                  <a:lnTo>
                    <a:pt x="222" y="1899"/>
                  </a:lnTo>
                  <a:lnTo>
                    <a:pt x="222" y="1899"/>
                  </a:lnTo>
                  <a:lnTo>
                    <a:pt x="1045" y="1357"/>
                  </a:lnTo>
                  <a:lnTo>
                    <a:pt x="1891" y="823"/>
                  </a:lnTo>
                  <a:lnTo>
                    <a:pt x="2691" y="312"/>
                  </a:lnTo>
                  <a:lnTo>
                    <a:pt x="2825" y="201"/>
                  </a:lnTo>
                  <a:lnTo>
                    <a:pt x="2981" y="112"/>
                  </a:lnTo>
                  <a:lnTo>
                    <a:pt x="3070" y="89"/>
                  </a:lnTo>
                  <a:lnTo>
                    <a:pt x="3159" y="67"/>
                  </a:lnTo>
                  <a:close/>
                  <a:moveTo>
                    <a:pt x="3070" y="0"/>
                  </a:moveTo>
                  <a:lnTo>
                    <a:pt x="2958" y="45"/>
                  </a:lnTo>
                  <a:lnTo>
                    <a:pt x="2780" y="156"/>
                  </a:lnTo>
                  <a:lnTo>
                    <a:pt x="2358" y="423"/>
                  </a:lnTo>
                  <a:lnTo>
                    <a:pt x="1246" y="1113"/>
                  </a:lnTo>
                  <a:lnTo>
                    <a:pt x="156" y="1847"/>
                  </a:lnTo>
                  <a:lnTo>
                    <a:pt x="133" y="1847"/>
                  </a:lnTo>
                  <a:lnTo>
                    <a:pt x="67" y="2024"/>
                  </a:lnTo>
                  <a:lnTo>
                    <a:pt x="22" y="2202"/>
                  </a:lnTo>
                  <a:lnTo>
                    <a:pt x="0" y="2403"/>
                  </a:lnTo>
                  <a:lnTo>
                    <a:pt x="22" y="2581"/>
                  </a:lnTo>
                  <a:lnTo>
                    <a:pt x="67" y="2781"/>
                  </a:lnTo>
                  <a:lnTo>
                    <a:pt x="133" y="2959"/>
                  </a:lnTo>
                  <a:lnTo>
                    <a:pt x="200" y="3137"/>
                  </a:lnTo>
                  <a:lnTo>
                    <a:pt x="311" y="3292"/>
                  </a:lnTo>
                  <a:lnTo>
                    <a:pt x="601" y="3759"/>
                  </a:lnTo>
                  <a:lnTo>
                    <a:pt x="912" y="4204"/>
                  </a:lnTo>
                  <a:lnTo>
                    <a:pt x="1579" y="5072"/>
                  </a:lnTo>
                  <a:lnTo>
                    <a:pt x="1980" y="5606"/>
                  </a:lnTo>
                  <a:lnTo>
                    <a:pt x="2424" y="6117"/>
                  </a:lnTo>
                  <a:lnTo>
                    <a:pt x="2803" y="6562"/>
                  </a:lnTo>
                  <a:lnTo>
                    <a:pt x="2914" y="6718"/>
                  </a:lnTo>
                  <a:lnTo>
                    <a:pt x="2981" y="6784"/>
                  </a:lnTo>
                  <a:lnTo>
                    <a:pt x="3070" y="6851"/>
                  </a:lnTo>
                  <a:lnTo>
                    <a:pt x="3159" y="6873"/>
                  </a:lnTo>
                  <a:lnTo>
                    <a:pt x="3225" y="6851"/>
                  </a:lnTo>
                  <a:lnTo>
                    <a:pt x="3359" y="6762"/>
                  </a:lnTo>
                  <a:lnTo>
                    <a:pt x="3804" y="6473"/>
                  </a:lnTo>
                  <a:lnTo>
                    <a:pt x="4893" y="5761"/>
                  </a:lnTo>
                  <a:lnTo>
                    <a:pt x="5516" y="5383"/>
                  </a:lnTo>
                  <a:lnTo>
                    <a:pt x="5828" y="5183"/>
                  </a:lnTo>
                  <a:lnTo>
                    <a:pt x="6117" y="4983"/>
                  </a:lnTo>
                  <a:lnTo>
                    <a:pt x="6184" y="4916"/>
                  </a:lnTo>
                  <a:lnTo>
                    <a:pt x="6228" y="4872"/>
                  </a:lnTo>
                  <a:lnTo>
                    <a:pt x="6272" y="4805"/>
                  </a:lnTo>
                  <a:lnTo>
                    <a:pt x="6272" y="4738"/>
                  </a:lnTo>
                  <a:lnTo>
                    <a:pt x="6272" y="4627"/>
                  </a:lnTo>
                  <a:lnTo>
                    <a:pt x="6228" y="4516"/>
                  </a:lnTo>
                  <a:lnTo>
                    <a:pt x="6161" y="4404"/>
                  </a:lnTo>
                  <a:lnTo>
                    <a:pt x="6095" y="4271"/>
                  </a:lnTo>
                  <a:lnTo>
                    <a:pt x="5939" y="4049"/>
                  </a:lnTo>
                  <a:lnTo>
                    <a:pt x="5917" y="4026"/>
                  </a:lnTo>
                  <a:lnTo>
                    <a:pt x="5917" y="4004"/>
                  </a:lnTo>
                  <a:lnTo>
                    <a:pt x="5983" y="3871"/>
                  </a:lnTo>
                  <a:lnTo>
                    <a:pt x="5983" y="3782"/>
                  </a:lnTo>
                  <a:lnTo>
                    <a:pt x="5961" y="3670"/>
                  </a:lnTo>
                  <a:lnTo>
                    <a:pt x="5917" y="3581"/>
                  </a:lnTo>
                  <a:lnTo>
                    <a:pt x="5850" y="3493"/>
                  </a:lnTo>
                  <a:lnTo>
                    <a:pt x="5472" y="2936"/>
                  </a:lnTo>
                  <a:lnTo>
                    <a:pt x="5071" y="2380"/>
                  </a:lnTo>
                  <a:lnTo>
                    <a:pt x="3692" y="490"/>
                  </a:lnTo>
                  <a:lnTo>
                    <a:pt x="3603" y="356"/>
                  </a:lnTo>
                  <a:lnTo>
                    <a:pt x="3492" y="178"/>
                  </a:lnTo>
                  <a:lnTo>
                    <a:pt x="3425" y="112"/>
                  </a:lnTo>
                  <a:lnTo>
                    <a:pt x="3336" y="67"/>
                  </a:lnTo>
                  <a:lnTo>
                    <a:pt x="3270" y="23"/>
                  </a:lnTo>
                  <a:lnTo>
                    <a:pt x="318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" name="Google Shape;1416;p49">
              <a:extLst>
                <a:ext uri="{FF2B5EF4-FFF2-40B4-BE49-F238E27FC236}">
                  <a16:creationId xmlns:a16="http://schemas.microsoft.com/office/drawing/2014/main" id="{41A4FEB1-008E-47BE-8A3B-9739681074A4}"/>
                </a:ext>
              </a:extLst>
            </p:cNvPr>
            <p:cNvSpPr/>
            <p:nvPr/>
          </p:nvSpPr>
          <p:spPr>
            <a:xfrm>
              <a:off x="4098575" y="4520975"/>
              <a:ext cx="144050" cy="100125"/>
            </a:xfrm>
            <a:custGeom>
              <a:avLst/>
              <a:gdLst/>
              <a:ahLst/>
              <a:cxnLst/>
              <a:rect l="l" t="t" r="r" b="b"/>
              <a:pathLst>
                <a:path w="5762" h="4005" extrusionOk="0">
                  <a:moveTo>
                    <a:pt x="23" y="1"/>
                  </a:moveTo>
                  <a:lnTo>
                    <a:pt x="0" y="23"/>
                  </a:lnTo>
                  <a:lnTo>
                    <a:pt x="45" y="178"/>
                  </a:lnTo>
                  <a:lnTo>
                    <a:pt x="134" y="312"/>
                  </a:lnTo>
                  <a:lnTo>
                    <a:pt x="290" y="557"/>
                  </a:lnTo>
                  <a:lnTo>
                    <a:pt x="668" y="1113"/>
                  </a:lnTo>
                  <a:lnTo>
                    <a:pt x="1046" y="1647"/>
                  </a:lnTo>
                  <a:lnTo>
                    <a:pt x="1491" y="2247"/>
                  </a:lnTo>
                  <a:lnTo>
                    <a:pt x="1958" y="2848"/>
                  </a:lnTo>
                  <a:lnTo>
                    <a:pt x="2425" y="3426"/>
                  </a:lnTo>
                  <a:lnTo>
                    <a:pt x="2914" y="3982"/>
                  </a:lnTo>
                  <a:lnTo>
                    <a:pt x="2937" y="4004"/>
                  </a:lnTo>
                  <a:lnTo>
                    <a:pt x="2959" y="4004"/>
                  </a:lnTo>
                  <a:lnTo>
                    <a:pt x="4338" y="3092"/>
                  </a:lnTo>
                  <a:lnTo>
                    <a:pt x="5761" y="2203"/>
                  </a:lnTo>
                  <a:lnTo>
                    <a:pt x="5761" y="2180"/>
                  </a:lnTo>
                  <a:lnTo>
                    <a:pt x="5761" y="2158"/>
                  </a:lnTo>
                  <a:lnTo>
                    <a:pt x="5739" y="2136"/>
                  </a:lnTo>
                  <a:lnTo>
                    <a:pt x="5695" y="2136"/>
                  </a:lnTo>
                  <a:lnTo>
                    <a:pt x="4827" y="2692"/>
                  </a:lnTo>
                  <a:lnTo>
                    <a:pt x="3937" y="3270"/>
                  </a:lnTo>
                  <a:lnTo>
                    <a:pt x="3026" y="3849"/>
                  </a:lnTo>
                  <a:lnTo>
                    <a:pt x="2959" y="3893"/>
                  </a:lnTo>
                  <a:lnTo>
                    <a:pt x="2937" y="3915"/>
                  </a:lnTo>
                  <a:lnTo>
                    <a:pt x="2892" y="3893"/>
                  </a:lnTo>
                  <a:lnTo>
                    <a:pt x="2848" y="3826"/>
                  </a:lnTo>
                  <a:lnTo>
                    <a:pt x="2692" y="3648"/>
                  </a:lnTo>
                  <a:lnTo>
                    <a:pt x="2380" y="3270"/>
                  </a:lnTo>
                  <a:lnTo>
                    <a:pt x="1580" y="2269"/>
                  </a:lnTo>
                  <a:lnTo>
                    <a:pt x="823" y="1246"/>
                  </a:lnTo>
                  <a:lnTo>
                    <a:pt x="557" y="846"/>
                  </a:lnTo>
                  <a:lnTo>
                    <a:pt x="290" y="445"/>
                  </a:lnTo>
                  <a:lnTo>
                    <a:pt x="178" y="245"/>
                  </a:lnTo>
                  <a:lnTo>
                    <a:pt x="112" y="156"/>
                  </a:lnTo>
                  <a:lnTo>
                    <a:pt x="89" y="45"/>
                  </a:lnTo>
                  <a:lnTo>
                    <a:pt x="6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Google Shape;1417;p49">
              <a:extLst>
                <a:ext uri="{FF2B5EF4-FFF2-40B4-BE49-F238E27FC236}">
                  <a16:creationId xmlns:a16="http://schemas.microsoft.com/office/drawing/2014/main" id="{14C94587-DEFF-4F7A-8B7E-09A8B0A1F2B6}"/>
                </a:ext>
              </a:extLst>
            </p:cNvPr>
            <p:cNvSpPr/>
            <p:nvPr/>
          </p:nvSpPr>
          <p:spPr>
            <a:xfrm>
              <a:off x="4173100" y="4576575"/>
              <a:ext cx="75650" cy="63425"/>
            </a:xfrm>
            <a:custGeom>
              <a:avLst/>
              <a:gdLst/>
              <a:ahLst/>
              <a:cxnLst/>
              <a:rect l="l" t="t" r="r" b="b"/>
              <a:pathLst>
                <a:path w="3026" h="2537" extrusionOk="0">
                  <a:moveTo>
                    <a:pt x="2580" y="1"/>
                  </a:moveTo>
                  <a:lnTo>
                    <a:pt x="2580" y="23"/>
                  </a:lnTo>
                  <a:lnTo>
                    <a:pt x="2625" y="201"/>
                  </a:lnTo>
                  <a:lnTo>
                    <a:pt x="2691" y="379"/>
                  </a:lnTo>
                  <a:lnTo>
                    <a:pt x="2758" y="468"/>
                  </a:lnTo>
                  <a:lnTo>
                    <a:pt x="2803" y="535"/>
                  </a:lnTo>
                  <a:lnTo>
                    <a:pt x="2892" y="601"/>
                  </a:lnTo>
                  <a:lnTo>
                    <a:pt x="2899" y="605"/>
                  </a:lnTo>
                  <a:lnTo>
                    <a:pt x="2899" y="605"/>
                  </a:lnTo>
                  <a:lnTo>
                    <a:pt x="1557" y="1558"/>
                  </a:lnTo>
                  <a:lnTo>
                    <a:pt x="845" y="2025"/>
                  </a:lnTo>
                  <a:lnTo>
                    <a:pt x="154" y="2444"/>
                  </a:lnTo>
                  <a:lnTo>
                    <a:pt x="154" y="2444"/>
                  </a:lnTo>
                  <a:lnTo>
                    <a:pt x="133" y="2403"/>
                  </a:lnTo>
                  <a:lnTo>
                    <a:pt x="111" y="2292"/>
                  </a:lnTo>
                  <a:lnTo>
                    <a:pt x="89" y="2181"/>
                  </a:lnTo>
                  <a:lnTo>
                    <a:pt x="89" y="2069"/>
                  </a:lnTo>
                  <a:lnTo>
                    <a:pt x="111" y="1847"/>
                  </a:lnTo>
                  <a:lnTo>
                    <a:pt x="178" y="1647"/>
                  </a:lnTo>
                  <a:lnTo>
                    <a:pt x="178" y="1602"/>
                  </a:lnTo>
                  <a:lnTo>
                    <a:pt x="156" y="1580"/>
                  </a:lnTo>
                  <a:lnTo>
                    <a:pt x="133" y="1580"/>
                  </a:lnTo>
                  <a:lnTo>
                    <a:pt x="111" y="1602"/>
                  </a:lnTo>
                  <a:lnTo>
                    <a:pt x="45" y="1825"/>
                  </a:lnTo>
                  <a:lnTo>
                    <a:pt x="0" y="2047"/>
                  </a:lnTo>
                  <a:lnTo>
                    <a:pt x="22" y="2181"/>
                  </a:lnTo>
                  <a:lnTo>
                    <a:pt x="22" y="2292"/>
                  </a:lnTo>
                  <a:lnTo>
                    <a:pt x="67" y="2403"/>
                  </a:lnTo>
                  <a:lnTo>
                    <a:pt x="111" y="2514"/>
                  </a:lnTo>
                  <a:lnTo>
                    <a:pt x="133" y="2537"/>
                  </a:lnTo>
                  <a:lnTo>
                    <a:pt x="178" y="2537"/>
                  </a:lnTo>
                  <a:lnTo>
                    <a:pt x="890" y="2092"/>
                  </a:lnTo>
                  <a:lnTo>
                    <a:pt x="1601" y="1625"/>
                  </a:lnTo>
                  <a:lnTo>
                    <a:pt x="3003" y="646"/>
                  </a:lnTo>
                  <a:lnTo>
                    <a:pt x="3025" y="624"/>
                  </a:lnTo>
                  <a:lnTo>
                    <a:pt x="3003" y="624"/>
                  </a:lnTo>
                  <a:lnTo>
                    <a:pt x="2981" y="579"/>
                  </a:lnTo>
                  <a:lnTo>
                    <a:pt x="2892" y="535"/>
                  </a:lnTo>
                  <a:lnTo>
                    <a:pt x="2847" y="490"/>
                  </a:lnTo>
                  <a:lnTo>
                    <a:pt x="2758" y="357"/>
                  </a:lnTo>
                  <a:lnTo>
                    <a:pt x="2691" y="201"/>
                  </a:lnTo>
                  <a:lnTo>
                    <a:pt x="2669" y="45"/>
                  </a:lnTo>
                  <a:lnTo>
                    <a:pt x="2647" y="23"/>
                  </a:lnTo>
                  <a:lnTo>
                    <a:pt x="262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" name="Google Shape;1418;p49">
              <a:extLst>
                <a:ext uri="{FF2B5EF4-FFF2-40B4-BE49-F238E27FC236}">
                  <a16:creationId xmlns:a16="http://schemas.microsoft.com/office/drawing/2014/main" id="{B8F17C48-E5B5-4786-BAA5-C1A66EBE2DF7}"/>
                </a:ext>
              </a:extLst>
            </p:cNvPr>
            <p:cNvSpPr/>
            <p:nvPr/>
          </p:nvSpPr>
          <p:spPr>
            <a:xfrm>
              <a:off x="4199775" y="4615500"/>
              <a:ext cx="4475" cy="3925"/>
            </a:xfrm>
            <a:custGeom>
              <a:avLst/>
              <a:gdLst/>
              <a:ahLst/>
              <a:cxnLst/>
              <a:rect l="l" t="t" r="r" b="b"/>
              <a:pathLst>
                <a:path w="179" h="157" extrusionOk="0">
                  <a:moveTo>
                    <a:pt x="112" y="1"/>
                  </a:moveTo>
                  <a:lnTo>
                    <a:pt x="1" y="90"/>
                  </a:lnTo>
                  <a:lnTo>
                    <a:pt x="1" y="112"/>
                  </a:lnTo>
                  <a:lnTo>
                    <a:pt x="23" y="134"/>
                  </a:lnTo>
                  <a:lnTo>
                    <a:pt x="45" y="157"/>
                  </a:lnTo>
                  <a:lnTo>
                    <a:pt x="67" y="157"/>
                  </a:lnTo>
                  <a:lnTo>
                    <a:pt x="156" y="68"/>
                  </a:lnTo>
                  <a:lnTo>
                    <a:pt x="179" y="45"/>
                  </a:lnTo>
                  <a:lnTo>
                    <a:pt x="156" y="23"/>
                  </a:lnTo>
                  <a:lnTo>
                    <a:pt x="13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" name="Google Shape;1419;p49">
              <a:extLst>
                <a:ext uri="{FF2B5EF4-FFF2-40B4-BE49-F238E27FC236}">
                  <a16:creationId xmlns:a16="http://schemas.microsoft.com/office/drawing/2014/main" id="{EFC2B6FE-40D3-4DE4-BB85-ACCE0107B553}"/>
                </a:ext>
              </a:extLst>
            </p:cNvPr>
            <p:cNvSpPr/>
            <p:nvPr/>
          </p:nvSpPr>
          <p:spPr>
            <a:xfrm>
              <a:off x="4194775" y="4608825"/>
              <a:ext cx="5025" cy="3375"/>
            </a:xfrm>
            <a:custGeom>
              <a:avLst/>
              <a:gdLst/>
              <a:ahLst/>
              <a:cxnLst/>
              <a:rect l="l" t="t" r="r" b="b"/>
              <a:pathLst>
                <a:path w="201" h="135" extrusionOk="0">
                  <a:moveTo>
                    <a:pt x="134" y="1"/>
                  </a:moveTo>
                  <a:lnTo>
                    <a:pt x="23" y="68"/>
                  </a:lnTo>
                  <a:lnTo>
                    <a:pt x="0" y="90"/>
                  </a:lnTo>
                  <a:lnTo>
                    <a:pt x="23" y="112"/>
                  </a:lnTo>
                  <a:lnTo>
                    <a:pt x="45" y="134"/>
                  </a:lnTo>
                  <a:lnTo>
                    <a:pt x="67" y="134"/>
                  </a:lnTo>
                  <a:lnTo>
                    <a:pt x="178" y="68"/>
                  </a:lnTo>
                  <a:lnTo>
                    <a:pt x="201" y="45"/>
                  </a:lnTo>
                  <a:lnTo>
                    <a:pt x="178" y="23"/>
                  </a:lnTo>
                  <a:lnTo>
                    <a:pt x="15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" name="Google Shape;1420;p49">
              <a:extLst>
                <a:ext uri="{FF2B5EF4-FFF2-40B4-BE49-F238E27FC236}">
                  <a16:creationId xmlns:a16="http://schemas.microsoft.com/office/drawing/2014/main" id="{921081FA-1CF1-4EEA-9FAA-F1A72AF71F6F}"/>
                </a:ext>
              </a:extLst>
            </p:cNvPr>
            <p:cNvSpPr/>
            <p:nvPr/>
          </p:nvSpPr>
          <p:spPr>
            <a:xfrm>
              <a:off x="4173650" y="4612725"/>
              <a:ext cx="19475" cy="12250"/>
            </a:xfrm>
            <a:custGeom>
              <a:avLst/>
              <a:gdLst/>
              <a:ahLst/>
              <a:cxnLst/>
              <a:rect l="l" t="t" r="r" b="b"/>
              <a:pathLst>
                <a:path w="779" h="490" extrusionOk="0">
                  <a:moveTo>
                    <a:pt x="712" y="1"/>
                  </a:moveTo>
                  <a:lnTo>
                    <a:pt x="356" y="201"/>
                  </a:lnTo>
                  <a:lnTo>
                    <a:pt x="0" y="423"/>
                  </a:lnTo>
                  <a:lnTo>
                    <a:pt x="0" y="445"/>
                  </a:lnTo>
                  <a:lnTo>
                    <a:pt x="23" y="468"/>
                  </a:lnTo>
                  <a:lnTo>
                    <a:pt x="45" y="490"/>
                  </a:lnTo>
                  <a:lnTo>
                    <a:pt x="67" y="490"/>
                  </a:lnTo>
                  <a:lnTo>
                    <a:pt x="423" y="268"/>
                  </a:lnTo>
                  <a:lnTo>
                    <a:pt x="779" y="67"/>
                  </a:lnTo>
                  <a:lnTo>
                    <a:pt x="779" y="45"/>
                  </a:lnTo>
                  <a:lnTo>
                    <a:pt x="77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" name="Google Shape;1421;p49">
              <a:extLst>
                <a:ext uri="{FF2B5EF4-FFF2-40B4-BE49-F238E27FC236}">
                  <a16:creationId xmlns:a16="http://schemas.microsoft.com/office/drawing/2014/main" id="{9B2C646E-C59F-4DE4-8A1E-F536B9923C39}"/>
                </a:ext>
              </a:extLst>
            </p:cNvPr>
            <p:cNvSpPr/>
            <p:nvPr/>
          </p:nvSpPr>
          <p:spPr>
            <a:xfrm>
              <a:off x="4194225" y="4620525"/>
              <a:ext cx="3350" cy="2800"/>
            </a:xfrm>
            <a:custGeom>
              <a:avLst/>
              <a:gdLst/>
              <a:ahLst/>
              <a:cxnLst/>
              <a:rect l="l" t="t" r="r" b="b"/>
              <a:pathLst>
                <a:path w="134" h="112" extrusionOk="0">
                  <a:moveTo>
                    <a:pt x="67" y="0"/>
                  </a:moveTo>
                  <a:lnTo>
                    <a:pt x="0" y="44"/>
                  </a:lnTo>
                  <a:lnTo>
                    <a:pt x="0" y="67"/>
                  </a:lnTo>
                  <a:lnTo>
                    <a:pt x="0" y="89"/>
                  </a:lnTo>
                  <a:lnTo>
                    <a:pt x="22" y="111"/>
                  </a:lnTo>
                  <a:lnTo>
                    <a:pt x="67" y="111"/>
                  </a:lnTo>
                  <a:lnTo>
                    <a:pt x="111" y="67"/>
                  </a:lnTo>
                  <a:lnTo>
                    <a:pt x="134" y="44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" name="Google Shape;1422;p49">
              <a:extLst>
                <a:ext uri="{FF2B5EF4-FFF2-40B4-BE49-F238E27FC236}">
                  <a16:creationId xmlns:a16="http://schemas.microsoft.com/office/drawing/2014/main" id="{0A9652D9-B8DD-464B-8EA7-4232DD8B87C2}"/>
                </a:ext>
              </a:extLst>
            </p:cNvPr>
            <p:cNvSpPr/>
            <p:nvPr/>
          </p:nvSpPr>
          <p:spPr>
            <a:xfrm>
              <a:off x="4173650" y="4622175"/>
              <a:ext cx="13925" cy="10050"/>
            </a:xfrm>
            <a:custGeom>
              <a:avLst/>
              <a:gdLst/>
              <a:ahLst/>
              <a:cxnLst/>
              <a:rect l="l" t="t" r="r" b="b"/>
              <a:pathLst>
                <a:path w="557" h="402" extrusionOk="0">
                  <a:moveTo>
                    <a:pt x="490" y="1"/>
                  </a:moveTo>
                  <a:lnTo>
                    <a:pt x="245" y="156"/>
                  </a:lnTo>
                  <a:lnTo>
                    <a:pt x="0" y="334"/>
                  </a:lnTo>
                  <a:lnTo>
                    <a:pt x="0" y="357"/>
                  </a:lnTo>
                  <a:lnTo>
                    <a:pt x="23" y="379"/>
                  </a:lnTo>
                  <a:lnTo>
                    <a:pt x="45" y="401"/>
                  </a:lnTo>
                  <a:lnTo>
                    <a:pt x="67" y="401"/>
                  </a:lnTo>
                  <a:lnTo>
                    <a:pt x="289" y="223"/>
                  </a:lnTo>
                  <a:lnTo>
                    <a:pt x="534" y="67"/>
                  </a:lnTo>
                  <a:lnTo>
                    <a:pt x="556" y="45"/>
                  </a:lnTo>
                  <a:lnTo>
                    <a:pt x="534" y="23"/>
                  </a:lnTo>
                  <a:lnTo>
                    <a:pt x="51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9" name="Google Shape;1423;p49">
              <a:extLst>
                <a:ext uri="{FF2B5EF4-FFF2-40B4-BE49-F238E27FC236}">
                  <a16:creationId xmlns:a16="http://schemas.microsoft.com/office/drawing/2014/main" id="{88AD49C9-1C88-4D7D-AB39-12DDAA284D42}"/>
                </a:ext>
              </a:extLst>
            </p:cNvPr>
            <p:cNvSpPr/>
            <p:nvPr/>
          </p:nvSpPr>
          <p:spPr>
            <a:xfrm>
              <a:off x="4174200" y="4623850"/>
              <a:ext cx="17825" cy="12825"/>
            </a:xfrm>
            <a:custGeom>
              <a:avLst/>
              <a:gdLst/>
              <a:ahLst/>
              <a:cxnLst/>
              <a:rect l="l" t="t" r="r" b="b"/>
              <a:pathLst>
                <a:path w="713" h="513" extrusionOk="0">
                  <a:moveTo>
                    <a:pt x="646" y="0"/>
                  </a:moveTo>
                  <a:lnTo>
                    <a:pt x="23" y="445"/>
                  </a:lnTo>
                  <a:lnTo>
                    <a:pt x="1" y="468"/>
                  </a:lnTo>
                  <a:lnTo>
                    <a:pt x="23" y="490"/>
                  </a:lnTo>
                  <a:lnTo>
                    <a:pt x="45" y="512"/>
                  </a:lnTo>
                  <a:lnTo>
                    <a:pt x="67" y="512"/>
                  </a:lnTo>
                  <a:lnTo>
                    <a:pt x="712" y="67"/>
                  </a:lnTo>
                  <a:lnTo>
                    <a:pt x="712" y="45"/>
                  </a:lnTo>
                  <a:lnTo>
                    <a:pt x="712" y="23"/>
                  </a:lnTo>
                  <a:lnTo>
                    <a:pt x="69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0" name="Google Shape;1424;p49">
              <a:extLst>
                <a:ext uri="{FF2B5EF4-FFF2-40B4-BE49-F238E27FC236}">
                  <a16:creationId xmlns:a16="http://schemas.microsoft.com/office/drawing/2014/main" id="{A261AC35-DD38-48EB-A6A3-910A11A3217A}"/>
                </a:ext>
              </a:extLst>
            </p:cNvPr>
            <p:cNvSpPr/>
            <p:nvPr/>
          </p:nvSpPr>
          <p:spPr>
            <a:xfrm>
              <a:off x="4167525" y="4619400"/>
              <a:ext cx="5025" cy="25050"/>
            </a:xfrm>
            <a:custGeom>
              <a:avLst/>
              <a:gdLst/>
              <a:ahLst/>
              <a:cxnLst/>
              <a:rect l="l" t="t" r="r" b="b"/>
              <a:pathLst>
                <a:path w="201" h="1002" extrusionOk="0">
                  <a:moveTo>
                    <a:pt x="156" y="1"/>
                  </a:moveTo>
                  <a:lnTo>
                    <a:pt x="134" y="23"/>
                  </a:lnTo>
                  <a:lnTo>
                    <a:pt x="90" y="134"/>
                  </a:lnTo>
                  <a:lnTo>
                    <a:pt x="45" y="245"/>
                  </a:lnTo>
                  <a:lnTo>
                    <a:pt x="1" y="356"/>
                  </a:lnTo>
                  <a:lnTo>
                    <a:pt x="1" y="490"/>
                  </a:lnTo>
                  <a:lnTo>
                    <a:pt x="1" y="601"/>
                  </a:lnTo>
                  <a:lnTo>
                    <a:pt x="1" y="735"/>
                  </a:lnTo>
                  <a:lnTo>
                    <a:pt x="45" y="846"/>
                  </a:lnTo>
                  <a:lnTo>
                    <a:pt x="90" y="979"/>
                  </a:lnTo>
                  <a:lnTo>
                    <a:pt x="112" y="1001"/>
                  </a:lnTo>
                  <a:lnTo>
                    <a:pt x="134" y="1001"/>
                  </a:lnTo>
                  <a:lnTo>
                    <a:pt x="156" y="979"/>
                  </a:lnTo>
                  <a:lnTo>
                    <a:pt x="156" y="957"/>
                  </a:lnTo>
                  <a:lnTo>
                    <a:pt x="112" y="846"/>
                  </a:lnTo>
                  <a:lnTo>
                    <a:pt x="90" y="735"/>
                  </a:lnTo>
                  <a:lnTo>
                    <a:pt x="67" y="623"/>
                  </a:lnTo>
                  <a:lnTo>
                    <a:pt x="67" y="512"/>
                  </a:lnTo>
                  <a:lnTo>
                    <a:pt x="112" y="267"/>
                  </a:lnTo>
                  <a:lnTo>
                    <a:pt x="156" y="178"/>
                  </a:lnTo>
                  <a:lnTo>
                    <a:pt x="201" y="67"/>
                  </a:lnTo>
                  <a:lnTo>
                    <a:pt x="201" y="45"/>
                  </a:lnTo>
                  <a:lnTo>
                    <a:pt x="179" y="23"/>
                  </a:lnTo>
                  <a:lnTo>
                    <a:pt x="15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31" name="Google Shape;614;p22">
            <a:extLst>
              <a:ext uri="{FF2B5EF4-FFF2-40B4-BE49-F238E27FC236}">
                <a16:creationId xmlns:a16="http://schemas.microsoft.com/office/drawing/2014/main" id="{54DF1269-58DD-4991-8323-1E4FE85C9FA7}"/>
              </a:ext>
            </a:extLst>
          </p:cNvPr>
          <p:cNvGrpSpPr/>
          <p:nvPr/>
        </p:nvGrpSpPr>
        <p:grpSpPr>
          <a:xfrm>
            <a:off x="11146569" y="5378212"/>
            <a:ext cx="254056" cy="241758"/>
            <a:chOff x="2768914" y="655181"/>
            <a:chExt cx="338380" cy="321743"/>
          </a:xfrm>
        </p:grpSpPr>
        <p:sp>
          <p:nvSpPr>
            <p:cNvPr id="32" name="Google Shape;615;p22">
              <a:extLst>
                <a:ext uri="{FF2B5EF4-FFF2-40B4-BE49-F238E27FC236}">
                  <a16:creationId xmlns:a16="http://schemas.microsoft.com/office/drawing/2014/main" id="{D20E7567-64A0-4F93-AA83-70B587492F6D}"/>
                </a:ext>
              </a:extLst>
            </p:cNvPr>
            <p:cNvSpPr/>
            <p:nvPr/>
          </p:nvSpPr>
          <p:spPr>
            <a:xfrm>
              <a:off x="2780120" y="658338"/>
              <a:ext cx="316060" cy="316769"/>
            </a:xfrm>
            <a:custGeom>
              <a:avLst/>
              <a:gdLst/>
              <a:ahLst/>
              <a:cxnLst/>
              <a:rect l="l" t="t" r="r" b="b"/>
              <a:pathLst>
                <a:path w="316060" h="316769" extrusionOk="0">
                  <a:moveTo>
                    <a:pt x="199612" y="303011"/>
                  </a:moveTo>
                  <a:cubicBezTo>
                    <a:pt x="177048" y="290057"/>
                    <a:pt x="157913" y="274224"/>
                    <a:pt x="139657" y="257682"/>
                  </a:cubicBezTo>
                  <a:cubicBezTo>
                    <a:pt x="122184" y="266572"/>
                    <a:pt x="104595" y="275314"/>
                    <a:pt x="86815" y="283760"/>
                  </a:cubicBezTo>
                  <a:cubicBezTo>
                    <a:pt x="58578" y="297179"/>
                    <a:pt x="32046" y="280267"/>
                    <a:pt x="38819" y="256709"/>
                  </a:cubicBezTo>
                  <a:cubicBezTo>
                    <a:pt x="45667" y="232875"/>
                    <a:pt x="53212" y="209116"/>
                    <a:pt x="61309" y="185451"/>
                  </a:cubicBezTo>
                  <a:cubicBezTo>
                    <a:pt x="43603" y="169174"/>
                    <a:pt x="25907" y="152907"/>
                    <a:pt x="8212" y="136641"/>
                  </a:cubicBezTo>
                  <a:cubicBezTo>
                    <a:pt x="1396" y="130376"/>
                    <a:pt x="0" y="121962"/>
                    <a:pt x="2243" y="113844"/>
                  </a:cubicBezTo>
                  <a:cubicBezTo>
                    <a:pt x="1777" y="104256"/>
                    <a:pt x="8794" y="93704"/>
                    <a:pt x="21685" y="90953"/>
                  </a:cubicBezTo>
                  <a:cubicBezTo>
                    <a:pt x="30120" y="86709"/>
                    <a:pt x="40195" y="85724"/>
                    <a:pt x="50196" y="90466"/>
                  </a:cubicBezTo>
                  <a:cubicBezTo>
                    <a:pt x="65743" y="90720"/>
                    <a:pt x="81248" y="91154"/>
                    <a:pt x="96678" y="91905"/>
                  </a:cubicBezTo>
                  <a:cubicBezTo>
                    <a:pt x="105208" y="71373"/>
                    <a:pt x="114172" y="50895"/>
                    <a:pt x="123655" y="30490"/>
                  </a:cubicBezTo>
                  <a:cubicBezTo>
                    <a:pt x="135551" y="4889"/>
                    <a:pt x="181969" y="0"/>
                    <a:pt x="189261" y="26161"/>
                  </a:cubicBezTo>
                  <a:cubicBezTo>
                    <a:pt x="196236" y="51170"/>
                    <a:pt x="203210" y="76178"/>
                    <a:pt x="210184" y="101197"/>
                  </a:cubicBezTo>
                  <a:cubicBezTo>
                    <a:pt x="237553" y="104203"/>
                    <a:pt x="264805" y="107611"/>
                    <a:pt x="291941" y="111304"/>
                  </a:cubicBezTo>
                  <a:cubicBezTo>
                    <a:pt x="305837" y="113199"/>
                    <a:pt x="316060" y="123920"/>
                    <a:pt x="314885" y="135508"/>
                  </a:cubicBezTo>
                  <a:cubicBezTo>
                    <a:pt x="311774" y="166147"/>
                    <a:pt x="269758" y="186160"/>
                    <a:pt x="238728" y="203580"/>
                  </a:cubicBezTo>
                  <a:cubicBezTo>
                    <a:pt x="245184" y="226694"/>
                    <a:pt x="251629" y="249808"/>
                    <a:pt x="258063" y="272922"/>
                  </a:cubicBezTo>
                  <a:cubicBezTo>
                    <a:pt x="265736" y="300429"/>
                    <a:pt x="223562" y="316769"/>
                    <a:pt x="199612" y="303011"/>
                  </a:cubicBezTo>
                  <a:close/>
                </a:path>
              </a:pathLst>
            </a:custGeom>
            <a:solidFill>
              <a:srgbClr val="E7AA34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3" name="Google Shape;616;p22">
              <a:extLst>
                <a:ext uri="{FF2B5EF4-FFF2-40B4-BE49-F238E27FC236}">
                  <a16:creationId xmlns:a16="http://schemas.microsoft.com/office/drawing/2014/main" id="{8E0AD9ED-849F-463B-BCA3-E237A8AD3EAF}"/>
                </a:ext>
              </a:extLst>
            </p:cNvPr>
            <p:cNvSpPr/>
            <p:nvPr/>
          </p:nvSpPr>
          <p:spPr>
            <a:xfrm>
              <a:off x="2768914" y="655181"/>
              <a:ext cx="338380" cy="321743"/>
            </a:xfrm>
            <a:custGeom>
              <a:avLst/>
              <a:gdLst/>
              <a:ahLst/>
              <a:cxnLst/>
              <a:rect l="l" t="t" r="r" b="b"/>
              <a:pathLst>
                <a:path w="338380" h="321743" extrusionOk="0">
                  <a:moveTo>
                    <a:pt x="231129" y="321743"/>
                  </a:moveTo>
                  <a:cubicBezTo>
                    <a:pt x="221995" y="321743"/>
                    <a:pt x="213031" y="319648"/>
                    <a:pt x="205549" y="315351"/>
                  </a:cubicBezTo>
                  <a:cubicBezTo>
                    <a:pt x="183440" y="302651"/>
                    <a:pt x="164803" y="287432"/>
                    <a:pt x="149193" y="273557"/>
                  </a:cubicBezTo>
                  <a:cubicBezTo>
                    <a:pt x="132217" y="282141"/>
                    <a:pt x="116903" y="289665"/>
                    <a:pt x="102563" y="296481"/>
                  </a:cubicBezTo>
                  <a:cubicBezTo>
                    <a:pt x="83957" y="305318"/>
                    <a:pt x="63457" y="303826"/>
                    <a:pt x="50302" y="292671"/>
                  </a:cubicBezTo>
                  <a:cubicBezTo>
                    <a:pt x="39877" y="283823"/>
                    <a:pt x="35962" y="270467"/>
                    <a:pt x="39856" y="256942"/>
                  </a:cubicBezTo>
                  <a:cubicBezTo>
                    <a:pt x="45846" y="236071"/>
                    <a:pt x="52704" y="214164"/>
                    <a:pt x="60272" y="191727"/>
                  </a:cubicBezTo>
                  <a:lnTo>
                    <a:pt x="12255" y="147584"/>
                  </a:lnTo>
                  <a:cubicBezTo>
                    <a:pt x="3386" y="139435"/>
                    <a:pt x="0" y="127910"/>
                    <a:pt x="2857" y="115749"/>
                  </a:cubicBezTo>
                  <a:cubicBezTo>
                    <a:pt x="3026" y="102806"/>
                    <a:pt x="11916" y="88391"/>
                    <a:pt x="29347" y="84073"/>
                  </a:cubicBezTo>
                  <a:cubicBezTo>
                    <a:pt x="40491" y="78845"/>
                    <a:pt x="52567" y="78507"/>
                    <a:pt x="63711" y="83079"/>
                  </a:cubicBezTo>
                  <a:cubicBezTo>
                    <a:pt x="77152" y="83311"/>
                    <a:pt x="89429" y="83671"/>
                    <a:pt x="100975" y="84158"/>
                  </a:cubicBezTo>
                  <a:cubicBezTo>
                    <a:pt x="108913" y="65288"/>
                    <a:pt x="117072" y="46831"/>
                    <a:pt x="125264" y="29188"/>
                  </a:cubicBezTo>
                  <a:cubicBezTo>
                    <a:pt x="134651" y="8985"/>
                    <a:pt x="158559" y="0"/>
                    <a:pt x="177366" y="1502"/>
                  </a:cubicBezTo>
                  <a:cubicBezTo>
                    <a:pt x="194246" y="2889"/>
                    <a:pt x="206692" y="12223"/>
                    <a:pt x="210661" y="26479"/>
                  </a:cubicBezTo>
                  <a:lnTo>
                    <a:pt x="229668" y="94625"/>
                  </a:lnTo>
                  <a:cubicBezTo>
                    <a:pt x="253714" y="97324"/>
                    <a:pt x="278299" y="100393"/>
                    <a:pt x="304567" y="103981"/>
                  </a:cubicBezTo>
                  <a:cubicBezTo>
                    <a:pt x="324305" y="106669"/>
                    <a:pt x="338380" y="122375"/>
                    <a:pt x="336624" y="139742"/>
                  </a:cubicBezTo>
                  <a:cubicBezTo>
                    <a:pt x="333247" y="172921"/>
                    <a:pt x="295031" y="193960"/>
                    <a:pt x="264329" y="210862"/>
                  </a:cubicBezTo>
                  <a:lnTo>
                    <a:pt x="262371" y="211941"/>
                  </a:lnTo>
                  <a:lnTo>
                    <a:pt x="279474" y="273240"/>
                  </a:lnTo>
                  <a:cubicBezTo>
                    <a:pt x="283358" y="287199"/>
                    <a:pt x="278553" y="300672"/>
                    <a:pt x="266287" y="310208"/>
                  </a:cubicBezTo>
                  <a:cubicBezTo>
                    <a:pt x="256518" y="317796"/>
                    <a:pt x="243670" y="321733"/>
                    <a:pt x="231129" y="321743"/>
                  </a:cubicBezTo>
                  <a:close/>
                  <a:moveTo>
                    <a:pt x="152569" y="248105"/>
                  </a:moveTo>
                  <a:lnTo>
                    <a:pt x="157977" y="252994"/>
                  </a:lnTo>
                  <a:cubicBezTo>
                    <a:pt x="173810" y="267345"/>
                    <a:pt x="193103" y="283802"/>
                    <a:pt x="216090" y="296989"/>
                  </a:cubicBezTo>
                  <a:cubicBezTo>
                    <a:pt x="226271" y="302852"/>
                    <a:pt x="243321" y="301243"/>
                    <a:pt x="253290" y="293496"/>
                  </a:cubicBezTo>
                  <a:cubicBezTo>
                    <a:pt x="261387" y="287210"/>
                    <a:pt x="259651" y="280966"/>
                    <a:pt x="259079" y="278923"/>
                  </a:cubicBezTo>
                  <a:lnTo>
                    <a:pt x="237511" y="201580"/>
                  </a:lnTo>
                  <a:lnTo>
                    <a:pt x="254126" y="192320"/>
                  </a:lnTo>
                  <a:cubicBezTo>
                    <a:pt x="280490" y="177799"/>
                    <a:pt x="313308" y="159734"/>
                    <a:pt x="315552" y="137604"/>
                  </a:cubicBezTo>
                  <a:cubicBezTo>
                    <a:pt x="316145" y="131847"/>
                    <a:pt x="309805" y="126058"/>
                    <a:pt x="301709" y="124946"/>
                  </a:cubicBezTo>
                  <a:cubicBezTo>
                    <a:pt x="273028" y="121041"/>
                    <a:pt x="246379" y="117750"/>
                    <a:pt x="220239" y="114882"/>
                  </a:cubicBezTo>
                  <a:lnTo>
                    <a:pt x="213116" y="114088"/>
                  </a:lnTo>
                  <a:lnTo>
                    <a:pt x="190277" y="32162"/>
                  </a:lnTo>
                  <a:cubicBezTo>
                    <a:pt x="188203" y="24722"/>
                    <a:pt x="180212" y="22976"/>
                    <a:pt x="175640" y="22605"/>
                  </a:cubicBezTo>
                  <a:cubicBezTo>
                    <a:pt x="164380" y="21706"/>
                    <a:pt x="149521" y="27220"/>
                    <a:pt x="144462" y="38110"/>
                  </a:cubicBezTo>
                  <a:cubicBezTo>
                    <a:pt x="135392" y="57615"/>
                    <a:pt x="126375" y="78147"/>
                    <a:pt x="117654" y="99123"/>
                  </a:cubicBezTo>
                  <a:lnTo>
                    <a:pt x="114807" y="105992"/>
                  </a:lnTo>
                  <a:lnTo>
                    <a:pt x="107367" y="105642"/>
                  </a:lnTo>
                  <a:cubicBezTo>
                    <a:pt x="93323" y="104954"/>
                    <a:pt x="78231" y="104489"/>
                    <a:pt x="61235" y="104214"/>
                  </a:cubicBezTo>
                  <a:lnTo>
                    <a:pt x="58938" y="104171"/>
                  </a:lnTo>
                  <a:lnTo>
                    <a:pt x="56864" y="103187"/>
                  </a:lnTo>
                  <a:cubicBezTo>
                    <a:pt x="49000" y="99462"/>
                    <a:pt x="42089" y="101335"/>
                    <a:pt x="37666" y="103557"/>
                  </a:cubicBezTo>
                  <a:lnTo>
                    <a:pt x="35094" y="104468"/>
                  </a:lnTo>
                  <a:cubicBezTo>
                    <a:pt x="27601" y="106066"/>
                    <a:pt x="23801" y="111844"/>
                    <a:pt x="24024" y="116490"/>
                  </a:cubicBezTo>
                  <a:lnTo>
                    <a:pt x="24108" y="118194"/>
                  </a:lnTo>
                  <a:lnTo>
                    <a:pt x="23653" y="119824"/>
                  </a:lnTo>
                  <a:cubicBezTo>
                    <a:pt x="22256" y="124851"/>
                    <a:pt x="23240" y="128947"/>
                    <a:pt x="26574" y="132005"/>
                  </a:cubicBezTo>
                  <a:lnTo>
                    <a:pt x="84761" y="185483"/>
                  </a:lnTo>
                  <a:lnTo>
                    <a:pt x="82528" y="192023"/>
                  </a:lnTo>
                  <a:cubicBezTo>
                    <a:pt x="74189" y="216418"/>
                    <a:pt x="66674" y="240220"/>
                    <a:pt x="60187" y="262784"/>
                  </a:cubicBezTo>
                  <a:cubicBezTo>
                    <a:pt x="58187" y="269779"/>
                    <a:pt x="61161" y="274118"/>
                    <a:pt x="63997" y="276531"/>
                  </a:cubicBezTo>
                  <a:cubicBezTo>
                    <a:pt x="69183" y="280923"/>
                    <a:pt x="79988" y="283770"/>
                    <a:pt x="93482" y="277357"/>
                  </a:cubicBezTo>
                  <a:cubicBezTo>
                    <a:pt x="109452" y="269769"/>
                    <a:pt x="126650" y="261281"/>
                    <a:pt x="146071" y="2514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34" name="Google Shape;620;p22">
            <a:extLst>
              <a:ext uri="{FF2B5EF4-FFF2-40B4-BE49-F238E27FC236}">
                <a16:creationId xmlns:a16="http://schemas.microsoft.com/office/drawing/2014/main" id="{EA3933C0-5A28-4C43-AA10-8D41CE71BD68}"/>
              </a:ext>
            </a:extLst>
          </p:cNvPr>
          <p:cNvGrpSpPr/>
          <p:nvPr/>
        </p:nvGrpSpPr>
        <p:grpSpPr>
          <a:xfrm>
            <a:off x="11522554" y="3486458"/>
            <a:ext cx="1600229" cy="723488"/>
            <a:chOff x="10729875" y="529734"/>
            <a:chExt cx="3232134" cy="1460117"/>
          </a:xfrm>
        </p:grpSpPr>
        <p:sp>
          <p:nvSpPr>
            <p:cNvPr id="35" name="Google Shape;621;p22">
              <a:extLst>
                <a:ext uri="{FF2B5EF4-FFF2-40B4-BE49-F238E27FC236}">
                  <a16:creationId xmlns:a16="http://schemas.microsoft.com/office/drawing/2014/main" id="{BC84F50E-010A-4321-8BD5-D9A70FA3BCBF}"/>
                </a:ext>
              </a:extLst>
            </p:cNvPr>
            <p:cNvSpPr/>
            <p:nvPr/>
          </p:nvSpPr>
          <p:spPr>
            <a:xfrm>
              <a:off x="10729875" y="552963"/>
              <a:ext cx="3216751" cy="1436888"/>
            </a:xfrm>
            <a:custGeom>
              <a:avLst/>
              <a:gdLst/>
              <a:ahLst/>
              <a:cxnLst/>
              <a:rect l="l" t="t" r="r" b="b"/>
              <a:pathLst>
                <a:path w="3216751" h="1436888" extrusionOk="0">
                  <a:moveTo>
                    <a:pt x="2965957" y="553084"/>
                  </a:moveTo>
                  <a:cubicBezTo>
                    <a:pt x="2860420" y="494485"/>
                    <a:pt x="2733738" y="494643"/>
                    <a:pt x="2622073" y="536564"/>
                  </a:cubicBezTo>
                  <a:cubicBezTo>
                    <a:pt x="2592249" y="285040"/>
                    <a:pt x="2442622" y="48249"/>
                    <a:pt x="2152364" y="77078"/>
                  </a:cubicBezTo>
                  <a:cubicBezTo>
                    <a:pt x="1976416" y="94551"/>
                    <a:pt x="1827720" y="188467"/>
                    <a:pt x="1719728" y="319722"/>
                  </a:cubicBezTo>
                  <a:cubicBezTo>
                    <a:pt x="1698783" y="274933"/>
                    <a:pt x="1672378" y="232568"/>
                    <a:pt x="1637336" y="194204"/>
                  </a:cubicBezTo>
                  <a:cubicBezTo>
                    <a:pt x="1484079" y="26341"/>
                    <a:pt x="1245668" y="0"/>
                    <a:pt x="1040235" y="79036"/>
                  </a:cubicBezTo>
                  <a:cubicBezTo>
                    <a:pt x="734885" y="196521"/>
                    <a:pt x="575775" y="503576"/>
                    <a:pt x="593142" y="806778"/>
                  </a:cubicBezTo>
                  <a:cubicBezTo>
                    <a:pt x="494696" y="747892"/>
                    <a:pt x="376618" y="743278"/>
                    <a:pt x="259746" y="808354"/>
                  </a:cubicBezTo>
                  <a:cubicBezTo>
                    <a:pt x="106351" y="893773"/>
                    <a:pt x="0" y="1104137"/>
                    <a:pt x="119983" y="1260273"/>
                  </a:cubicBezTo>
                  <a:cubicBezTo>
                    <a:pt x="255714" y="1436888"/>
                    <a:pt x="562863" y="1378256"/>
                    <a:pt x="753385" y="1380648"/>
                  </a:cubicBezTo>
                  <a:cubicBezTo>
                    <a:pt x="1069202" y="1384617"/>
                    <a:pt x="1385294" y="1374732"/>
                    <a:pt x="1700678" y="1358222"/>
                  </a:cubicBezTo>
                  <a:cubicBezTo>
                    <a:pt x="2004747" y="1342294"/>
                    <a:pt x="2308934" y="1320080"/>
                    <a:pt x="2611691" y="1287398"/>
                  </a:cubicBezTo>
                  <a:cubicBezTo>
                    <a:pt x="2805324" y="1266475"/>
                    <a:pt x="3029076" y="1229582"/>
                    <a:pt x="3127195" y="1038013"/>
                  </a:cubicBezTo>
                  <a:cubicBezTo>
                    <a:pt x="3216751" y="863166"/>
                    <a:pt x="3134201" y="646493"/>
                    <a:pt x="2965957" y="55308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6" name="Google Shape;622;p22">
              <a:extLst>
                <a:ext uri="{FF2B5EF4-FFF2-40B4-BE49-F238E27FC236}">
                  <a16:creationId xmlns:a16="http://schemas.microsoft.com/office/drawing/2014/main" id="{E9E80C06-09F4-4064-B39D-7CD9E2922DA3}"/>
                </a:ext>
              </a:extLst>
            </p:cNvPr>
            <p:cNvSpPr/>
            <p:nvPr/>
          </p:nvSpPr>
          <p:spPr>
            <a:xfrm>
              <a:off x="10771812" y="529734"/>
              <a:ext cx="3190197" cy="1427194"/>
            </a:xfrm>
            <a:custGeom>
              <a:avLst/>
              <a:gdLst/>
              <a:ahLst/>
              <a:cxnLst/>
              <a:rect l="l" t="t" r="r" b="b"/>
              <a:pathLst>
                <a:path w="3190197" h="1427194" extrusionOk="0">
                  <a:moveTo>
                    <a:pt x="452289" y="1427194"/>
                  </a:moveTo>
                  <a:cubicBezTo>
                    <a:pt x="304291" y="1427194"/>
                    <a:pt x="152262" y="1406143"/>
                    <a:pt x="65457" y="1293177"/>
                  </a:cubicBezTo>
                  <a:cubicBezTo>
                    <a:pt x="16890" y="1229984"/>
                    <a:pt x="0" y="1154070"/>
                    <a:pt x="16615" y="1073657"/>
                  </a:cubicBezTo>
                  <a:cubicBezTo>
                    <a:pt x="37962" y="970354"/>
                    <a:pt x="112098" y="872288"/>
                    <a:pt x="210079" y="817710"/>
                  </a:cubicBezTo>
                  <a:cubicBezTo>
                    <a:pt x="318441" y="757375"/>
                    <a:pt x="432487" y="752326"/>
                    <a:pt x="534225" y="802671"/>
                  </a:cubicBezTo>
                  <a:cubicBezTo>
                    <a:pt x="526870" y="481933"/>
                    <a:pt x="708395" y="196797"/>
                    <a:pt x="992589" y="87450"/>
                  </a:cubicBezTo>
                  <a:cubicBezTo>
                    <a:pt x="1219909" y="0"/>
                    <a:pt x="1461124" y="46810"/>
                    <a:pt x="1607132" y="206724"/>
                  </a:cubicBezTo>
                  <a:cubicBezTo>
                    <a:pt x="1635855" y="238177"/>
                    <a:pt x="1660260" y="273526"/>
                    <a:pt x="1681352" y="314240"/>
                  </a:cubicBezTo>
                  <a:cubicBezTo>
                    <a:pt x="1797473" y="181747"/>
                    <a:pt x="1948412" y="100446"/>
                    <a:pt x="2108845" y="84507"/>
                  </a:cubicBezTo>
                  <a:cubicBezTo>
                    <a:pt x="2414703" y="54112"/>
                    <a:pt x="2559653" y="305636"/>
                    <a:pt x="2593318" y="538310"/>
                  </a:cubicBezTo>
                  <a:cubicBezTo>
                    <a:pt x="2711111" y="499353"/>
                    <a:pt x="2833444" y="507862"/>
                    <a:pt x="2931720" y="562430"/>
                  </a:cubicBezTo>
                  <a:cubicBezTo>
                    <a:pt x="3114981" y="664178"/>
                    <a:pt x="3190197" y="891190"/>
                    <a:pt x="3099382" y="1068472"/>
                  </a:cubicBezTo>
                  <a:cubicBezTo>
                    <a:pt x="2998882" y="1264708"/>
                    <a:pt x="2774177" y="1304512"/>
                    <a:pt x="2571453" y="1326409"/>
                  </a:cubicBezTo>
                  <a:cubicBezTo>
                    <a:pt x="2291333" y="1356645"/>
                    <a:pt x="1993053" y="1379844"/>
                    <a:pt x="1659572" y="1397306"/>
                  </a:cubicBezTo>
                  <a:cubicBezTo>
                    <a:pt x="1298437" y="1416208"/>
                    <a:pt x="997119" y="1423341"/>
                    <a:pt x="711242" y="1419754"/>
                  </a:cubicBezTo>
                  <a:cubicBezTo>
                    <a:pt x="674221" y="1419256"/>
                    <a:pt x="632459" y="1421172"/>
                    <a:pt x="588285" y="1423161"/>
                  </a:cubicBezTo>
                  <a:cubicBezTo>
                    <a:pt x="544787" y="1425119"/>
                    <a:pt x="498728" y="1427194"/>
                    <a:pt x="452289" y="1427194"/>
                  </a:cubicBezTo>
                  <a:close/>
                  <a:moveTo>
                    <a:pt x="389498" y="800269"/>
                  </a:moveTo>
                  <a:cubicBezTo>
                    <a:pt x="335174" y="800269"/>
                    <a:pt x="279622" y="815339"/>
                    <a:pt x="225530" y="845460"/>
                  </a:cubicBezTo>
                  <a:cubicBezTo>
                    <a:pt x="136736" y="894894"/>
                    <a:pt x="66939" y="986991"/>
                    <a:pt x="47709" y="1080071"/>
                  </a:cubicBezTo>
                  <a:cubicBezTo>
                    <a:pt x="33019" y="1151180"/>
                    <a:pt x="47857" y="1218173"/>
                    <a:pt x="90635" y="1273831"/>
                  </a:cubicBezTo>
                  <a:cubicBezTo>
                    <a:pt x="194595" y="1409117"/>
                    <a:pt x="412093" y="1399317"/>
                    <a:pt x="586856" y="1391443"/>
                  </a:cubicBezTo>
                  <a:cubicBezTo>
                    <a:pt x="631507" y="1389432"/>
                    <a:pt x="673618" y="1387570"/>
                    <a:pt x="711644" y="1388004"/>
                  </a:cubicBezTo>
                  <a:cubicBezTo>
                    <a:pt x="996791" y="1391591"/>
                    <a:pt x="1297484" y="1384469"/>
                    <a:pt x="1657910" y="1365599"/>
                  </a:cubicBezTo>
                  <a:cubicBezTo>
                    <a:pt x="1990799" y="1348168"/>
                    <a:pt x="2288508" y="1325022"/>
                    <a:pt x="2568045" y="1294839"/>
                  </a:cubicBezTo>
                  <a:cubicBezTo>
                    <a:pt x="2762525" y="1273831"/>
                    <a:pt x="2977832" y="1236165"/>
                    <a:pt x="3071124" y="1054004"/>
                  </a:cubicBezTo>
                  <a:cubicBezTo>
                    <a:pt x="3154214" y="891783"/>
                    <a:pt x="3084766" y="683715"/>
                    <a:pt x="2916311" y="590190"/>
                  </a:cubicBezTo>
                  <a:cubicBezTo>
                    <a:pt x="2820955" y="537241"/>
                    <a:pt x="2700453" y="531579"/>
                    <a:pt x="2585719" y="574664"/>
                  </a:cubicBezTo>
                  <a:cubicBezTo>
                    <a:pt x="2581137" y="576378"/>
                    <a:pt x="2576046" y="575902"/>
                    <a:pt x="2571876" y="573362"/>
                  </a:cubicBezTo>
                  <a:cubicBezTo>
                    <a:pt x="2567707" y="570822"/>
                    <a:pt x="2564944" y="566515"/>
                    <a:pt x="2564373" y="561668"/>
                  </a:cubicBezTo>
                  <a:cubicBezTo>
                    <a:pt x="2537862" y="338031"/>
                    <a:pt x="2403517" y="87132"/>
                    <a:pt x="2111988" y="116099"/>
                  </a:cubicBezTo>
                  <a:cubicBezTo>
                    <a:pt x="1952582" y="131931"/>
                    <a:pt x="1802733" y="216079"/>
                    <a:pt x="1690052" y="353038"/>
                  </a:cubicBezTo>
                  <a:cubicBezTo>
                    <a:pt x="1686591" y="357240"/>
                    <a:pt x="1681236" y="359357"/>
                    <a:pt x="1675807" y="358700"/>
                  </a:cubicBezTo>
                  <a:cubicBezTo>
                    <a:pt x="1670399" y="358012"/>
                    <a:pt x="1665721" y="354615"/>
                    <a:pt x="1663414" y="349673"/>
                  </a:cubicBezTo>
                  <a:cubicBezTo>
                    <a:pt x="1641337" y="302471"/>
                    <a:pt x="1615260" y="262720"/>
                    <a:pt x="1583679" y="228134"/>
                  </a:cubicBezTo>
                  <a:cubicBezTo>
                    <a:pt x="1446561" y="77946"/>
                    <a:pt x="1219020" y="34364"/>
                    <a:pt x="1003998" y="117083"/>
                  </a:cubicBezTo>
                  <a:cubicBezTo>
                    <a:pt x="724407" y="224652"/>
                    <a:pt x="548819" y="510783"/>
                    <a:pt x="567054" y="829098"/>
                  </a:cubicBezTo>
                  <a:cubicBezTo>
                    <a:pt x="567393" y="834961"/>
                    <a:pt x="564462" y="840538"/>
                    <a:pt x="559434" y="843586"/>
                  </a:cubicBezTo>
                  <a:cubicBezTo>
                    <a:pt x="554407" y="846634"/>
                    <a:pt x="548110" y="846645"/>
                    <a:pt x="543062" y="843629"/>
                  </a:cubicBezTo>
                  <a:cubicBezTo>
                    <a:pt x="494717" y="814715"/>
                    <a:pt x="442690" y="800269"/>
                    <a:pt x="389498" y="80026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40" name="AutoShape 3">
            <a:extLst>
              <a:ext uri="{FF2B5EF4-FFF2-40B4-BE49-F238E27FC236}">
                <a16:creationId xmlns:a16="http://schemas.microsoft.com/office/drawing/2014/main" id="{1C2CF117-776D-4688-B41E-A88296A1FB0B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1716088" y="949325"/>
            <a:ext cx="8759825" cy="495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1" name="Rectangle 5">
            <a:extLst>
              <a:ext uri="{FF2B5EF4-FFF2-40B4-BE49-F238E27FC236}">
                <a16:creationId xmlns:a16="http://schemas.microsoft.com/office/drawing/2014/main" id="{1679F1FE-7E95-452E-BA85-D288E9947E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4026" y="1416050"/>
            <a:ext cx="1503363" cy="1411288"/>
          </a:xfrm>
          <a:prstGeom prst="rect">
            <a:avLst/>
          </a:prstGeom>
          <a:solidFill>
            <a:srgbClr val="70AD4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3078" name="Picture 6">
            <a:extLst>
              <a:ext uri="{FF2B5EF4-FFF2-40B4-BE49-F238E27FC236}">
                <a16:creationId xmlns:a16="http://schemas.microsoft.com/office/drawing/2014/main" id="{539F8702-9FA4-4CA8-868C-84137C0B44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4026" y="1416050"/>
            <a:ext cx="1503363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Rectangle 7">
            <a:extLst>
              <a:ext uri="{FF2B5EF4-FFF2-40B4-BE49-F238E27FC236}">
                <a16:creationId xmlns:a16="http://schemas.microsoft.com/office/drawing/2014/main" id="{A24F999F-9FC0-454A-9751-6878F08361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4026" y="1416050"/>
            <a:ext cx="1503363" cy="1411288"/>
          </a:xfrm>
          <a:prstGeom prst="rect">
            <a:avLst/>
          </a:prstGeom>
          <a:solidFill>
            <a:srgbClr val="D2DEB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3" name="Rectangle 8">
            <a:extLst>
              <a:ext uri="{FF2B5EF4-FFF2-40B4-BE49-F238E27FC236}">
                <a16:creationId xmlns:a16="http://schemas.microsoft.com/office/drawing/2014/main" id="{0D27F7AB-23A3-4F66-9A52-B490794EC6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5801" y="1416050"/>
            <a:ext cx="1604963" cy="496888"/>
          </a:xfrm>
          <a:prstGeom prst="rect">
            <a:avLst/>
          </a:prstGeom>
          <a:solidFill>
            <a:srgbClr val="70AD4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3081" name="Picture 9">
            <a:extLst>
              <a:ext uri="{FF2B5EF4-FFF2-40B4-BE49-F238E27FC236}">
                <a16:creationId xmlns:a16="http://schemas.microsoft.com/office/drawing/2014/main" id="{332DC07B-5665-4559-A4D0-4135CE02F3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7388" y="1416050"/>
            <a:ext cx="1603375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" name="Rectangle 10">
            <a:extLst>
              <a:ext uri="{FF2B5EF4-FFF2-40B4-BE49-F238E27FC236}">
                <a16:creationId xmlns:a16="http://schemas.microsoft.com/office/drawing/2014/main" id="{FA39491B-FDBD-4FA8-A7B3-97E7B651B7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5801" y="1416050"/>
            <a:ext cx="1604963" cy="496888"/>
          </a:xfrm>
          <a:prstGeom prst="rect">
            <a:avLst/>
          </a:prstGeom>
          <a:solidFill>
            <a:srgbClr val="D2DEB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5" name="Rectangle 11">
            <a:extLst>
              <a:ext uri="{FF2B5EF4-FFF2-40B4-BE49-F238E27FC236}">
                <a16:creationId xmlns:a16="http://schemas.microsoft.com/office/drawing/2014/main" id="{B1305D74-2F72-42A7-99F4-3831A6C20C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0763" y="1417638"/>
            <a:ext cx="5626100" cy="496888"/>
          </a:xfrm>
          <a:prstGeom prst="rect">
            <a:avLst/>
          </a:prstGeom>
          <a:solidFill>
            <a:srgbClr val="70AD4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3084" name="Picture 12">
            <a:extLst>
              <a:ext uri="{FF2B5EF4-FFF2-40B4-BE49-F238E27FC236}">
                <a16:creationId xmlns:a16="http://schemas.microsoft.com/office/drawing/2014/main" id="{F13ABC60-4D84-42BC-8CA4-7B38E61554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0763" y="1417638"/>
            <a:ext cx="5624513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" name="Rectangle 13">
            <a:extLst>
              <a:ext uri="{FF2B5EF4-FFF2-40B4-BE49-F238E27FC236}">
                <a16:creationId xmlns:a16="http://schemas.microsoft.com/office/drawing/2014/main" id="{D1D27253-F62E-4607-9A7E-3D22D4C52E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0763" y="1417638"/>
            <a:ext cx="5626100" cy="496888"/>
          </a:xfrm>
          <a:prstGeom prst="rect">
            <a:avLst/>
          </a:prstGeom>
          <a:solidFill>
            <a:srgbClr val="D2DEB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7" name="Rectangle 14">
            <a:extLst>
              <a:ext uri="{FF2B5EF4-FFF2-40B4-BE49-F238E27FC236}">
                <a16:creationId xmlns:a16="http://schemas.microsoft.com/office/drawing/2014/main" id="{B3283532-52A3-4592-8C9C-0874B1B92C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7388" y="1912938"/>
            <a:ext cx="1603375" cy="458788"/>
          </a:xfrm>
          <a:prstGeom prst="rect">
            <a:avLst/>
          </a:prstGeom>
          <a:solidFill>
            <a:srgbClr val="D2DEB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8" name="Rectangle 15">
            <a:extLst>
              <a:ext uri="{FF2B5EF4-FFF2-40B4-BE49-F238E27FC236}">
                <a16:creationId xmlns:a16="http://schemas.microsoft.com/office/drawing/2014/main" id="{7BACFAF5-F963-4072-8723-CEDB7A9033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0763" y="1914525"/>
            <a:ext cx="5624513" cy="457200"/>
          </a:xfrm>
          <a:prstGeom prst="rect">
            <a:avLst/>
          </a:prstGeom>
          <a:solidFill>
            <a:srgbClr val="D2DEB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9" name="Rectangle 16">
            <a:extLst>
              <a:ext uri="{FF2B5EF4-FFF2-40B4-BE49-F238E27FC236}">
                <a16:creationId xmlns:a16="http://schemas.microsoft.com/office/drawing/2014/main" id="{08403875-7678-4A10-8F7A-04B2BF82E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7388" y="2371725"/>
            <a:ext cx="1603375" cy="457200"/>
          </a:xfrm>
          <a:prstGeom prst="rect">
            <a:avLst/>
          </a:prstGeom>
          <a:solidFill>
            <a:srgbClr val="D2DEB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0" name="Rectangle 17">
            <a:extLst>
              <a:ext uri="{FF2B5EF4-FFF2-40B4-BE49-F238E27FC236}">
                <a16:creationId xmlns:a16="http://schemas.microsoft.com/office/drawing/2014/main" id="{0AD6F816-DA2D-4A3B-AFCE-73B31BB8FF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0763" y="2371725"/>
            <a:ext cx="5624513" cy="457200"/>
          </a:xfrm>
          <a:prstGeom prst="rect">
            <a:avLst/>
          </a:prstGeom>
          <a:solidFill>
            <a:srgbClr val="D2DEB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1" name="Rectangle 18">
            <a:extLst>
              <a:ext uri="{FF2B5EF4-FFF2-40B4-BE49-F238E27FC236}">
                <a16:creationId xmlns:a16="http://schemas.microsoft.com/office/drawing/2014/main" id="{04943F20-3EA1-4BDE-8919-2B93871F5D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7388" y="2828925"/>
            <a:ext cx="1603375" cy="496888"/>
          </a:xfrm>
          <a:prstGeom prst="rect">
            <a:avLst/>
          </a:prstGeom>
          <a:solidFill>
            <a:srgbClr val="EBEA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2" name="Rectangle 19">
            <a:extLst>
              <a:ext uri="{FF2B5EF4-FFF2-40B4-BE49-F238E27FC236}">
                <a16:creationId xmlns:a16="http://schemas.microsoft.com/office/drawing/2014/main" id="{FA530E04-D4D3-46C5-819C-86D9C3461B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0763" y="2828925"/>
            <a:ext cx="5624513" cy="496888"/>
          </a:xfrm>
          <a:prstGeom prst="rect">
            <a:avLst/>
          </a:prstGeom>
          <a:solidFill>
            <a:srgbClr val="EBEA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3" name="Rectangle 20">
            <a:extLst>
              <a:ext uri="{FF2B5EF4-FFF2-40B4-BE49-F238E27FC236}">
                <a16:creationId xmlns:a16="http://schemas.microsoft.com/office/drawing/2014/main" id="{E7221B24-9CC6-41F5-9D55-1A055A6332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7388" y="3325813"/>
            <a:ext cx="1603375" cy="496888"/>
          </a:xfrm>
          <a:prstGeom prst="rect">
            <a:avLst/>
          </a:prstGeom>
          <a:solidFill>
            <a:srgbClr val="EBEA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4" name="Rectangle 21">
            <a:extLst>
              <a:ext uri="{FF2B5EF4-FFF2-40B4-BE49-F238E27FC236}">
                <a16:creationId xmlns:a16="http://schemas.microsoft.com/office/drawing/2014/main" id="{1C693E18-1980-4B2B-9C23-8E8E264F71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0763" y="3325813"/>
            <a:ext cx="5624513" cy="496888"/>
          </a:xfrm>
          <a:prstGeom prst="rect">
            <a:avLst/>
          </a:prstGeom>
          <a:solidFill>
            <a:srgbClr val="EBEA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5" name="Rectangle 22">
            <a:extLst>
              <a:ext uri="{FF2B5EF4-FFF2-40B4-BE49-F238E27FC236}">
                <a16:creationId xmlns:a16="http://schemas.microsoft.com/office/drawing/2014/main" id="{FACB9607-CB81-4C6A-9612-39B3DD311B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4026" y="4318000"/>
            <a:ext cx="1503363" cy="1490663"/>
          </a:xfrm>
          <a:prstGeom prst="rect">
            <a:avLst/>
          </a:prstGeom>
          <a:solidFill>
            <a:srgbClr val="70AD4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3095" name="Picture 23">
            <a:extLst>
              <a:ext uri="{FF2B5EF4-FFF2-40B4-BE49-F238E27FC236}">
                <a16:creationId xmlns:a16="http://schemas.microsoft.com/office/drawing/2014/main" id="{9F6D7B0C-D29D-4B94-A8A4-CA6E84C93F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4026" y="4319588"/>
            <a:ext cx="1503363" cy="149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" name="Rectangle 24">
            <a:extLst>
              <a:ext uri="{FF2B5EF4-FFF2-40B4-BE49-F238E27FC236}">
                <a16:creationId xmlns:a16="http://schemas.microsoft.com/office/drawing/2014/main" id="{C79344D0-E44F-4AA4-89D7-DA49082703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4026" y="4318000"/>
            <a:ext cx="1503363" cy="1490663"/>
          </a:xfrm>
          <a:prstGeom prst="rect">
            <a:avLst/>
          </a:prstGeom>
          <a:solidFill>
            <a:srgbClr val="D2DEB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7" name="Rectangle 25">
            <a:extLst>
              <a:ext uri="{FF2B5EF4-FFF2-40B4-BE49-F238E27FC236}">
                <a16:creationId xmlns:a16="http://schemas.microsoft.com/office/drawing/2014/main" id="{948028F7-1B80-46DA-9EC7-151CEC6923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5801" y="4318000"/>
            <a:ext cx="1603375" cy="496888"/>
          </a:xfrm>
          <a:prstGeom prst="rect">
            <a:avLst/>
          </a:prstGeom>
          <a:solidFill>
            <a:srgbClr val="70AD4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3098" name="Picture 26">
            <a:extLst>
              <a:ext uri="{FF2B5EF4-FFF2-40B4-BE49-F238E27FC236}">
                <a16:creationId xmlns:a16="http://schemas.microsoft.com/office/drawing/2014/main" id="{4F89568A-CDEE-4327-8DC3-5683473023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7388" y="4319588"/>
            <a:ext cx="1603375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" name="Rectangle 27">
            <a:extLst>
              <a:ext uri="{FF2B5EF4-FFF2-40B4-BE49-F238E27FC236}">
                <a16:creationId xmlns:a16="http://schemas.microsoft.com/office/drawing/2014/main" id="{79E1174A-169F-494E-ABB2-F1AEB7D8C6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5801" y="4318000"/>
            <a:ext cx="1603375" cy="496888"/>
          </a:xfrm>
          <a:prstGeom prst="rect">
            <a:avLst/>
          </a:prstGeom>
          <a:solidFill>
            <a:srgbClr val="D2DEB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9" name="Rectangle 28">
            <a:extLst>
              <a:ext uri="{FF2B5EF4-FFF2-40B4-BE49-F238E27FC236}">
                <a16:creationId xmlns:a16="http://schemas.microsoft.com/office/drawing/2014/main" id="{ADCF3A35-7285-4C21-8E11-9C30DED9DD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0763" y="4318000"/>
            <a:ext cx="5626100" cy="496888"/>
          </a:xfrm>
          <a:prstGeom prst="rect">
            <a:avLst/>
          </a:prstGeom>
          <a:solidFill>
            <a:srgbClr val="70AD4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3101" name="Picture 29">
            <a:extLst>
              <a:ext uri="{FF2B5EF4-FFF2-40B4-BE49-F238E27FC236}">
                <a16:creationId xmlns:a16="http://schemas.microsoft.com/office/drawing/2014/main" id="{687A15B6-CF5A-4829-ABAF-BAD12B4EBF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0763" y="4319588"/>
            <a:ext cx="5624513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" name="Rectangle 30">
            <a:extLst>
              <a:ext uri="{FF2B5EF4-FFF2-40B4-BE49-F238E27FC236}">
                <a16:creationId xmlns:a16="http://schemas.microsoft.com/office/drawing/2014/main" id="{1CB7C19E-02DF-4105-8F74-026F76EE7B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0763" y="4318000"/>
            <a:ext cx="5626100" cy="496888"/>
          </a:xfrm>
          <a:prstGeom prst="rect">
            <a:avLst/>
          </a:prstGeom>
          <a:solidFill>
            <a:srgbClr val="D2DEB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1" name="Rectangle 31">
            <a:extLst>
              <a:ext uri="{FF2B5EF4-FFF2-40B4-BE49-F238E27FC236}">
                <a16:creationId xmlns:a16="http://schemas.microsoft.com/office/drawing/2014/main" id="{075696A7-2231-4048-A217-794F1899D7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7388" y="4816475"/>
            <a:ext cx="1603375" cy="496888"/>
          </a:xfrm>
          <a:prstGeom prst="rect">
            <a:avLst/>
          </a:prstGeom>
          <a:solidFill>
            <a:srgbClr val="D2DEB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2" name="Rectangle 32">
            <a:extLst>
              <a:ext uri="{FF2B5EF4-FFF2-40B4-BE49-F238E27FC236}">
                <a16:creationId xmlns:a16="http://schemas.microsoft.com/office/drawing/2014/main" id="{4F0FFFEF-B148-46F1-912C-409F6FC663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0763" y="4816475"/>
            <a:ext cx="5624513" cy="496888"/>
          </a:xfrm>
          <a:prstGeom prst="rect">
            <a:avLst/>
          </a:prstGeom>
          <a:solidFill>
            <a:srgbClr val="D2DEB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3" name="Rectangle 33">
            <a:extLst>
              <a:ext uri="{FF2B5EF4-FFF2-40B4-BE49-F238E27FC236}">
                <a16:creationId xmlns:a16="http://schemas.microsoft.com/office/drawing/2014/main" id="{F56DD59E-B2D7-407B-828B-595F8A0013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7388" y="5313363"/>
            <a:ext cx="1603375" cy="496888"/>
          </a:xfrm>
          <a:prstGeom prst="rect">
            <a:avLst/>
          </a:prstGeom>
          <a:solidFill>
            <a:srgbClr val="D2DEB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072" name="Rectangle 34">
            <a:extLst>
              <a:ext uri="{FF2B5EF4-FFF2-40B4-BE49-F238E27FC236}">
                <a16:creationId xmlns:a16="http://schemas.microsoft.com/office/drawing/2014/main" id="{81324619-D67B-4062-B172-F951ED339E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0763" y="5313363"/>
            <a:ext cx="5624513" cy="496888"/>
          </a:xfrm>
          <a:prstGeom prst="rect">
            <a:avLst/>
          </a:prstGeom>
          <a:solidFill>
            <a:srgbClr val="D2DEB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073" name="Line 35">
            <a:extLst>
              <a:ext uri="{FF2B5EF4-FFF2-40B4-BE49-F238E27FC236}">
                <a16:creationId xmlns:a16="http://schemas.microsoft.com/office/drawing/2014/main" id="{81222552-8690-4EAF-BE56-62B7226256AA}"/>
              </a:ext>
            </a:extLst>
          </p:cNvPr>
          <p:cNvSpPr>
            <a:spLocks noChangeShapeType="1"/>
          </p:cNvSpPr>
          <p:nvPr/>
        </p:nvSpPr>
        <p:spPr bwMode="auto">
          <a:xfrm>
            <a:off x="3227388" y="974725"/>
            <a:ext cx="0" cy="4841875"/>
          </a:xfrm>
          <a:prstGeom prst="line">
            <a:avLst/>
          </a:prstGeom>
          <a:noFill/>
          <a:ln w="12700" cap="flat">
            <a:solidFill>
              <a:srgbClr val="70AD47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074" name="Line 36">
            <a:extLst>
              <a:ext uri="{FF2B5EF4-FFF2-40B4-BE49-F238E27FC236}">
                <a16:creationId xmlns:a16="http://schemas.microsoft.com/office/drawing/2014/main" id="{CE2E4A22-460A-429F-AC51-65B76B4CEEA6}"/>
              </a:ext>
            </a:extLst>
          </p:cNvPr>
          <p:cNvSpPr>
            <a:spLocks noChangeShapeType="1"/>
          </p:cNvSpPr>
          <p:nvPr/>
        </p:nvSpPr>
        <p:spPr bwMode="auto">
          <a:xfrm>
            <a:off x="4830763" y="974725"/>
            <a:ext cx="0" cy="4841875"/>
          </a:xfrm>
          <a:prstGeom prst="line">
            <a:avLst/>
          </a:prstGeom>
          <a:noFill/>
          <a:ln w="12700" cap="flat">
            <a:solidFill>
              <a:srgbClr val="70AD47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075" name="Line 37">
            <a:extLst>
              <a:ext uri="{FF2B5EF4-FFF2-40B4-BE49-F238E27FC236}">
                <a16:creationId xmlns:a16="http://schemas.microsoft.com/office/drawing/2014/main" id="{C507D914-E454-4EC2-8D88-DAEA44E62809}"/>
              </a:ext>
            </a:extLst>
          </p:cNvPr>
          <p:cNvSpPr>
            <a:spLocks noChangeShapeType="1"/>
          </p:cNvSpPr>
          <p:nvPr/>
        </p:nvSpPr>
        <p:spPr bwMode="auto">
          <a:xfrm>
            <a:off x="1717676" y="1417638"/>
            <a:ext cx="8743950" cy="0"/>
          </a:xfrm>
          <a:prstGeom prst="line">
            <a:avLst/>
          </a:prstGeom>
          <a:noFill/>
          <a:ln w="25400" cap="flat">
            <a:solidFill>
              <a:srgbClr val="70AD47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076" name="Line 38">
            <a:extLst>
              <a:ext uri="{FF2B5EF4-FFF2-40B4-BE49-F238E27FC236}">
                <a16:creationId xmlns:a16="http://schemas.microsoft.com/office/drawing/2014/main" id="{3C393BB5-4D8F-4BE4-AB19-4AE4CF9B3F4B}"/>
              </a:ext>
            </a:extLst>
          </p:cNvPr>
          <p:cNvSpPr>
            <a:spLocks noChangeShapeType="1"/>
          </p:cNvSpPr>
          <p:nvPr/>
        </p:nvSpPr>
        <p:spPr bwMode="auto">
          <a:xfrm>
            <a:off x="3221038" y="1914525"/>
            <a:ext cx="7240588" cy="0"/>
          </a:xfrm>
          <a:prstGeom prst="line">
            <a:avLst/>
          </a:prstGeom>
          <a:noFill/>
          <a:ln w="12700" cap="flat">
            <a:solidFill>
              <a:srgbClr val="70AD47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077" name="Line 39">
            <a:extLst>
              <a:ext uri="{FF2B5EF4-FFF2-40B4-BE49-F238E27FC236}">
                <a16:creationId xmlns:a16="http://schemas.microsoft.com/office/drawing/2014/main" id="{1802FE24-7E70-4E1F-84EB-23958570A280}"/>
              </a:ext>
            </a:extLst>
          </p:cNvPr>
          <p:cNvSpPr>
            <a:spLocks noChangeShapeType="1"/>
          </p:cNvSpPr>
          <p:nvPr/>
        </p:nvSpPr>
        <p:spPr bwMode="auto">
          <a:xfrm>
            <a:off x="3221038" y="2371725"/>
            <a:ext cx="7240588" cy="0"/>
          </a:xfrm>
          <a:prstGeom prst="line">
            <a:avLst/>
          </a:prstGeom>
          <a:noFill/>
          <a:ln w="12700" cap="flat">
            <a:solidFill>
              <a:srgbClr val="70AD47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079" name="Line 40">
            <a:extLst>
              <a:ext uri="{FF2B5EF4-FFF2-40B4-BE49-F238E27FC236}">
                <a16:creationId xmlns:a16="http://schemas.microsoft.com/office/drawing/2014/main" id="{624AC5D6-C221-4686-A4DF-16714247896F}"/>
              </a:ext>
            </a:extLst>
          </p:cNvPr>
          <p:cNvSpPr>
            <a:spLocks noChangeShapeType="1"/>
          </p:cNvSpPr>
          <p:nvPr/>
        </p:nvSpPr>
        <p:spPr bwMode="auto">
          <a:xfrm>
            <a:off x="1717676" y="2828925"/>
            <a:ext cx="8743950" cy="0"/>
          </a:xfrm>
          <a:prstGeom prst="line">
            <a:avLst/>
          </a:prstGeom>
          <a:noFill/>
          <a:ln w="12700" cap="flat">
            <a:solidFill>
              <a:srgbClr val="70AD47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080" name="Line 41">
            <a:extLst>
              <a:ext uri="{FF2B5EF4-FFF2-40B4-BE49-F238E27FC236}">
                <a16:creationId xmlns:a16="http://schemas.microsoft.com/office/drawing/2014/main" id="{A47A533D-012E-4B89-B6B9-3F7EA6158F89}"/>
              </a:ext>
            </a:extLst>
          </p:cNvPr>
          <p:cNvSpPr>
            <a:spLocks noChangeShapeType="1"/>
          </p:cNvSpPr>
          <p:nvPr/>
        </p:nvSpPr>
        <p:spPr bwMode="auto">
          <a:xfrm>
            <a:off x="3221038" y="3325813"/>
            <a:ext cx="7240588" cy="0"/>
          </a:xfrm>
          <a:prstGeom prst="line">
            <a:avLst/>
          </a:prstGeom>
          <a:noFill/>
          <a:ln w="12700" cap="flat">
            <a:solidFill>
              <a:srgbClr val="70AD47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082" name="Line 42">
            <a:extLst>
              <a:ext uri="{FF2B5EF4-FFF2-40B4-BE49-F238E27FC236}">
                <a16:creationId xmlns:a16="http://schemas.microsoft.com/office/drawing/2014/main" id="{B73D011D-4939-44D1-9395-F9A9864D7FD5}"/>
              </a:ext>
            </a:extLst>
          </p:cNvPr>
          <p:cNvSpPr>
            <a:spLocks noChangeShapeType="1"/>
          </p:cNvSpPr>
          <p:nvPr/>
        </p:nvSpPr>
        <p:spPr bwMode="auto">
          <a:xfrm>
            <a:off x="3221038" y="3822700"/>
            <a:ext cx="7240588" cy="0"/>
          </a:xfrm>
          <a:prstGeom prst="line">
            <a:avLst/>
          </a:prstGeom>
          <a:noFill/>
          <a:ln w="12700" cap="flat">
            <a:solidFill>
              <a:srgbClr val="70AD47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083" name="Line 43">
            <a:extLst>
              <a:ext uri="{FF2B5EF4-FFF2-40B4-BE49-F238E27FC236}">
                <a16:creationId xmlns:a16="http://schemas.microsoft.com/office/drawing/2014/main" id="{FDBC2129-FF9F-406D-A5F2-BAF56B0A936C}"/>
              </a:ext>
            </a:extLst>
          </p:cNvPr>
          <p:cNvSpPr>
            <a:spLocks noChangeShapeType="1"/>
          </p:cNvSpPr>
          <p:nvPr/>
        </p:nvSpPr>
        <p:spPr bwMode="auto">
          <a:xfrm>
            <a:off x="1717676" y="4319588"/>
            <a:ext cx="8743950" cy="0"/>
          </a:xfrm>
          <a:prstGeom prst="line">
            <a:avLst/>
          </a:prstGeom>
          <a:noFill/>
          <a:ln w="12700" cap="flat">
            <a:solidFill>
              <a:srgbClr val="70AD47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085" name="Line 44">
            <a:extLst>
              <a:ext uri="{FF2B5EF4-FFF2-40B4-BE49-F238E27FC236}">
                <a16:creationId xmlns:a16="http://schemas.microsoft.com/office/drawing/2014/main" id="{2F009CD5-E420-4067-AE94-520E40556C20}"/>
              </a:ext>
            </a:extLst>
          </p:cNvPr>
          <p:cNvSpPr>
            <a:spLocks noChangeShapeType="1"/>
          </p:cNvSpPr>
          <p:nvPr/>
        </p:nvSpPr>
        <p:spPr bwMode="auto">
          <a:xfrm>
            <a:off x="3221038" y="4816475"/>
            <a:ext cx="7240588" cy="0"/>
          </a:xfrm>
          <a:prstGeom prst="line">
            <a:avLst/>
          </a:prstGeom>
          <a:noFill/>
          <a:ln w="12700" cap="flat">
            <a:solidFill>
              <a:srgbClr val="70AD47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086" name="Line 45">
            <a:extLst>
              <a:ext uri="{FF2B5EF4-FFF2-40B4-BE49-F238E27FC236}">
                <a16:creationId xmlns:a16="http://schemas.microsoft.com/office/drawing/2014/main" id="{6864ADC8-FC97-46D4-A355-E23EEC214292}"/>
              </a:ext>
            </a:extLst>
          </p:cNvPr>
          <p:cNvSpPr>
            <a:spLocks noChangeShapeType="1"/>
          </p:cNvSpPr>
          <p:nvPr/>
        </p:nvSpPr>
        <p:spPr bwMode="auto">
          <a:xfrm>
            <a:off x="3221038" y="5313363"/>
            <a:ext cx="7240588" cy="0"/>
          </a:xfrm>
          <a:prstGeom prst="line">
            <a:avLst/>
          </a:prstGeom>
          <a:noFill/>
          <a:ln w="12700" cap="flat">
            <a:solidFill>
              <a:srgbClr val="70AD47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087" name="Line 46">
            <a:extLst>
              <a:ext uri="{FF2B5EF4-FFF2-40B4-BE49-F238E27FC236}">
                <a16:creationId xmlns:a16="http://schemas.microsoft.com/office/drawing/2014/main" id="{217EB5C6-66B6-49A7-8BF7-2B5FC4D7BF94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4026" y="974725"/>
            <a:ext cx="0" cy="4841875"/>
          </a:xfrm>
          <a:prstGeom prst="line">
            <a:avLst/>
          </a:prstGeom>
          <a:noFill/>
          <a:ln w="12700" cap="flat">
            <a:solidFill>
              <a:srgbClr val="70AD47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088" name="Line 47">
            <a:extLst>
              <a:ext uri="{FF2B5EF4-FFF2-40B4-BE49-F238E27FC236}">
                <a16:creationId xmlns:a16="http://schemas.microsoft.com/office/drawing/2014/main" id="{1C334901-27B6-481A-BE4C-23C617C7F5CF}"/>
              </a:ext>
            </a:extLst>
          </p:cNvPr>
          <p:cNvSpPr>
            <a:spLocks noChangeShapeType="1"/>
          </p:cNvSpPr>
          <p:nvPr/>
        </p:nvSpPr>
        <p:spPr bwMode="auto">
          <a:xfrm>
            <a:off x="10455276" y="974725"/>
            <a:ext cx="0" cy="4841875"/>
          </a:xfrm>
          <a:prstGeom prst="line">
            <a:avLst/>
          </a:prstGeom>
          <a:noFill/>
          <a:ln w="12700" cap="flat">
            <a:solidFill>
              <a:srgbClr val="70AD47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089" name="Line 48">
            <a:extLst>
              <a:ext uri="{FF2B5EF4-FFF2-40B4-BE49-F238E27FC236}">
                <a16:creationId xmlns:a16="http://schemas.microsoft.com/office/drawing/2014/main" id="{0F5D9972-422C-4EE5-966A-939DD8DAD2CD}"/>
              </a:ext>
            </a:extLst>
          </p:cNvPr>
          <p:cNvSpPr>
            <a:spLocks noChangeShapeType="1"/>
          </p:cNvSpPr>
          <p:nvPr/>
        </p:nvSpPr>
        <p:spPr bwMode="auto">
          <a:xfrm>
            <a:off x="1717676" y="981075"/>
            <a:ext cx="8743950" cy="0"/>
          </a:xfrm>
          <a:prstGeom prst="line">
            <a:avLst/>
          </a:prstGeom>
          <a:noFill/>
          <a:ln w="12700" cap="flat">
            <a:solidFill>
              <a:srgbClr val="70AD47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090" name="Line 49">
            <a:extLst>
              <a:ext uri="{FF2B5EF4-FFF2-40B4-BE49-F238E27FC236}">
                <a16:creationId xmlns:a16="http://schemas.microsoft.com/office/drawing/2014/main" id="{8A3109B7-1C88-4413-835D-269E5107C0CA}"/>
              </a:ext>
            </a:extLst>
          </p:cNvPr>
          <p:cNvSpPr>
            <a:spLocks noChangeShapeType="1"/>
          </p:cNvSpPr>
          <p:nvPr/>
        </p:nvSpPr>
        <p:spPr bwMode="auto">
          <a:xfrm>
            <a:off x="1717676" y="5810250"/>
            <a:ext cx="8743950" cy="0"/>
          </a:xfrm>
          <a:prstGeom prst="line">
            <a:avLst/>
          </a:prstGeom>
          <a:noFill/>
          <a:ln w="12700" cap="flat">
            <a:solidFill>
              <a:srgbClr val="70AD47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091" name="Rectangle 50">
            <a:extLst>
              <a:ext uri="{FF2B5EF4-FFF2-40B4-BE49-F238E27FC236}">
                <a16:creationId xmlns:a16="http://schemas.microsoft.com/office/drawing/2014/main" id="{EBA3470C-A8ED-4050-AA33-326B2F845A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8963" y="1022350"/>
            <a:ext cx="1435100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0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Preposición</a:t>
            </a: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92" name="Rectangle 51">
            <a:extLst>
              <a:ext uri="{FF2B5EF4-FFF2-40B4-BE49-F238E27FC236}">
                <a16:creationId xmlns:a16="http://schemas.microsoft.com/office/drawing/2014/main" id="{F8FB5020-3145-4BC3-9230-17F5348F3F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9838" y="1022350"/>
            <a:ext cx="666750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0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Caso</a:t>
            </a: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93" name="Rectangle 52">
            <a:extLst>
              <a:ext uri="{FF2B5EF4-FFF2-40B4-BE49-F238E27FC236}">
                <a16:creationId xmlns:a16="http://schemas.microsoft.com/office/drawing/2014/main" id="{3F37E5E0-83E8-432A-BB38-200EC47430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7551" y="1022350"/>
            <a:ext cx="1346200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0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Significado</a:t>
            </a: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94" name="Rectangle 53">
            <a:extLst>
              <a:ext uri="{FF2B5EF4-FFF2-40B4-BE49-F238E27FC236}">
                <a16:creationId xmlns:a16="http://schemas.microsoft.com/office/drawing/2014/main" id="{664FC64F-7D81-4DE5-8B51-ACB4649F8E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3407" y="1824038"/>
            <a:ext cx="4071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l-GR" sz="2400" b="1" dirty="0">
                <a:latin typeface="#Logos 8 Resource"/>
              </a:rPr>
              <a:t>ἐπί</a:t>
            </a:r>
          </a:p>
        </p:txBody>
      </p:sp>
      <p:sp>
        <p:nvSpPr>
          <p:cNvPr id="3096" name="Rectangle 54">
            <a:extLst>
              <a:ext uri="{FF2B5EF4-FFF2-40B4-BE49-F238E27FC236}">
                <a16:creationId xmlns:a16="http://schemas.microsoft.com/office/drawing/2014/main" id="{0D56F3BA-D8EB-41C0-A200-EAC54666F3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9963" y="1455738"/>
            <a:ext cx="1201738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Genitivo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97" name="Rectangle 55">
            <a:extLst>
              <a:ext uri="{FF2B5EF4-FFF2-40B4-BE49-F238E27FC236}">
                <a16:creationId xmlns:a16="http://schemas.microsoft.com/office/drawing/2014/main" id="{69616FD0-6B95-4362-8A86-76458AD5B1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5738" y="1455738"/>
            <a:ext cx="2379663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Sobre, encima de.</a:t>
            </a: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99" name="Rectangle 56">
            <a:extLst>
              <a:ext uri="{FF2B5EF4-FFF2-40B4-BE49-F238E27FC236}">
                <a16:creationId xmlns:a16="http://schemas.microsoft.com/office/drawing/2014/main" id="{63DD297D-D1EA-4D3F-A186-7325659ABD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0613" y="1952625"/>
            <a:ext cx="962025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Dativo</a:t>
            </a: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00" name="Rectangle 57">
            <a:extLst>
              <a:ext uri="{FF2B5EF4-FFF2-40B4-BE49-F238E27FC236}">
                <a16:creationId xmlns:a16="http://schemas.microsoft.com/office/drawing/2014/main" id="{04BB6BF1-E84D-451B-B5B7-F049DEC54E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9438" y="1952625"/>
            <a:ext cx="4141788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En, sobre de, encima de, contra.</a:t>
            </a: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02" name="Rectangle 58">
            <a:extLst>
              <a:ext uri="{FF2B5EF4-FFF2-40B4-BE49-F238E27FC236}">
                <a16:creationId xmlns:a16="http://schemas.microsoft.com/office/drawing/2014/main" id="{26CB3822-7EA4-480A-A4BB-CF8108E47B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2176" y="2409825"/>
            <a:ext cx="13573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Acusativo</a:t>
            </a: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03" name="Rectangle 59">
            <a:extLst>
              <a:ext uri="{FF2B5EF4-FFF2-40B4-BE49-F238E27FC236}">
                <a16:creationId xmlns:a16="http://schemas.microsoft.com/office/drawing/2014/main" id="{E7A79F62-72C2-4EF2-A1AA-0AC883AD6C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4951" y="2409825"/>
            <a:ext cx="22875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En, hacia, contra.</a:t>
            </a: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04" name="Rectangle 60">
            <a:extLst>
              <a:ext uri="{FF2B5EF4-FFF2-40B4-BE49-F238E27FC236}">
                <a16:creationId xmlns:a16="http://schemas.microsoft.com/office/drawing/2014/main" id="{A0D5BAE3-44FC-47E9-A79F-548DC62E58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2817" y="3446463"/>
            <a:ext cx="70070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400" b="1" dirty="0">
                <a:latin typeface="#Logos 8 Resource"/>
              </a:rPr>
              <a:t>παρά</a:t>
            </a:r>
            <a:endParaRPr lang="es-MX" sz="2400" b="1" dirty="0">
              <a:solidFill>
                <a:schemeClr val="tx1"/>
              </a:solidFill>
            </a:endParaRPr>
          </a:p>
        </p:txBody>
      </p:sp>
      <p:sp>
        <p:nvSpPr>
          <p:cNvPr id="3105" name="Rectangle 61">
            <a:extLst>
              <a:ext uri="{FF2B5EF4-FFF2-40B4-BE49-F238E27FC236}">
                <a16:creationId xmlns:a16="http://schemas.microsoft.com/office/drawing/2014/main" id="{45431824-1623-4A85-9CD0-864DAF575F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9963" y="2870200"/>
            <a:ext cx="1201738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Genitivo</a:t>
            </a: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06" name="Rectangle 62">
            <a:extLst>
              <a:ext uri="{FF2B5EF4-FFF2-40B4-BE49-F238E27FC236}">
                <a16:creationId xmlns:a16="http://schemas.microsoft.com/office/drawing/2014/main" id="{AC70BA1D-534C-4AFD-A0FA-B05793D960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8763" y="2870200"/>
            <a:ext cx="2262188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De parte de, por.</a:t>
            </a: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07" name="Rectangle 63">
            <a:extLst>
              <a:ext uri="{FF2B5EF4-FFF2-40B4-BE49-F238E27FC236}">
                <a16:creationId xmlns:a16="http://schemas.microsoft.com/office/drawing/2014/main" id="{F39D2055-7CB2-49ED-979A-81350A756B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0613" y="3367088"/>
            <a:ext cx="962025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Dativo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08" name="Rectangle 64">
            <a:extLst>
              <a:ext uri="{FF2B5EF4-FFF2-40B4-BE49-F238E27FC236}">
                <a16:creationId xmlns:a16="http://schemas.microsoft.com/office/drawing/2014/main" id="{FDA0A184-0987-4FEC-8010-39F741AE7A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6713" y="3367088"/>
            <a:ext cx="4567238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junto a, con, delante de, a juicio de.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09" name="Rectangle 65">
            <a:extLst>
              <a:ext uri="{FF2B5EF4-FFF2-40B4-BE49-F238E27FC236}">
                <a16:creationId xmlns:a16="http://schemas.microsoft.com/office/drawing/2014/main" id="{AD1C3622-99E6-48A0-A53F-855D54E7C2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2176" y="3863975"/>
            <a:ext cx="1357313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Acusativo</a:t>
            </a: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10" name="Rectangle 66">
            <a:extLst>
              <a:ext uri="{FF2B5EF4-FFF2-40B4-BE49-F238E27FC236}">
                <a16:creationId xmlns:a16="http://schemas.microsoft.com/office/drawing/2014/main" id="{9AFCCED0-FA4F-451D-B828-735F13B8B1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2213" y="3863975"/>
            <a:ext cx="2908300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junto a, al lado de, en,</a:t>
            </a: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11" name="Rectangle 67">
            <a:extLst>
              <a:ext uri="{FF2B5EF4-FFF2-40B4-BE49-F238E27FC236}">
                <a16:creationId xmlns:a16="http://schemas.microsoft.com/office/drawing/2014/main" id="{22C4BE50-49B7-41E5-85F2-B778219FEA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0716" y="4725988"/>
            <a:ext cx="63158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l-GR" sz="2400" b="1" dirty="0">
                <a:latin typeface="#Logos 8 Resource"/>
              </a:rPr>
              <a:t>πρός</a:t>
            </a:r>
          </a:p>
        </p:txBody>
      </p:sp>
      <p:sp>
        <p:nvSpPr>
          <p:cNvPr id="3112" name="Rectangle 68">
            <a:extLst>
              <a:ext uri="{FF2B5EF4-FFF2-40B4-BE49-F238E27FC236}">
                <a16:creationId xmlns:a16="http://schemas.microsoft.com/office/drawing/2014/main" id="{72235C32-2EF8-4A07-A819-C758A3357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9963" y="4360863"/>
            <a:ext cx="1201738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Genitivo</a:t>
            </a: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13" name="Rectangle 69">
            <a:extLst>
              <a:ext uri="{FF2B5EF4-FFF2-40B4-BE49-F238E27FC236}">
                <a16:creationId xmlns:a16="http://schemas.microsoft.com/office/drawing/2014/main" id="{28FDEE41-3C2B-494E-AE41-EFAB14F414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2663" y="4360863"/>
            <a:ext cx="792163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Para.</a:t>
            </a: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14" name="Rectangle 70">
            <a:extLst>
              <a:ext uri="{FF2B5EF4-FFF2-40B4-BE49-F238E27FC236}">
                <a16:creationId xmlns:a16="http://schemas.microsoft.com/office/drawing/2014/main" id="{485B0C0A-8D3C-4BF9-8F0B-B05BAD9196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0613" y="4857750"/>
            <a:ext cx="962025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Dativo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15" name="Rectangle 71">
            <a:extLst>
              <a:ext uri="{FF2B5EF4-FFF2-40B4-BE49-F238E27FC236}">
                <a16:creationId xmlns:a16="http://schemas.microsoft.com/office/drawing/2014/main" id="{E224F8F9-1728-4B59-AFD3-E9D3007B6C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1213" y="4857750"/>
            <a:ext cx="1127125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Junto a.</a:t>
            </a: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16" name="Rectangle 72">
            <a:extLst>
              <a:ext uri="{FF2B5EF4-FFF2-40B4-BE49-F238E27FC236}">
                <a16:creationId xmlns:a16="http://schemas.microsoft.com/office/drawing/2014/main" id="{E7306C32-E7F8-4577-BF21-9B3D1EC14F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2176" y="5354638"/>
            <a:ext cx="1357313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Acusativo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17" name="Rectangle 73">
            <a:extLst>
              <a:ext uri="{FF2B5EF4-FFF2-40B4-BE49-F238E27FC236}">
                <a16:creationId xmlns:a16="http://schemas.microsoft.com/office/drawing/2014/main" id="{0231C61A-1789-4DAB-9EEC-972EE44937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0938" y="5354638"/>
            <a:ext cx="5573713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a, hacia, por, con, con el fin de, para, contra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09409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3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3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3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3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3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3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3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3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3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5" dur="5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8" dur="50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3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3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4" grpId="0"/>
      <p:bldP spid="3096" grpId="0"/>
      <p:bldP spid="3097" grpId="0"/>
      <p:bldP spid="3099" grpId="0"/>
      <p:bldP spid="3100" grpId="0"/>
      <p:bldP spid="3102" grpId="0"/>
      <p:bldP spid="3103" grpId="0"/>
      <p:bldP spid="3104" grpId="0"/>
      <p:bldP spid="3105" grpId="0"/>
      <p:bldP spid="3106" grpId="0"/>
      <p:bldP spid="3107" grpId="0"/>
      <p:bldP spid="3108" grpId="0"/>
      <p:bldP spid="3109" grpId="0"/>
      <p:bldP spid="3110" grpId="0"/>
      <p:bldP spid="3111" grpId="0"/>
      <p:bldP spid="3112" grpId="0"/>
      <p:bldP spid="3113" grpId="0"/>
      <p:bldP spid="3114" grpId="0"/>
      <p:bldP spid="3115" grpId="0"/>
      <p:bldP spid="3116" grpId="0"/>
      <p:bldP spid="31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ángulo 32">
            <a:extLst>
              <a:ext uri="{FF2B5EF4-FFF2-40B4-BE49-F238E27FC236}">
                <a16:creationId xmlns:a16="http://schemas.microsoft.com/office/drawing/2014/main" id="{666FB87C-20B4-496C-92AE-DA0F925D01BA}"/>
              </a:ext>
            </a:extLst>
          </p:cNvPr>
          <p:cNvSpPr/>
          <p:nvPr/>
        </p:nvSpPr>
        <p:spPr>
          <a:xfrm>
            <a:off x="4539387" y="5692203"/>
            <a:ext cx="1833841" cy="103255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800" b="1" dirty="0"/>
              <a:t>περί</a:t>
            </a:r>
            <a:endParaRPr lang="es-MX" sz="1800" dirty="0">
              <a:solidFill>
                <a:schemeClr val="tx1"/>
              </a:solidFill>
            </a:endParaRPr>
          </a:p>
          <a:p>
            <a:pPr algn="ctr"/>
            <a:r>
              <a:rPr lang="el-GR" sz="1800" b="1" dirty="0"/>
              <a:t>πε</a:t>
            </a:r>
            <a:endParaRPr lang="es-MX" sz="1800" dirty="0">
              <a:solidFill>
                <a:schemeClr val="tx1"/>
              </a:solidFill>
            </a:endParaRPr>
          </a:p>
        </p:txBody>
      </p:sp>
      <p:pic>
        <p:nvPicPr>
          <p:cNvPr id="4" name="Picture 2" descr="Instituto de Lideres Cristianos - Inicio | Facebook">
            <a:extLst>
              <a:ext uri="{FF2B5EF4-FFF2-40B4-BE49-F238E27FC236}">
                <a16:creationId xmlns:a16="http://schemas.microsoft.com/office/drawing/2014/main" id="{C5D68487-6EC3-49B5-868A-26B1F121F42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627" b="12021"/>
          <a:stretch/>
        </p:blipFill>
        <p:spPr bwMode="auto">
          <a:xfrm>
            <a:off x="9810423" y="0"/>
            <a:ext cx="2381577" cy="1031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254EF15F-984D-4B39-BB77-0B491786239B}"/>
              </a:ext>
            </a:extLst>
          </p:cNvPr>
          <p:cNvSpPr txBox="1"/>
          <p:nvPr/>
        </p:nvSpPr>
        <p:spPr>
          <a:xfrm>
            <a:off x="2246771" y="-12526"/>
            <a:ext cx="7326443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MX"/>
            </a:defPPr>
            <a:lvl1pPr>
              <a:defRPr sz="4800" i="1" u="sng">
                <a:solidFill>
                  <a:schemeClr val="accent5">
                    <a:lumMod val="75000"/>
                  </a:schemeClr>
                </a:solidFill>
                <a:effectLst/>
                <a:latin typeface="Modern Love Grunge" panose="04070805081005020601" pitchFamily="82" charset="0"/>
                <a:ea typeface="Calibri" panose="020F0502020204030204" pitchFamily="34" charset="0"/>
              </a:defRPr>
            </a:lvl1pPr>
          </a:lstStyle>
          <a:p>
            <a:pPr algn="ctr"/>
            <a:r>
              <a:rPr lang="es-ES_tradnl" sz="4400" dirty="0">
                <a:solidFill>
                  <a:srgbClr val="00B0F0"/>
                </a:solidFill>
              </a:rPr>
              <a:t>Gráfico de preposiciones</a:t>
            </a:r>
            <a:endParaRPr lang="es-MX" sz="4400" dirty="0">
              <a:solidFill>
                <a:srgbClr val="00B0F0"/>
              </a:solidFill>
            </a:endParaRPr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6AFF4FBD-3E26-4082-8078-C77261E02DA7}"/>
              </a:ext>
            </a:extLst>
          </p:cNvPr>
          <p:cNvSpPr/>
          <p:nvPr/>
        </p:nvSpPr>
        <p:spPr>
          <a:xfrm>
            <a:off x="3219184" y="1810011"/>
            <a:ext cx="4684735" cy="468473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A6372387-CD0A-48BF-B80F-8F0C7CFE1391}"/>
              </a:ext>
            </a:extLst>
          </p:cNvPr>
          <p:cNvCxnSpPr/>
          <p:nvPr/>
        </p:nvCxnSpPr>
        <p:spPr>
          <a:xfrm>
            <a:off x="4045907" y="1797485"/>
            <a:ext cx="3006247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uadroTexto 8">
            <a:extLst>
              <a:ext uri="{FF2B5EF4-FFF2-40B4-BE49-F238E27FC236}">
                <a16:creationId xmlns:a16="http://schemas.microsoft.com/office/drawing/2014/main" id="{DED05FEA-D0DE-459B-8185-16D50BC69788}"/>
              </a:ext>
            </a:extLst>
          </p:cNvPr>
          <p:cNvSpPr txBox="1"/>
          <p:nvPr/>
        </p:nvSpPr>
        <p:spPr>
          <a:xfrm>
            <a:off x="4559193" y="1415628"/>
            <a:ext cx="20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1800" b="1" dirty="0">
                <a:latin typeface="#Logos 8 Resource"/>
              </a:rPr>
              <a:t>ἐπί</a:t>
            </a:r>
            <a:r>
              <a:rPr lang="es-MX" sz="1800" b="1" dirty="0">
                <a:latin typeface="#Logos 8 Resource"/>
              </a:rPr>
              <a:t>:</a:t>
            </a:r>
            <a:r>
              <a:rPr lang="es-MX" sz="1800" dirty="0">
                <a:latin typeface="#Logos 8 Resource"/>
              </a:rPr>
              <a:t> sobre, encima.</a:t>
            </a:r>
            <a:endParaRPr lang="el-GR" sz="1800" dirty="0">
              <a:latin typeface="#Logos 8 Resource"/>
            </a:endParaRP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A61F53A9-5675-45D1-B446-71D23217CE79}"/>
              </a:ext>
            </a:extLst>
          </p:cNvPr>
          <p:cNvCxnSpPr/>
          <p:nvPr/>
        </p:nvCxnSpPr>
        <p:spPr>
          <a:xfrm flipV="1">
            <a:off x="7590768" y="1415628"/>
            <a:ext cx="1139868" cy="1114817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26B1E47-4C59-455D-8F8D-E92DA211261A}"/>
              </a:ext>
            </a:extLst>
          </p:cNvPr>
          <p:cNvSpPr txBox="1"/>
          <p:nvPr/>
        </p:nvSpPr>
        <p:spPr>
          <a:xfrm>
            <a:off x="8160702" y="998548"/>
            <a:ext cx="186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/>
              <a:t>ἀπό</a:t>
            </a:r>
            <a:r>
              <a:rPr lang="es-MX" sz="1800" b="1" dirty="0">
                <a:latin typeface="#Logos 8 Resource"/>
              </a:rPr>
              <a:t>:</a:t>
            </a:r>
            <a:r>
              <a:rPr lang="es-MX" sz="1800" dirty="0">
                <a:latin typeface="#Logos 8 Resource"/>
              </a:rPr>
              <a:t> De, desde.</a:t>
            </a:r>
            <a:endParaRPr lang="el-GR" sz="1800" dirty="0">
              <a:latin typeface="#Logos 8 Resource"/>
            </a:endParaRPr>
          </a:p>
        </p:txBody>
      </p: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7A649EA6-7B7A-4153-8A7A-85A617046131}"/>
              </a:ext>
            </a:extLst>
          </p:cNvPr>
          <p:cNvCxnSpPr>
            <a:cxnSpLocks/>
          </p:cNvCxnSpPr>
          <p:nvPr/>
        </p:nvCxnSpPr>
        <p:spPr>
          <a:xfrm>
            <a:off x="2505511" y="1415628"/>
            <a:ext cx="1285707" cy="837817"/>
          </a:xfrm>
          <a:prstGeom prst="line">
            <a:avLst/>
          </a:prstGeom>
          <a:ln w="571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A8B1549C-AD78-442C-BDA6-D60695B0B396}"/>
              </a:ext>
            </a:extLst>
          </p:cNvPr>
          <p:cNvSpPr txBox="1"/>
          <p:nvPr/>
        </p:nvSpPr>
        <p:spPr>
          <a:xfrm>
            <a:off x="1058576" y="643323"/>
            <a:ext cx="22252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/>
              <a:t>μετά</a:t>
            </a:r>
            <a:r>
              <a:rPr lang="es-MX" b="1" dirty="0"/>
              <a:t>: </a:t>
            </a:r>
            <a:r>
              <a:rPr lang="es-MX" dirty="0"/>
              <a:t>Con.</a:t>
            </a:r>
            <a:endParaRPr lang="el-GR" b="1" dirty="0">
              <a:latin typeface="#Logos 8 Resource"/>
            </a:endParaRPr>
          </a:p>
          <a:p>
            <a:r>
              <a:rPr lang="el-GR" b="1" dirty="0"/>
              <a:t>σύν</a:t>
            </a:r>
            <a:r>
              <a:rPr lang="es-MX" sz="1800" b="1" dirty="0">
                <a:latin typeface="#Logos 8 Resource"/>
              </a:rPr>
              <a:t>:</a:t>
            </a:r>
            <a:r>
              <a:rPr lang="es-MX" sz="1800" dirty="0">
                <a:latin typeface="#Logos 8 Resource"/>
              </a:rPr>
              <a:t> Con, junto con.</a:t>
            </a:r>
          </a:p>
        </p:txBody>
      </p: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56215E69-F2CE-46F2-B8BC-4477209BD52B}"/>
              </a:ext>
            </a:extLst>
          </p:cNvPr>
          <p:cNvCxnSpPr>
            <a:cxnSpLocks/>
          </p:cNvCxnSpPr>
          <p:nvPr/>
        </p:nvCxnSpPr>
        <p:spPr>
          <a:xfrm flipV="1">
            <a:off x="3002065" y="2748367"/>
            <a:ext cx="5728571" cy="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E0379704-2FA2-4F99-B3F2-28D91066CC5F}"/>
              </a:ext>
            </a:extLst>
          </p:cNvPr>
          <p:cNvSpPr txBox="1"/>
          <p:nvPr/>
        </p:nvSpPr>
        <p:spPr>
          <a:xfrm>
            <a:off x="1222738" y="2530445"/>
            <a:ext cx="17271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/>
              <a:t>διά</a:t>
            </a:r>
            <a:r>
              <a:rPr lang="es-MX" sz="1800" b="1" dirty="0">
                <a:latin typeface="#Logos 8 Resource"/>
              </a:rPr>
              <a:t>:</a:t>
            </a:r>
            <a:r>
              <a:rPr lang="es-MX" sz="1800" dirty="0">
                <a:latin typeface="#Logos 8 Resource"/>
              </a:rPr>
              <a:t> A través de.</a:t>
            </a:r>
            <a:endParaRPr lang="el-GR" sz="1800" dirty="0">
              <a:latin typeface="#Logos 8 Resource"/>
            </a:endParaRPr>
          </a:p>
        </p:txBody>
      </p: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DF0B25E5-9CEE-4AAC-B14F-8A06C85A7D00}"/>
              </a:ext>
            </a:extLst>
          </p:cNvPr>
          <p:cNvCxnSpPr>
            <a:cxnSpLocks/>
          </p:cNvCxnSpPr>
          <p:nvPr/>
        </p:nvCxnSpPr>
        <p:spPr>
          <a:xfrm flipV="1">
            <a:off x="2432131" y="3686725"/>
            <a:ext cx="1613776" cy="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uadroTexto 21">
            <a:extLst>
              <a:ext uri="{FF2B5EF4-FFF2-40B4-BE49-F238E27FC236}">
                <a16:creationId xmlns:a16="http://schemas.microsoft.com/office/drawing/2014/main" id="{EE219355-E702-444C-8061-F7B2AE277A86}"/>
              </a:ext>
            </a:extLst>
          </p:cNvPr>
          <p:cNvSpPr txBox="1"/>
          <p:nvPr/>
        </p:nvSpPr>
        <p:spPr>
          <a:xfrm>
            <a:off x="910483" y="3443108"/>
            <a:ext cx="1595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/>
              <a:t>εἰς</a:t>
            </a:r>
            <a:r>
              <a:rPr lang="es-MX" sz="1800" b="1" dirty="0">
                <a:latin typeface="#Logos 8 Resource"/>
              </a:rPr>
              <a:t>:</a:t>
            </a:r>
            <a:r>
              <a:rPr lang="es-MX" sz="1800" dirty="0">
                <a:latin typeface="#Logos 8 Resource"/>
              </a:rPr>
              <a:t> A, hacia.</a:t>
            </a:r>
            <a:endParaRPr lang="el-GR" sz="1800" dirty="0">
              <a:latin typeface="#Logos 8 Resource"/>
            </a:endParaRPr>
          </a:p>
        </p:txBody>
      </p:sp>
      <p:cxnSp>
        <p:nvCxnSpPr>
          <p:cNvPr id="23" name="Conector recto de flecha 22">
            <a:extLst>
              <a:ext uri="{FF2B5EF4-FFF2-40B4-BE49-F238E27FC236}">
                <a16:creationId xmlns:a16="http://schemas.microsoft.com/office/drawing/2014/main" id="{298AD7A9-1B47-4D0C-8E6D-99B3E356BF02}"/>
              </a:ext>
            </a:extLst>
          </p:cNvPr>
          <p:cNvCxnSpPr>
            <a:cxnSpLocks/>
          </p:cNvCxnSpPr>
          <p:nvPr/>
        </p:nvCxnSpPr>
        <p:spPr>
          <a:xfrm flipV="1">
            <a:off x="7116860" y="3686724"/>
            <a:ext cx="1613776" cy="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uadroTexto 23">
            <a:extLst>
              <a:ext uri="{FF2B5EF4-FFF2-40B4-BE49-F238E27FC236}">
                <a16:creationId xmlns:a16="http://schemas.microsoft.com/office/drawing/2014/main" id="{D91B1B76-3E0F-4AE4-9F5E-47916A2D7852}"/>
              </a:ext>
            </a:extLst>
          </p:cNvPr>
          <p:cNvSpPr txBox="1"/>
          <p:nvPr/>
        </p:nvSpPr>
        <p:spPr>
          <a:xfrm>
            <a:off x="8775700" y="3443108"/>
            <a:ext cx="1595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/>
              <a:t>ἐκ</a:t>
            </a:r>
            <a:r>
              <a:rPr lang="es-MX" sz="1800" b="1" dirty="0">
                <a:latin typeface="#Logos 8 Resource"/>
              </a:rPr>
              <a:t>:</a:t>
            </a:r>
            <a:r>
              <a:rPr lang="es-MX" sz="1800" dirty="0">
                <a:latin typeface="#Logos 8 Resource"/>
              </a:rPr>
              <a:t> De, desde.</a:t>
            </a:r>
            <a:endParaRPr lang="el-GR" sz="1800" dirty="0">
              <a:latin typeface="#Logos 8 Resource"/>
            </a:endParaRP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2D3D1EBB-8881-4AEA-9528-EE0BAE7BEC3E}"/>
              </a:ext>
            </a:extLst>
          </p:cNvPr>
          <p:cNvSpPr txBox="1"/>
          <p:nvPr/>
        </p:nvSpPr>
        <p:spPr>
          <a:xfrm>
            <a:off x="4917688" y="3486009"/>
            <a:ext cx="1595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/>
              <a:t>ἐν</a:t>
            </a:r>
            <a:r>
              <a:rPr lang="es-MX" sz="1800" b="1" dirty="0">
                <a:latin typeface="#Logos 8 Resource"/>
              </a:rPr>
              <a:t>:</a:t>
            </a:r>
            <a:r>
              <a:rPr lang="es-MX" sz="1800" dirty="0">
                <a:latin typeface="#Logos 8 Resource"/>
              </a:rPr>
              <a:t> En, entre.</a:t>
            </a:r>
            <a:endParaRPr lang="el-GR" sz="1800" dirty="0">
              <a:latin typeface="#Logos 8 Resource"/>
            </a:endParaRPr>
          </a:p>
        </p:txBody>
      </p:sp>
      <p:cxnSp>
        <p:nvCxnSpPr>
          <p:cNvPr id="26" name="Conector recto 25">
            <a:extLst>
              <a:ext uri="{FF2B5EF4-FFF2-40B4-BE49-F238E27FC236}">
                <a16:creationId xmlns:a16="http://schemas.microsoft.com/office/drawing/2014/main" id="{45A2CD46-5B0E-45A4-B789-80063880EDDC}"/>
              </a:ext>
            </a:extLst>
          </p:cNvPr>
          <p:cNvCxnSpPr>
            <a:cxnSpLocks/>
          </p:cNvCxnSpPr>
          <p:nvPr/>
        </p:nvCxnSpPr>
        <p:spPr>
          <a:xfrm flipV="1">
            <a:off x="7424802" y="4625081"/>
            <a:ext cx="696236" cy="126095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uadroTexto 27">
            <a:extLst>
              <a:ext uri="{FF2B5EF4-FFF2-40B4-BE49-F238E27FC236}">
                <a16:creationId xmlns:a16="http://schemas.microsoft.com/office/drawing/2014/main" id="{D0C83A95-5D5F-4517-BB9B-85C8DEF32C7F}"/>
              </a:ext>
            </a:extLst>
          </p:cNvPr>
          <p:cNvSpPr txBox="1"/>
          <p:nvPr/>
        </p:nvSpPr>
        <p:spPr>
          <a:xfrm>
            <a:off x="7945006" y="5159845"/>
            <a:ext cx="17376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/>
              <a:t>κατά</a:t>
            </a:r>
            <a:r>
              <a:rPr lang="es-MX" sz="1800" b="1" dirty="0">
                <a:latin typeface="#Logos 8 Resource"/>
              </a:rPr>
              <a:t>:</a:t>
            </a:r>
            <a:r>
              <a:rPr lang="es-MX" sz="1800" dirty="0">
                <a:latin typeface="#Logos 8 Resource"/>
              </a:rPr>
              <a:t> En contra.</a:t>
            </a:r>
            <a:endParaRPr lang="el-GR" sz="1800" dirty="0">
              <a:latin typeface="#Logos 8 Resource"/>
            </a:endParaRPr>
          </a:p>
        </p:txBody>
      </p: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98AB7F28-3CE5-47A4-9A1B-57A727745456}"/>
              </a:ext>
            </a:extLst>
          </p:cNvPr>
          <p:cNvCxnSpPr>
            <a:cxnSpLocks/>
          </p:cNvCxnSpPr>
          <p:nvPr/>
        </p:nvCxnSpPr>
        <p:spPr>
          <a:xfrm flipV="1">
            <a:off x="1904565" y="5245720"/>
            <a:ext cx="1285708" cy="61085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uadroTexto 31">
            <a:extLst>
              <a:ext uri="{FF2B5EF4-FFF2-40B4-BE49-F238E27FC236}">
                <a16:creationId xmlns:a16="http://schemas.microsoft.com/office/drawing/2014/main" id="{6D1A6788-9BFB-4380-80C9-35C4B64E61DB}"/>
              </a:ext>
            </a:extLst>
          </p:cNvPr>
          <p:cNvSpPr txBox="1"/>
          <p:nvPr/>
        </p:nvSpPr>
        <p:spPr>
          <a:xfrm>
            <a:off x="289569" y="5596562"/>
            <a:ext cx="16536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l-GR" sz="1800" b="1" dirty="0">
                <a:latin typeface="#Logos 8 Resource"/>
              </a:rPr>
              <a:t>πρός</a:t>
            </a:r>
            <a:r>
              <a:rPr lang="es-MX" sz="1800" b="1" dirty="0">
                <a:latin typeface="#Logos 8 Resource"/>
              </a:rPr>
              <a:t>: </a:t>
            </a:r>
            <a:r>
              <a:rPr lang="es-MX" sz="1800" dirty="0">
                <a:latin typeface="#Logos 8 Resource"/>
              </a:rPr>
              <a:t>A, hacia</a:t>
            </a:r>
            <a:r>
              <a:rPr lang="es-MX" sz="1800" b="1" dirty="0">
                <a:latin typeface="#Logos 8 Resource"/>
              </a:rPr>
              <a:t>. </a:t>
            </a:r>
            <a:endParaRPr lang="el-GR" sz="1800" b="1" dirty="0">
              <a:latin typeface="#Logos 8 Resource"/>
            </a:endParaRP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1C390695-3409-4980-86F4-FA2A09F4F71F}"/>
              </a:ext>
            </a:extLst>
          </p:cNvPr>
          <p:cNvSpPr txBox="1"/>
          <p:nvPr/>
        </p:nvSpPr>
        <p:spPr>
          <a:xfrm>
            <a:off x="4704857" y="5801426"/>
            <a:ext cx="17409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800" b="1" dirty="0"/>
              <a:t>περί</a:t>
            </a:r>
            <a:r>
              <a:rPr lang="es-MX" sz="1800" b="1" dirty="0"/>
              <a:t>: </a:t>
            </a:r>
            <a:r>
              <a:rPr lang="es-MX" sz="1800" dirty="0"/>
              <a:t>Acerca de, alrededor de.</a:t>
            </a:r>
            <a:endParaRPr lang="es-MX" sz="1800" dirty="0">
              <a:solidFill>
                <a:schemeClr val="tx1"/>
              </a:solidFill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8423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9" grpId="0"/>
      <p:bldP spid="12" grpId="0"/>
      <p:bldP spid="16" grpId="0"/>
      <p:bldP spid="19" grpId="0"/>
      <p:bldP spid="22" grpId="0"/>
      <p:bldP spid="24" grpId="0"/>
      <p:bldP spid="25" grpId="0"/>
      <p:bldP spid="28" grpId="0"/>
      <p:bldP spid="32" grpId="0"/>
      <p:bldP spid="3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nstituto de Lideres Cristianos - Inicio | Facebook">
            <a:extLst>
              <a:ext uri="{FF2B5EF4-FFF2-40B4-BE49-F238E27FC236}">
                <a16:creationId xmlns:a16="http://schemas.microsoft.com/office/drawing/2014/main" id="{F9713752-4977-454F-999F-7DD2E2CBB2F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627" b="12021"/>
          <a:stretch/>
        </p:blipFill>
        <p:spPr bwMode="auto">
          <a:xfrm>
            <a:off x="0" y="0"/>
            <a:ext cx="2381577" cy="1031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C296A6F9-C719-4652-AED3-CBE776238BE4}"/>
              </a:ext>
            </a:extLst>
          </p:cNvPr>
          <p:cNvSpPr txBox="1"/>
          <p:nvPr/>
        </p:nvSpPr>
        <p:spPr>
          <a:xfrm>
            <a:off x="3218184" y="1045414"/>
            <a:ext cx="6096000" cy="5318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l-GR"/>
            </a:defPPr>
            <a:lvl1pPr lvl="0" algn="ctr">
              <a:lnSpc>
                <a:spcPct val="107000"/>
              </a:lnSpc>
              <a:defRPr sz="2800" b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cs typeface="Times New Roman" panose="02020603050405020304" pitchFamily="18" charset="0"/>
              </a:rPr>
              <a:t>Elisión</a:t>
            </a:r>
            <a:endParaRPr kumimoji="0" lang="el-GR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pic>
        <p:nvPicPr>
          <p:cNvPr id="6" name="Google Shape;222;p33">
            <a:extLst>
              <a:ext uri="{FF2B5EF4-FFF2-40B4-BE49-F238E27FC236}">
                <a16:creationId xmlns:a16="http://schemas.microsoft.com/office/drawing/2014/main" id="{EEF18390-53C7-4440-86BF-A29EA9D6BEF8}"/>
              </a:ext>
            </a:extLst>
          </p:cNvPr>
          <p:cNvPicPr preferRelativeResize="0"/>
          <p:nvPr/>
        </p:nvPicPr>
        <p:blipFill>
          <a:blip r:embed="rId3">
            <a:alphaModFix amt="56000"/>
          </a:blip>
          <a:stretch>
            <a:fillRect/>
          </a:stretch>
        </p:blipFill>
        <p:spPr>
          <a:xfrm rot="10800000">
            <a:off x="3875898" y="1477455"/>
            <a:ext cx="4731751" cy="12634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CB923DB4-CA58-4CD8-9185-8C2AD6CC6E6B}"/>
              </a:ext>
            </a:extLst>
          </p:cNvPr>
          <p:cNvSpPr txBox="1"/>
          <p:nvPr/>
        </p:nvSpPr>
        <p:spPr>
          <a:xfrm>
            <a:off x="5049077" y="2313614"/>
            <a:ext cx="6573080" cy="327397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l-GR"/>
            </a:defPPr>
            <a:lvl1pPr marL="180340" algn="just">
              <a:lnSpc>
                <a:spcPct val="107000"/>
              </a:lnSpc>
              <a:spcAft>
                <a:spcPts val="800"/>
              </a:spcAft>
              <a:defRPr sz="22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pPr marL="18034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VERBOS</a:t>
            </a:r>
            <a:r>
              <a:rPr kumimoji="0" lang="es-MX" sz="22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COMPUESTOS</a:t>
            </a:r>
          </a:p>
          <a:p>
            <a:pPr marL="180340" marR="0" lvl="0" indent="0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s-MX" baseline="0" dirty="0"/>
              <a:t>Las preposiciones pueden unirse a un</a:t>
            </a:r>
            <a:r>
              <a:rPr lang="es-MX" dirty="0"/>
              <a:t> verbo para así formar verbos compuestos. Se debe evitar el error que el significado de un verbo compuesto es la combinación del significado de la preposición más el verbo.</a:t>
            </a:r>
          </a:p>
          <a:p>
            <a:pPr lvl="0">
              <a:defRPr/>
            </a:pPr>
            <a:r>
              <a:rPr lang="el-GR" dirty="0"/>
              <a:t>ἐκβάλλω</a:t>
            </a:r>
            <a:r>
              <a:rPr lang="es-MX" dirty="0"/>
              <a:t> = echar fuera.</a:t>
            </a:r>
          </a:p>
          <a:p>
            <a:pPr lvl="0">
              <a:defRPr/>
            </a:pPr>
            <a:r>
              <a:rPr lang="el-GR" dirty="0"/>
              <a:t>ἀναγινώσκω</a:t>
            </a:r>
            <a:r>
              <a:rPr lang="es-MX" dirty="0"/>
              <a:t> = leer.</a:t>
            </a:r>
          </a:p>
        </p:txBody>
      </p:sp>
      <p:sp>
        <p:nvSpPr>
          <p:cNvPr id="11" name="Google Shape;2301;p65">
            <a:extLst>
              <a:ext uri="{FF2B5EF4-FFF2-40B4-BE49-F238E27FC236}">
                <a16:creationId xmlns:a16="http://schemas.microsoft.com/office/drawing/2014/main" id="{E89E9AE0-A8CC-4449-9B65-B247B8F016CA}"/>
              </a:ext>
            </a:extLst>
          </p:cNvPr>
          <p:cNvSpPr/>
          <p:nvPr/>
        </p:nvSpPr>
        <p:spPr>
          <a:xfrm>
            <a:off x="397565" y="2062226"/>
            <a:ext cx="4281180" cy="3776750"/>
          </a:xfrm>
          <a:custGeom>
            <a:avLst/>
            <a:gdLst/>
            <a:ahLst/>
            <a:cxnLst/>
            <a:rect l="l" t="t" r="r" b="b"/>
            <a:pathLst>
              <a:path w="34650" h="39387" extrusionOk="0">
                <a:moveTo>
                  <a:pt x="1" y="0"/>
                </a:moveTo>
                <a:lnTo>
                  <a:pt x="1" y="39387"/>
                </a:lnTo>
                <a:lnTo>
                  <a:pt x="34649" y="39387"/>
                </a:lnTo>
                <a:lnTo>
                  <a:pt x="34649" y="0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57150" dist="19050" dir="5400000" algn="bl" rotWithShape="0">
              <a:srgbClr val="783F04">
                <a:alpha val="34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Google Shape;2448;p65">
            <a:extLst>
              <a:ext uri="{FF2B5EF4-FFF2-40B4-BE49-F238E27FC236}">
                <a16:creationId xmlns:a16="http://schemas.microsoft.com/office/drawing/2014/main" id="{527D4364-292E-4DE1-9C2A-502A8181224F}"/>
              </a:ext>
            </a:extLst>
          </p:cNvPr>
          <p:cNvSpPr/>
          <p:nvPr/>
        </p:nvSpPr>
        <p:spPr>
          <a:xfrm>
            <a:off x="1512710" y="1900799"/>
            <a:ext cx="2050889" cy="322854"/>
          </a:xfrm>
          <a:custGeom>
            <a:avLst/>
            <a:gdLst/>
            <a:ahLst/>
            <a:cxnLst/>
            <a:rect l="l" t="t" r="r" b="b"/>
            <a:pathLst>
              <a:path w="18746" h="4975" extrusionOk="0">
                <a:moveTo>
                  <a:pt x="268" y="0"/>
                </a:moveTo>
                <a:lnTo>
                  <a:pt x="268" y="142"/>
                </a:lnTo>
                <a:cubicBezTo>
                  <a:pt x="363" y="221"/>
                  <a:pt x="458" y="316"/>
                  <a:pt x="537" y="411"/>
                </a:cubicBezTo>
                <a:cubicBezTo>
                  <a:pt x="711" y="663"/>
                  <a:pt x="569" y="695"/>
                  <a:pt x="426" y="884"/>
                </a:cubicBezTo>
                <a:cubicBezTo>
                  <a:pt x="0" y="1421"/>
                  <a:pt x="632" y="1548"/>
                  <a:pt x="837" y="1706"/>
                </a:cubicBezTo>
                <a:cubicBezTo>
                  <a:pt x="316" y="2401"/>
                  <a:pt x="837" y="2780"/>
                  <a:pt x="1011" y="3064"/>
                </a:cubicBezTo>
                <a:cubicBezTo>
                  <a:pt x="521" y="3174"/>
                  <a:pt x="284" y="3143"/>
                  <a:pt x="679" y="3711"/>
                </a:cubicBezTo>
                <a:cubicBezTo>
                  <a:pt x="742" y="3806"/>
                  <a:pt x="900" y="3869"/>
                  <a:pt x="869" y="3980"/>
                </a:cubicBezTo>
                <a:cubicBezTo>
                  <a:pt x="853" y="4106"/>
                  <a:pt x="600" y="4185"/>
                  <a:pt x="537" y="4311"/>
                </a:cubicBezTo>
                <a:cubicBezTo>
                  <a:pt x="632" y="4406"/>
                  <a:pt x="726" y="4469"/>
                  <a:pt x="837" y="4533"/>
                </a:cubicBezTo>
                <a:cubicBezTo>
                  <a:pt x="711" y="4706"/>
                  <a:pt x="553" y="4848"/>
                  <a:pt x="363" y="4975"/>
                </a:cubicBezTo>
                <a:lnTo>
                  <a:pt x="18509" y="4975"/>
                </a:lnTo>
                <a:cubicBezTo>
                  <a:pt x="18493" y="4943"/>
                  <a:pt x="18477" y="4927"/>
                  <a:pt x="18461" y="4912"/>
                </a:cubicBezTo>
                <a:cubicBezTo>
                  <a:pt x="18683" y="4785"/>
                  <a:pt x="18193" y="4580"/>
                  <a:pt x="18177" y="4438"/>
                </a:cubicBezTo>
                <a:cubicBezTo>
                  <a:pt x="18177" y="4264"/>
                  <a:pt x="18493" y="4201"/>
                  <a:pt x="18604" y="4106"/>
                </a:cubicBezTo>
                <a:cubicBezTo>
                  <a:pt x="18588" y="3980"/>
                  <a:pt x="18477" y="3948"/>
                  <a:pt x="18414" y="3853"/>
                </a:cubicBezTo>
                <a:cubicBezTo>
                  <a:pt x="18335" y="3759"/>
                  <a:pt x="18383" y="3743"/>
                  <a:pt x="18398" y="3632"/>
                </a:cubicBezTo>
                <a:cubicBezTo>
                  <a:pt x="18414" y="3538"/>
                  <a:pt x="18461" y="3601"/>
                  <a:pt x="18430" y="3490"/>
                </a:cubicBezTo>
                <a:cubicBezTo>
                  <a:pt x="18398" y="3411"/>
                  <a:pt x="18319" y="3348"/>
                  <a:pt x="18225" y="3348"/>
                </a:cubicBezTo>
                <a:cubicBezTo>
                  <a:pt x="18304" y="3159"/>
                  <a:pt x="18604" y="3143"/>
                  <a:pt x="18635" y="3001"/>
                </a:cubicBezTo>
                <a:cubicBezTo>
                  <a:pt x="18683" y="2843"/>
                  <a:pt x="18477" y="2780"/>
                  <a:pt x="18446" y="2669"/>
                </a:cubicBezTo>
                <a:cubicBezTo>
                  <a:pt x="18383" y="2495"/>
                  <a:pt x="18604" y="2464"/>
                  <a:pt x="18588" y="2337"/>
                </a:cubicBezTo>
                <a:cubicBezTo>
                  <a:pt x="18588" y="2258"/>
                  <a:pt x="18351" y="2179"/>
                  <a:pt x="18288" y="2132"/>
                </a:cubicBezTo>
                <a:cubicBezTo>
                  <a:pt x="18461" y="1895"/>
                  <a:pt x="18746" y="1816"/>
                  <a:pt x="18588" y="1516"/>
                </a:cubicBezTo>
                <a:cubicBezTo>
                  <a:pt x="18540" y="1390"/>
                  <a:pt x="18461" y="1311"/>
                  <a:pt x="18477" y="1169"/>
                </a:cubicBezTo>
                <a:cubicBezTo>
                  <a:pt x="18493" y="1074"/>
                  <a:pt x="18588" y="1042"/>
                  <a:pt x="18619" y="963"/>
                </a:cubicBezTo>
                <a:cubicBezTo>
                  <a:pt x="18683" y="774"/>
                  <a:pt x="18383" y="648"/>
                  <a:pt x="18414" y="458"/>
                </a:cubicBezTo>
                <a:cubicBezTo>
                  <a:pt x="18461" y="253"/>
                  <a:pt x="18619" y="142"/>
                  <a:pt x="18746" y="0"/>
                </a:cubicBezTo>
                <a:close/>
              </a:path>
            </a:pathLst>
          </a:custGeom>
          <a:solidFill>
            <a:schemeClr val="accent3">
              <a:alpha val="41900"/>
            </a:schemeClr>
          </a:solidFill>
          <a:ln>
            <a:noFill/>
          </a:ln>
          <a:effectLst>
            <a:outerShdw blurRad="57150" dist="19050" dir="5400000" algn="bl" rotWithShape="0">
              <a:srgbClr val="783F04">
                <a:alpha val="27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EA5ACE1F-EC77-4A84-AA9D-68441F9EE550}"/>
              </a:ext>
            </a:extLst>
          </p:cNvPr>
          <p:cNvSpPr txBox="1"/>
          <p:nvPr/>
        </p:nvSpPr>
        <p:spPr>
          <a:xfrm>
            <a:off x="413521" y="2379757"/>
            <a:ext cx="4055893" cy="280724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l-GR"/>
            </a:defPPr>
            <a:lvl1pPr marL="228600" algn="just">
              <a:lnSpc>
                <a:spcPct val="107000"/>
              </a:lnSpc>
              <a:spcAft>
                <a:spcPts val="800"/>
              </a:spcAft>
              <a:defRPr sz="20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pPr marL="22860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Las preposiciones que terminan</a:t>
            </a:r>
            <a:r>
              <a:rPr kumimoji="0" lang="es-ES" sz="20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en una vocal, la pierden cuando la siguiente palabra comienza con una vocal. Este proceso recibe el nombre de </a:t>
            </a:r>
            <a:r>
              <a:rPr kumimoji="0" lang="es-ES" sz="2000" b="1" i="1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elisión</a:t>
            </a:r>
            <a:r>
              <a:rPr kumimoji="0" lang="es-ES" sz="20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La vocal eliminada se sustituye por un apóstrofe. </a:t>
            </a:r>
          </a:p>
          <a:p>
            <a:pPr lvl="0">
              <a:defRPr/>
            </a:pPr>
            <a:r>
              <a:rPr lang="el-GR" dirty="0"/>
              <a:t>ἀπό + ἀδελφοῦ</a:t>
            </a:r>
            <a:r>
              <a:rPr lang="es-MX" dirty="0"/>
              <a:t> = </a:t>
            </a:r>
            <a:r>
              <a:rPr lang="el-GR" dirty="0"/>
              <a:t>ἀπʼ</a:t>
            </a:r>
            <a:r>
              <a:rPr lang="es-MX" dirty="0"/>
              <a:t> </a:t>
            </a:r>
            <a:r>
              <a:rPr lang="el-GR" dirty="0"/>
              <a:t>ἀδελφοῦ</a:t>
            </a:r>
            <a:endParaRPr kumimoji="0" lang="es-E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5" name="Google Shape;1385;p42">
            <a:extLst>
              <a:ext uri="{FF2B5EF4-FFF2-40B4-BE49-F238E27FC236}">
                <a16:creationId xmlns:a16="http://schemas.microsoft.com/office/drawing/2014/main" id="{55EAD64E-2C57-40BE-A472-044009766A47}"/>
              </a:ext>
            </a:extLst>
          </p:cNvPr>
          <p:cNvGrpSpPr/>
          <p:nvPr/>
        </p:nvGrpSpPr>
        <p:grpSpPr>
          <a:xfrm rot="9563392">
            <a:off x="9259064" y="5461912"/>
            <a:ext cx="2928624" cy="358006"/>
            <a:chOff x="2142525" y="3876725"/>
            <a:chExt cx="2414850" cy="295200"/>
          </a:xfrm>
        </p:grpSpPr>
        <p:sp>
          <p:nvSpPr>
            <p:cNvPr id="16" name="Google Shape;1386;p42">
              <a:extLst>
                <a:ext uri="{FF2B5EF4-FFF2-40B4-BE49-F238E27FC236}">
                  <a16:creationId xmlns:a16="http://schemas.microsoft.com/office/drawing/2014/main" id="{96E8A81C-6652-452F-B3E0-1E45503883DA}"/>
                </a:ext>
              </a:extLst>
            </p:cNvPr>
            <p:cNvSpPr/>
            <p:nvPr/>
          </p:nvSpPr>
          <p:spPr>
            <a:xfrm>
              <a:off x="2147925" y="3884850"/>
              <a:ext cx="91075" cy="132625"/>
            </a:xfrm>
            <a:custGeom>
              <a:avLst/>
              <a:gdLst/>
              <a:ahLst/>
              <a:cxnLst/>
              <a:rect l="l" t="t" r="r" b="b"/>
              <a:pathLst>
                <a:path w="3643" h="5305" extrusionOk="0">
                  <a:moveTo>
                    <a:pt x="2786" y="1"/>
                  </a:moveTo>
                  <a:cubicBezTo>
                    <a:pt x="2678" y="1"/>
                    <a:pt x="2570" y="2"/>
                    <a:pt x="2462" y="4"/>
                  </a:cubicBezTo>
                  <a:cubicBezTo>
                    <a:pt x="992" y="94"/>
                    <a:pt x="208" y="897"/>
                    <a:pt x="118" y="2420"/>
                  </a:cubicBezTo>
                  <a:cubicBezTo>
                    <a:pt x="1" y="3961"/>
                    <a:pt x="659" y="4872"/>
                    <a:pt x="2101" y="5169"/>
                  </a:cubicBezTo>
                  <a:cubicBezTo>
                    <a:pt x="2498" y="5223"/>
                    <a:pt x="2894" y="5268"/>
                    <a:pt x="3282" y="5305"/>
                  </a:cubicBezTo>
                  <a:cubicBezTo>
                    <a:pt x="3174" y="3601"/>
                    <a:pt x="3291" y="1843"/>
                    <a:pt x="3643" y="22"/>
                  </a:cubicBezTo>
                  <a:cubicBezTo>
                    <a:pt x="3365" y="9"/>
                    <a:pt x="3079" y="1"/>
                    <a:pt x="2786" y="1"/>
                  </a:cubicBezTo>
                  <a:close/>
                </a:path>
              </a:pathLst>
            </a:custGeom>
            <a:solidFill>
              <a:srgbClr val="F766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Google Shape;1387;p42">
              <a:extLst>
                <a:ext uri="{FF2B5EF4-FFF2-40B4-BE49-F238E27FC236}">
                  <a16:creationId xmlns:a16="http://schemas.microsoft.com/office/drawing/2014/main" id="{D4DCC4A6-BB43-4753-A30A-FCC40D26D8AE}"/>
                </a:ext>
              </a:extLst>
            </p:cNvPr>
            <p:cNvSpPr/>
            <p:nvPr/>
          </p:nvSpPr>
          <p:spPr>
            <a:xfrm>
              <a:off x="2227250" y="3885400"/>
              <a:ext cx="45775" cy="135000"/>
            </a:xfrm>
            <a:custGeom>
              <a:avLst/>
              <a:gdLst/>
              <a:ahLst/>
              <a:cxnLst/>
              <a:rect l="l" t="t" r="r" b="b"/>
              <a:pathLst>
                <a:path w="1831" h="5400" extrusionOk="0">
                  <a:moveTo>
                    <a:pt x="470" y="0"/>
                  </a:moveTo>
                  <a:cubicBezTo>
                    <a:pt x="118" y="1821"/>
                    <a:pt x="1" y="3579"/>
                    <a:pt x="109" y="5283"/>
                  </a:cubicBezTo>
                  <a:cubicBezTo>
                    <a:pt x="560" y="5337"/>
                    <a:pt x="1010" y="5373"/>
                    <a:pt x="1461" y="5400"/>
                  </a:cubicBezTo>
                  <a:cubicBezTo>
                    <a:pt x="1416" y="3669"/>
                    <a:pt x="1533" y="1902"/>
                    <a:pt x="1831" y="100"/>
                  </a:cubicBezTo>
                  <a:cubicBezTo>
                    <a:pt x="1389" y="54"/>
                    <a:pt x="938" y="18"/>
                    <a:pt x="470" y="0"/>
                  </a:cubicBezTo>
                  <a:close/>
                </a:path>
              </a:pathLst>
            </a:custGeom>
            <a:solidFill>
              <a:srgbClr val="D7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Google Shape;1388;p42">
              <a:extLst>
                <a:ext uri="{FF2B5EF4-FFF2-40B4-BE49-F238E27FC236}">
                  <a16:creationId xmlns:a16="http://schemas.microsoft.com/office/drawing/2014/main" id="{9B88A1F6-2CF3-48BD-84BD-08ABB7EAEF4E}"/>
                </a:ext>
              </a:extLst>
            </p:cNvPr>
            <p:cNvSpPr/>
            <p:nvPr/>
          </p:nvSpPr>
          <p:spPr>
            <a:xfrm>
              <a:off x="2262625" y="3878875"/>
              <a:ext cx="121050" cy="159625"/>
            </a:xfrm>
            <a:custGeom>
              <a:avLst/>
              <a:gdLst/>
              <a:ahLst/>
              <a:cxnLst/>
              <a:rect l="l" t="t" r="r" b="b"/>
              <a:pathLst>
                <a:path w="4842" h="6385" extrusionOk="0">
                  <a:moveTo>
                    <a:pt x="3846" y="1837"/>
                  </a:moveTo>
                  <a:cubicBezTo>
                    <a:pt x="3853" y="1837"/>
                    <a:pt x="3860" y="1838"/>
                    <a:pt x="3868" y="1839"/>
                  </a:cubicBezTo>
                  <a:cubicBezTo>
                    <a:pt x="4075" y="1857"/>
                    <a:pt x="4156" y="2208"/>
                    <a:pt x="4111" y="2911"/>
                  </a:cubicBezTo>
                  <a:cubicBezTo>
                    <a:pt x="4129" y="3552"/>
                    <a:pt x="4010" y="3877"/>
                    <a:pt x="3754" y="3877"/>
                  </a:cubicBezTo>
                  <a:cubicBezTo>
                    <a:pt x="3747" y="3877"/>
                    <a:pt x="3740" y="3876"/>
                    <a:pt x="3733" y="3876"/>
                  </a:cubicBezTo>
                  <a:cubicBezTo>
                    <a:pt x="3561" y="3858"/>
                    <a:pt x="3471" y="3696"/>
                    <a:pt x="3453" y="3371"/>
                  </a:cubicBezTo>
                  <a:cubicBezTo>
                    <a:pt x="3471" y="3047"/>
                    <a:pt x="3489" y="2875"/>
                    <a:pt x="3489" y="2866"/>
                  </a:cubicBezTo>
                  <a:cubicBezTo>
                    <a:pt x="3533" y="2180"/>
                    <a:pt x="3652" y="1837"/>
                    <a:pt x="3846" y="1837"/>
                  </a:cubicBezTo>
                  <a:close/>
                  <a:moveTo>
                    <a:pt x="2439" y="1490"/>
                  </a:moveTo>
                  <a:cubicBezTo>
                    <a:pt x="2468" y="1490"/>
                    <a:pt x="2500" y="1504"/>
                    <a:pt x="2534" y="1532"/>
                  </a:cubicBezTo>
                  <a:cubicBezTo>
                    <a:pt x="2551" y="1524"/>
                    <a:pt x="2567" y="1520"/>
                    <a:pt x="2582" y="1520"/>
                  </a:cubicBezTo>
                  <a:cubicBezTo>
                    <a:pt x="2752" y="1520"/>
                    <a:pt x="2807" y="2039"/>
                    <a:pt x="2732" y="3083"/>
                  </a:cubicBezTo>
                  <a:cubicBezTo>
                    <a:pt x="2723" y="4084"/>
                    <a:pt x="2586" y="4589"/>
                    <a:pt x="2321" y="4589"/>
                  </a:cubicBezTo>
                  <a:cubicBezTo>
                    <a:pt x="2314" y="4589"/>
                    <a:pt x="2307" y="4589"/>
                    <a:pt x="2300" y="4588"/>
                  </a:cubicBezTo>
                  <a:cubicBezTo>
                    <a:pt x="2119" y="4579"/>
                    <a:pt x="2029" y="4318"/>
                    <a:pt x="2038" y="3813"/>
                  </a:cubicBezTo>
                  <a:cubicBezTo>
                    <a:pt x="2074" y="3308"/>
                    <a:pt x="2092" y="3056"/>
                    <a:pt x="2092" y="3038"/>
                  </a:cubicBezTo>
                  <a:cubicBezTo>
                    <a:pt x="2110" y="2695"/>
                    <a:pt x="2137" y="2380"/>
                    <a:pt x="2182" y="2109"/>
                  </a:cubicBezTo>
                  <a:cubicBezTo>
                    <a:pt x="2239" y="1695"/>
                    <a:pt x="2325" y="1490"/>
                    <a:pt x="2439" y="1490"/>
                  </a:cubicBezTo>
                  <a:close/>
                  <a:moveTo>
                    <a:pt x="961" y="1020"/>
                  </a:moveTo>
                  <a:cubicBezTo>
                    <a:pt x="977" y="1020"/>
                    <a:pt x="994" y="1026"/>
                    <a:pt x="1011" y="1037"/>
                  </a:cubicBezTo>
                  <a:cubicBezTo>
                    <a:pt x="1013" y="1036"/>
                    <a:pt x="1016" y="1036"/>
                    <a:pt x="1019" y="1036"/>
                  </a:cubicBezTo>
                  <a:cubicBezTo>
                    <a:pt x="1220" y="1036"/>
                    <a:pt x="1280" y="1659"/>
                    <a:pt x="1191" y="2920"/>
                  </a:cubicBezTo>
                  <a:cubicBezTo>
                    <a:pt x="1164" y="4156"/>
                    <a:pt x="1024" y="4778"/>
                    <a:pt x="760" y="4778"/>
                  </a:cubicBezTo>
                  <a:cubicBezTo>
                    <a:pt x="757" y="4778"/>
                    <a:pt x="753" y="4778"/>
                    <a:pt x="749" y="4777"/>
                  </a:cubicBezTo>
                  <a:cubicBezTo>
                    <a:pt x="578" y="4768"/>
                    <a:pt x="497" y="4444"/>
                    <a:pt x="506" y="3822"/>
                  </a:cubicBezTo>
                  <a:cubicBezTo>
                    <a:pt x="551" y="3209"/>
                    <a:pt x="569" y="2893"/>
                    <a:pt x="569" y="2875"/>
                  </a:cubicBezTo>
                  <a:cubicBezTo>
                    <a:pt x="651" y="1639"/>
                    <a:pt x="787" y="1020"/>
                    <a:pt x="961" y="1020"/>
                  </a:cubicBezTo>
                  <a:close/>
                  <a:moveTo>
                    <a:pt x="3609" y="4159"/>
                  </a:moveTo>
                  <a:cubicBezTo>
                    <a:pt x="3633" y="4159"/>
                    <a:pt x="3660" y="4161"/>
                    <a:pt x="3688" y="4164"/>
                  </a:cubicBezTo>
                  <a:cubicBezTo>
                    <a:pt x="3904" y="4191"/>
                    <a:pt x="4012" y="4309"/>
                    <a:pt x="3994" y="4516"/>
                  </a:cubicBezTo>
                  <a:cubicBezTo>
                    <a:pt x="3986" y="4714"/>
                    <a:pt x="3878" y="4805"/>
                    <a:pt x="3688" y="4805"/>
                  </a:cubicBezTo>
                  <a:cubicBezTo>
                    <a:pt x="3679" y="4805"/>
                    <a:pt x="3670" y="4805"/>
                    <a:pt x="3661" y="4804"/>
                  </a:cubicBezTo>
                  <a:cubicBezTo>
                    <a:pt x="3534" y="4795"/>
                    <a:pt x="3444" y="4732"/>
                    <a:pt x="3381" y="4624"/>
                  </a:cubicBezTo>
                  <a:cubicBezTo>
                    <a:pt x="3336" y="4543"/>
                    <a:pt x="3318" y="4480"/>
                    <a:pt x="3318" y="4426"/>
                  </a:cubicBezTo>
                  <a:cubicBezTo>
                    <a:pt x="3334" y="4244"/>
                    <a:pt x="3433" y="4159"/>
                    <a:pt x="3609" y="4159"/>
                  </a:cubicBezTo>
                  <a:close/>
                  <a:moveTo>
                    <a:pt x="1193" y="0"/>
                  </a:moveTo>
                  <a:cubicBezTo>
                    <a:pt x="966" y="0"/>
                    <a:pt x="719" y="42"/>
                    <a:pt x="452" y="126"/>
                  </a:cubicBezTo>
                  <a:cubicBezTo>
                    <a:pt x="434" y="207"/>
                    <a:pt x="416" y="279"/>
                    <a:pt x="416" y="361"/>
                  </a:cubicBezTo>
                  <a:cubicBezTo>
                    <a:pt x="118" y="2163"/>
                    <a:pt x="1" y="3930"/>
                    <a:pt x="46" y="5661"/>
                  </a:cubicBezTo>
                  <a:cubicBezTo>
                    <a:pt x="37" y="5751"/>
                    <a:pt x="37" y="5841"/>
                    <a:pt x="46" y="5931"/>
                  </a:cubicBezTo>
                  <a:cubicBezTo>
                    <a:pt x="376" y="6070"/>
                    <a:pt x="691" y="6139"/>
                    <a:pt x="991" y="6139"/>
                  </a:cubicBezTo>
                  <a:cubicBezTo>
                    <a:pt x="1200" y="6139"/>
                    <a:pt x="1401" y="6106"/>
                    <a:pt x="1596" y="6039"/>
                  </a:cubicBezTo>
                  <a:cubicBezTo>
                    <a:pt x="1886" y="6173"/>
                    <a:pt x="2179" y="6240"/>
                    <a:pt x="2475" y="6240"/>
                  </a:cubicBezTo>
                  <a:cubicBezTo>
                    <a:pt x="2677" y="6240"/>
                    <a:pt x="2879" y="6209"/>
                    <a:pt x="3084" y="6147"/>
                  </a:cubicBezTo>
                  <a:cubicBezTo>
                    <a:pt x="3292" y="6305"/>
                    <a:pt x="3525" y="6385"/>
                    <a:pt x="3784" y="6385"/>
                  </a:cubicBezTo>
                  <a:cubicBezTo>
                    <a:pt x="3986" y="6385"/>
                    <a:pt x="4203" y="6336"/>
                    <a:pt x="4436" y="6238"/>
                  </a:cubicBezTo>
                  <a:cubicBezTo>
                    <a:pt x="4418" y="5769"/>
                    <a:pt x="4418" y="5309"/>
                    <a:pt x="4418" y="4858"/>
                  </a:cubicBezTo>
                  <a:cubicBezTo>
                    <a:pt x="4427" y="3975"/>
                    <a:pt x="4481" y="3101"/>
                    <a:pt x="4580" y="2244"/>
                  </a:cubicBezTo>
                  <a:cubicBezTo>
                    <a:pt x="4652" y="1640"/>
                    <a:pt x="4733" y="1037"/>
                    <a:pt x="4841" y="433"/>
                  </a:cubicBezTo>
                  <a:cubicBezTo>
                    <a:pt x="4604" y="322"/>
                    <a:pt x="4342" y="266"/>
                    <a:pt x="4057" y="266"/>
                  </a:cubicBezTo>
                  <a:cubicBezTo>
                    <a:pt x="3877" y="266"/>
                    <a:pt x="3688" y="288"/>
                    <a:pt x="3489" y="333"/>
                  </a:cubicBezTo>
                  <a:cubicBezTo>
                    <a:pt x="3200" y="184"/>
                    <a:pt x="2913" y="108"/>
                    <a:pt x="2630" y="108"/>
                  </a:cubicBezTo>
                  <a:cubicBezTo>
                    <a:pt x="2419" y="108"/>
                    <a:pt x="2210" y="150"/>
                    <a:pt x="2002" y="234"/>
                  </a:cubicBezTo>
                  <a:cubicBezTo>
                    <a:pt x="1773" y="78"/>
                    <a:pt x="1502" y="0"/>
                    <a:pt x="1193" y="0"/>
                  </a:cubicBezTo>
                  <a:close/>
                </a:path>
              </a:pathLst>
            </a:custGeom>
            <a:solidFill>
              <a:srgbClr val="FCAD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Google Shape;1389;p42">
              <a:extLst>
                <a:ext uri="{FF2B5EF4-FFF2-40B4-BE49-F238E27FC236}">
                  <a16:creationId xmlns:a16="http://schemas.microsoft.com/office/drawing/2014/main" id="{69CFB1D6-68A3-4D8F-BFA2-BE0CD4D6C1A2}"/>
                </a:ext>
              </a:extLst>
            </p:cNvPr>
            <p:cNvSpPr/>
            <p:nvPr/>
          </p:nvSpPr>
          <p:spPr>
            <a:xfrm>
              <a:off x="2275025" y="3904375"/>
              <a:ext cx="91525" cy="94625"/>
            </a:xfrm>
            <a:custGeom>
              <a:avLst/>
              <a:gdLst/>
              <a:ahLst/>
              <a:cxnLst/>
              <a:rect l="l" t="t" r="r" b="b"/>
              <a:pathLst>
                <a:path w="3661" h="3785" extrusionOk="0">
                  <a:moveTo>
                    <a:pt x="3350" y="817"/>
                  </a:moveTo>
                  <a:cubicBezTo>
                    <a:pt x="3156" y="817"/>
                    <a:pt x="3037" y="1160"/>
                    <a:pt x="2993" y="1846"/>
                  </a:cubicBezTo>
                  <a:cubicBezTo>
                    <a:pt x="2993" y="1855"/>
                    <a:pt x="2975" y="2027"/>
                    <a:pt x="2957" y="2351"/>
                  </a:cubicBezTo>
                  <a:cubicBezTo>
                    <a:pt x="2975" y="2676"/>
                    <a:pt x="3065" y="2847"/>
                    <a:pt x="3237" y="2856"/>
                  </a:cubicBezTo>
                  <a:cubicBezTo>
                    <a:pt x="3244" y="2856"/>
                    <a:pt x="3251" y="2857"/>
                    <a:pt x="3258" y="2857"/>
                  </a:cubicBezTo>
                  <a:cubicBezTo>
                    <a:pt x="3514" y="2857"/>
                    <a:pt x="3633" y="2532"/>
                    <a:pt x="3615" y="1891"/>
                  </a:cubicBezTo>
                  <a:cubicBezTo>
                    <a:pt x="3660" y="1188"/>
                    <a:pt x="3579" y="837"/>
                    <a:pt x="3372" y="819"/>
                  </a:cubicBezTo>
                  <a:cubicBezTo>
                    <a:pt x="3364" y="818"/>
                    <a:pt x="3357" y="817"/>
                    <a:pt x="3350" y="817"/>
                  </a:cubicBezTo>
                  <a:close/>
                  <a:moveTo>
                    <a:pt x="1943" y="470"/>
                  </a:moveTo>
                  <a:cubicBezTo>
                    <a:pt x="1829" y="470"/>
                    <a:pt x="1743" y="675"/>
                    <a:pt x="1686" y="1089"/>
                  </a:cubicBezTo>
                  <a:cubicBezTo>
                    <a:pt x="1641" y="1360"/>
                    <a:pt x="1614" y="1675"/>
                    <a:pt x="1596" y="2018"/>
                  </a:cubicBezTo>
                  <a:cubicBezTo>
                    <a:pt x="1596" y="2036"/>
                    <a:pt x="1578" y="2288"/>
                    <a:pt x="1542" y="2793"/>
                  </a:cubicBezTo>
                  <a:cubicBezTo>
                    <a:pt x="1533" y="3298"/>
                    <a:pt x="1623" y="3559"/>
                    <a:pt x="1804" y="3568"/>
                  </a:cubicBezTo>
                  <a:cubicBezTo>
                    <a:pt x="1811" y="3569"/>
                    <a:pt x="1818" y="3569"/>
                    <a:pt x="1825" y="3569"/>
                  </a:cubicBezTo>
                  <a:cubicBezTo>
                    <a:pt x="2090" y="3569"/>
                    <a:pt x="2227" y="3064"/>
                    <a:pt x="2236" y="2063"/>
                  </a:cubicBezTo>
                  <a:cubicBezTo>
                    <a:pt x="2311" y="1019"/>
                    <a:pt x="2256" y="500"/>
                    <a:pt x="2086" y="500"/>
                  </a:cubicBezTo>
                  <a:cubicBezTo>
                    <a:pt x="2071" y="500"/>
                    <a:pt x="2055" y="504"/>
                    <a:pt x="2038" y="512"/>
                  </a:cubicBezTo>
                  <a:cubicBezTo>
                    <a:pt x="2004" y="484"/>
                    <a:pt x="1972" y="470"/>
                    <a:pt x="1943" y="470"/>
                  </a:cubicBezTo>
                  <a:close/>
                  <a:moveTo>
                    <a:pt x="465" y="0"/>
                  </a:moveTo>
                  <a:cubicBezTo>
                    <a:pt x="291" y="0"/>
                    <a:pt x="155" y="619"/>
                    <a:pt x="73" y="1855"/>
                  </a:cubicBezTo>
                  <a:cubicBezTo>
                    <a:pt x="73" y="1873"/>
                    <a:pt x="55" y="2189"/>
                    <a:pt x="10" y="2802"/>
                  </a:cubicBezTo>
                  <a:cubicBezTo>
                    <a:pt x="1" y="3424"/>
                    <a:pt x="82" y="3748"/>
                    <a:pt x="253" y="3757"/>
                  </a:cubicBezTo>
                  <a:cubicBezTo>
                    <a:pt x="257" y="3758"/>
                    <a:pt x="261" y="3758"/>
                    <a:pt x="264" y="3758"/>
                  </a:cubicBezTo>
                  <a:cubicBezTo>
                    <a:pt x="528" y="3758"/>
                    <a:pt x="668" y="3136"/>
                    <a:pt x="695" y="1900"/>
                  </a:cubicBezTo>
                  <a:cubicBezTo>
                    <a:pt x="784" y="639"/>
                    <a:pt x="724" y="16"/>
                    <a:pt x="523" y="16"/>
                  </a:cubicBezTo>
                  <a:cubicBezTo>
                    <a:pt x="520" y="16"/>
                    <a:pt x="517" y="16"/>
                    <a:pt x="515" y="17"/>
                  </a:cubicBezTo>
                  <a:cubicBezTo>
                    <a:pt x="498" y="6"/>
                    <a:pt x="481" y="0"/>
                    <a:pt x="465" y="0"/>
                  </a:cubicBezTo>
                  <a:close/>
                  <a:moveTo>
                    <a:pt x="3113" y="3139"/>
                  </a:moveTo>
                  <a:cubicBezTo>
                    <a:pt x="2937" y="3139"/>
                    <a:pt x="2838" y="3224"/>
                    <a:pt x="2822" y="3406"/>
                  </a:cubicBezTo>
                  <a:cubicBezTo>
                    <a:pt x="2822" y="3460"/>
                    <a:pt x="2840" y="3523"/>
                    <a:pt x="2885" y="3604"/>
                  </a:cubicBezTo>
                  <a:cubicBezTo>
                    <a:pt x="2948" y="3712"/>
                    <a:pt x="3038" y="3775"/>
                    <a:pt x="3165" y="3784"/>
                  </a:cubicBezTo>
                  <a:cubicBezTo>
                    <a:pt x="3174" y="3785"/>
                    <a:pt x="3183" y="3785"/>
                    <a:pt x="3192" y="3785"/>
                  </a:cubicBezTo>
                  <a:cubicBezTo>
                    <a:pt x="3382" y="3785"/>
                    <a:pt x="3490" y="3694"/>
                    <a:pt x="3498" y="3496"/>
                  </a:cubicBezTo>
                  <a:cubicBezTo>
                    <a:pt x="3516" y="3289"/>
                    <a:pt x="3408" y="3171"/>
                    <a:pt x="3192" y="3144"/>
                  </a:cubicBezTo>
                  <a:cubicBezTo>
                    <a:pt x="3164" y="3141"/>
                    <a:pt x="3137" y="3139"/>
                    <a:pt x="3113" y="3139"/>
                  </a:cubicBezTo>
                  <a:close/>
                </a:path>
              </a:pathLst>
            </a:custGeom>
            <a:solidFill>
              <a:srgbClr val="FFD7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Google Shape;1390;p42">
              <a:extLst>
                <a:ext uri="{FF2B5EF4-FFF2-40B4-BE49-F238E27FC236}">
                  <a16:creationId xmlns:a16="http://schemas.microsoft.com/office/drawing/2014/main" id="{DA0BEA61-EE4F-495B-87B1-C4E84F53CB52}"/>
                </a:ext>
              </a:extLst>
            </p:cNvPr>
            <p:cNvSpPr/>
            <p:nvPr/>
          </p:nvSpPr>
          <p:spPr>
            <a:xfrm>
              <a:off x="4200850" y="4019700"/>
              <a:ext cx="243175" cy="145150"/>
            </a:xfrm>
            <a:custGeom>
              <a:avLst/>
              <a:gdLst/>
              <a:ahLst/>
              <a:cxnLst/>
              <a:rect l="l" t="t" r="r" b="b"/>
              <a:pathLst>
                <a:path w="9727" h="5806" extrusionOk="0">
                  <a:moveTo>
                    <a:pt x="2290" y="1"/>
                  </a:moveTo>
                  <a:cubicBezTo>
                    <a:pt x="1821" y="289"/>
                    <a:pt x="1299" y="632"/>
                    <a:pt x="731" y="1019"/>
                  </a:cubicBezTo>
                  <a:cubicBezTo>
                    <a:pt x="334" y="1290"/>
                    <a:pt x="91" y="1506"/>
                    <a:pt x="1" y="1668"/>
                  </a:cubicBezTo>
                  <a:cubicBezTo>
                    <a:pt x="73" y="1767"/>
                    <a:pt x="325" y="1885"/>
                    <a:pt x="758" y="2029"/>
                  </a:cubicBezTo>
                  <a:cubicBezTo>
                    <a:pt x="1181" y="2164"/>
                    <a:pt x="1803" y="2371"/>
                    <a:pt x="2597" y="2669"/>
                  </a:cubicBezTo>
                  <a:cubicBezTo>
                    <a:pt x="3390" y="2939"/>
                    <a:pt x="4075" y="3128"/>
                    <a:pt x="4634" y="3237"/>
                  </a:cubicBezTo>
                  <a:cubicBezTo>
                    <a:pt x="3516" y="3489"/>
                    <a:pt x="2579" y="3696"/>
                    <a:pt x="1812" y="3832"/>
                  </a:cubicBezTo>
                  <a:cubicBezTo>
                    <a:pt x="1037" y="3967"/>
                    <a:pt x="559" y="4129"/>
                    <a:pt x="379" y="4318"/>
                  </a:cubicBezTo>
                  <a:cubicBezTo>
                    <a:pt x="343" y="4354"/>
                    <a:pt x="541" y="4598"/>
                    <a:pt x="992" y="5039"/>
                  </a:cubicBezTo>
                  <a:cubicBezTo>
                    <a:pt x="1443" y="5499"/>
                    <a:pt x="1740" y="5752"/>
                    <a:pt x="1894" y="5806"/>
                  </a:cubicBezTo>
                  <a:lnTo>
                    <a:pt x="9591" y="4399"/>
                  </a:lnTo>
                  <a:cubicBezTo>
                    <a:pt x="9195" y="3777"/>
                    <a:pt x="9240" y="3011"/>
                    <a:pt x="9727" y="2110"/>
                  </a:cubicBezTo>
                  <a:lnTo>
                    <a:pt x="2290" y="1"/>
                  </a:lnTo>
                  <a:close/>
                </a:path>
              </a:pathLst>
            </a:custGeom>
            <a:solidFill>
              <a:srgbClr val="DEA0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Google Shape;1391;p42">
              <a:extLst>
                <a:ext uri="{FF2B5EF4-FFF2-40B4-BE49-F238E27FC236}">
                  <a16:creationId xmlns:a16="http://schemas.microsoft.com/office/drawing/2014/main" id="{FBD9FEAF-30A5-4BBD-8E8F-244B4AF8775C}"/>
                </a:ext>
              </a:extLst>
            </p:cNvPr>
            <p:cNvSpPr/>
            <p:nvPr/>
          </p:nvSpPr>
          <p:spPr>
            <a:xfrm>
              <a:off x="4430700" y="4072425"/>
              <a:ext cx="121050" cy="57275"/>
            </a:xfrm>
            <a:custGeom>
              <a:avLst/>
              <a:gdLst/>
              <a:ahLst/>
              <a:cxnLst/>
              <a:rect l="l" t="t" r="r" b="b"/>
              <a:pathLst>
                <a:path w="4842" h="2291" extrusionOk="0">
                  <a:moveTo>
                    <a:pt x="533" y="1"/>
                  </a:moveTo>
                  <a:cubicBezTo>
                    <a:pt x="46" y="902"/>
                    <a:pt x="1" y="1668"/>
                    <a:pt x="397" y="2290"/>
                  </a:cubicBezTo>
                  <a:lnTo>
                    <a:pt x="4841" y="1164"/>
                  </a:lnTo>
                  <a:lnTo>
                    <a:pt x="533" y="1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Google Shape;1392;p42">
              <a:extLst>
                <a:ext uri="{FF2B5EF4-FFF2-40B4-BE49-F238E27FC236}">
                  <a16:creationId xmlns:a16="http://schemas.microsoft.com/office/drawing/2014/main" id="{18DA84A3-1CF1-4386-B104-82A6CD20DE56}"/>
                </a:ext>
              </a:extLst>
            </p:cNvPr>
            <p:cNvSpPr/>
            <p:nvPr/>
          </p:nvSpPr>
          <p:spPr>
            <a:xfrm>
              <a:off x="2373050" y="3934975"/>
              <a:ext cx="1943650" cy="192700"/>
            </a:xfrm>
            <a:custGeom>
              <a:avLst/>
              <a:gdLst/>
              <a:ahLst/>
              <a:cxnLst/>
              <a:rect l="l" t="t" r="r" b="b"/>
              <a:pathLst>
                <a:path w="77746" h="7708" extrusionOk="0">
                  <a:moveTo>
                    <a:pt x="1228" y="844"/>
                  </a:moveTo>
                  <a:cubicBezTo>
                    <a:pt x="1302" y="844"/>
                    <a:pt x="1386" y="857"/>
                    <a:pt x="1479" y="884"/>
                  </a:cubicBezTo>
                  <a:lnTo>
                    <a:pt x="17298" y="2020"/>
                  </a:lnTo>
                  <a:cubicBezTo>
                    <a:pt x="17605" y="2065"/>
                    <a:pt x="17749" y="2227"/>
                    <a:pt x="17731" y="2497"/>
                  </a:cubicBezTo>
                  <a:cubicBezTo>
                    <a:pt x="17722" y="2605"/>
                    <a:pt x="17686" y="2705"/>
                    <a:pt x="17632" y="2804"/>
                  </a:cubicBezTo>
                  <a:cubicBezTo>
                    <a:pt x="17551" y="2907"/>
                    <a:pt x="17447" y="2956"/>
                    <a:pt x="17318" y="2956"/>
                  </a:cubicBezTo>
                  <a:cubicBezTo>
                    <a:pt x="17289" y="2956"/>
                    <a:pt x="17258" y="2953"/>
                    <a:pt x="17226" y="2948"/>
                  </a:cubicBezTo>
                  <a:lnTo>
                    <a:pt x="1245" y="1839"/>
                  </a:lnTo>
                  <a:cubicBezTo>
                    <a:pt x="938" y="1785"/>
                    <a:pt x="794" y="1605"/>
                    <a:pt x="812" y="1307"/>
                  </a:cubicBezTo>
                  <a:cubicBezTo>
                    <a:pt x="833" y="1000"/>
                    <a:pt x="973" y="844"/>
                    <a:pt x="1228" y="844"/>
                  </a:cubicBezTo>
                  <a:close/>
                  <a:moveTo>
                    <a:pt x="18849" y="2164"/>
                  </a:moveTo>
                  <a:cubicBezTo>
                    <a:pt x="18912" y="2164"/>
                    <a:pt x="18981" y="2170"/>
                    <a:pt x="19056" y="2182"/>
                  </a:cubicBezTo>
                  <a:cubicBezTo>
                    <a:pt x="19489" y="2254"/>
                    <a:pt x="19696" y="2443"/>
                    <a:pt x="19669" y="2768"/>
                  </a:cubicBezTo>
                  <a:cubicBezTo>
                    <a:pt x="19653" y="3057"/>
                    <a:pt x="19469" y="3195"/>
                    <a:pt x="19119" y="3195"/>
                  </a:cubicBezTo>
                  <a:cubicBezTo>
                    <a:pt x="19088" y="3195"/>
                    <a:pt x="19055" y="3194"/>
                    <a:pt x="19020" y="3191"/>
                  </a:cubicBezTo>
                  <a:cubicBezTo>
                    <a:pt x="18741" y="3173"/>
                    <a:pt x="18533" y="3083"/>
                    <a:pt x="18416" y="2912"/>
                  </a:cubicBezTo>
                  <a:cubicBezTo>
                    <a:pt x="18362" y="2822"/>
                    <a:pt x="18335" y="2723"/>
                    <a:pt x="18344" y="2623"/>
                  </a:cubicBezTo>
                  <a:cubicBezTo>
                    <a:pt x="18359" y="2315"/>
                    <a:pt x="18531" y="2164"/>
                    <a:pt x="18849" y="2164"/>
                  </a:cubicBezTo>
                  <a:close/>
                  <a:moveTo>
                    <a:pt x="163" y="0"/>
                  </a:moveTo>
                  <a:cubicBezTo>
                    <a:pt x="64" y="857"/>
                    <a:pt x="10" y="1731"/>
                    <a:pt x="1" y="2614"/>
                  </a:cubicBezTo>
                  <a:lnTo>
                    <a:pt x="73491" y="7707"/>
                  </a:lnTo>
                  <a:cubicBezTo>
                    <a:pt x="73671" y="7509"/>
                    <a:pt x="74149" y="7356"/>
                    <a:pt x="74924" y="7221"/>
                  </a:cubicBezTo>
                  <a:cubicBezTo>
                    <a:pt x="75691" y="7085"/>
                    <a:pt x="76628" y="6878"/>
                    <a:pt x="77746" y="6626"/>
                  </a:cubicBezTo>
                  <a:cubicBezTo>
                    <a:pt x="77187" y="6517"/>
                    <a:pt x="76502" y="6328"/>
                    <a:pt x="75709" y="6058"/>
                  </a:cubicBezTo>
                  <a:cubicBezTo>
                    <a:pt x="74915" y="5760"/>
                    <a:pt x="74293" y="5553"/>
                    <a:pt x="73870" y="5418"/>
                  </a:cubicBezTo>
                  <a:cubicBezTo>
                    <a:pt x="73437" y="5274"/>
                    <a:pt x="73185" y="5156"/>
                    <a:pt x="73113" y="5057"/>
                  </a:cubicBezTo>
                  <a:lnTo>
                    <a:pt x="163" y="0"/>
                  </a:lnTo>
                  <a:close/>
                </a:path>
              </a:pathLst>
            </a:custGeom>
            <a:solidFill>
              <a:srgbClr val="EC81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Google Shape;1393;p42">
              <a:extLst>
                <a:ext uri="{FF2B5EF4-FFF2-40B4-BE49-F238E27FC236}">
                  <a16:creationId xmlns:a16="http://schemas.microsoft.com/office/drawing/2014/main" id="{55B3801F-5D36-443E-9591-46D997FCDC45}"/>
                </a:ext>
              </a:extLst>
            </p:cNvPr>
            <p:cNvSpPr/>
            <p:nvPr/>
          </p:nvSpPr>
          <p:spPr>
            <a:xfrm>
              <a:off x="2392900" y="3956075"/>
              <a:ext cx="472575" cy="58775"/>
            </a:xfrm>
            <a:custGeom>
              <a:avLst/>
              <a:gdLst/>
              <a:ahLst/>
              <a:cxnLst/>
              <a:rect l="l" t="t" r="r" b="b"/>
              <a:pathLst>
                <a:path w="18903" h="2351" extrusionOk="0">
                  <a:moveTo>
                    <a:pt x="434" y="0"/>
                  </a:moveTo>
                  <a:cubicBezTo>
                    <a:pt x="179" y="0"/>
                    <a:pt x="39" y="156"/>
                    <a:pt x="18" y="463"/>
                  </a:cubicBezTo>
                  <a:cubicBezTo>
                    <a:pt x="0" y="761"/>
                    <a:pt x="144" y="941"/>
                    <a:pt x="451" y="995"/>
                  </a:cubicBezTo>
                  <a:lnTo>
                    <a:pt x="16432" y="2104"/>
                  </a:lnTo>
                  <a:cubicBezTo>
                    <a:pt x="16464" y="2109"/>
                    <a:pt x="16495" y="2112"/>
                    <a:pt x="16524" y="2112"/>
                  </a:cubicBezTo>
                  <a:cubicBezTo>
                    <a:pt x="16653" y="2112"/>
                    <a:pt x="16757" y="2063"/>
                    <a:pt x="16838" y="1960"/>
                  </a:cubicBezTo>
                  <a:cubicBezTo>
                    <a:pt x="16892" y="1861"/>
                    <a:pt x="16928" y="1761"/>
                    <a:pt x="16937" y="1653"/>
                  </a:cubicBezTo>
                  <a:cubicBezTo>
                    <a:pt x="16955" y="1383"/>
                    <a:pt x="16811" y="1221"/>
                    <a:pt x="16495" y="1176"/>
                  </a:cubicBezTo>
                  <a:lnTo>
                    <a:pt x="685" y="40"/>
                  </a:lnTo>
                  <a:cubicBezTo>
                    <a:pt x="592" y="13"/>
                    <a:pt x="508" y="0"/>
                    <a:pt x="434" y="0"/>
                  </a:cubicBezTo>
                  <a:close/>
                  <a:moveTo>
                    <a:pt x="18055" y="1320"/>
                  </a:moveTo>
                  <a:cubicBezTo>
                    <a:pt x="17737" y="1320"/>
                    <a:pt x="17565" y="1471"/>
                    <a:pt x="17550" y="1779"/>
                  </a:cubicBezTo>
                  <a:cubicBezTo>
                    <a:pt x="17541" y="1879"/>
                    <a:pt x="17568" y="1978"/>
                    <a:pt x="17622" y="2068"/>
                  </a:cubicBezTo>
                  <a:cubicBezTo>
                    <a:pt x="17739" y="2239"/>
                    <a:pt x="17947" y="2329"/>
                    <a:pt x="18226" y="2347"/>
                  </a:cubicBezTo>
                  <a:cubicBezTo>
                    <a:pt x="18261" y="2350"/>
                    <a:pt x="18294" y="2351"/>
                    <a:pt x="18325" y="2351"/>
                  </a:cubicBezTo>
                  <a:cubicBezTo>
                    <a:pt x="18675" y="2351"/>
                    <a:pt x="18859" y="2213"/>
                    <a:pt x="18875" y="1924"/>
                  </a:cubicBezTo>
                  <a:cubicBezTo>
                    <a:pt x="18902" y="1599"/>
                    <a:pt x="18695" y="1410"/>
                    <a:pt x="18262" y="1338"/>
                  </a:cubicBezTo>
                  <a:cubicBezTo>
                    <a:pt x="18187" y="1326"/>
                    <a:pt x="18118" y="1320"/>
                    <a:pt x="18055" y="1320"/>
                  </a:cubicBezTo>
                  <a:close/>
                </a:path>
              </a:pathLst>
            </a:custGeom>
            <a:solidFill>
              <a:srgbClr val="FFB2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Google Shape;1394;p42">
              <a:extLst>
                <a:ext uri="{FF2B5EF4-FFF2-40B4-BE49-F238E27FC236}">
                  <a16:creationId xmlns:a16="http://schemas.microsoft.com/office/drawing/2014/main" id="{F8825F2A-02C0-42B1-8089-11F974890128}"/>
                </a:ext>
              </a:extLst>
            </p:cNvPr>
            <p:cNvSpPr/>
            <p:nvPr/>
          </p:nvSpPr>
          <p:spPr>
            <a:xfrm>
              <a:off x="2373050" y="3889675"/>
              <a:ext cx="1885075" cy="275175"/>
            </a:xfrm>
            <a:custGeom>
              <a:avLst/>
              <a:gdLst/>
              <a:ahLst/>
              <a:cxnLst/>
              <a:rect l="l" t="t" r="r" b="b"/>
              <a:pathLst>
                <a:path w="75403" h="11007" extrusionOk="0">
                  <a:moveTo>
                    <a:pt x="424" y="1"/>
                  </a:moveTo>
                  <a:cubicBezTo>
                    <a:pt x="316" y="605"/>
                    <a:pt x="235" y="1208"/>
                    <a:pt x="163" y="1812"/>
                  </a:cubicBezTo>
                  <a:lnTo>
                    <a:pt x="73113" y="6869"/>
                  </a:lnTo>
                  <a:cubicBezTo>
                    <a:pt x="73203" y="6707"/>
                    <a:pt x="73446" y="6491"/>
                    <a:pt x="73843" y="6220"/>
                  </a:cubicBezTo>
                  <a:cubicBezTo>
                    <a:pt x="74411" y="5833"/>
                    <a:pt x="74933" y="5490"/>
                    <a:pt x="75402" y="5202"/>
                  </a:cubicBezTo>
                  <a:lnTo>
                    <a:pt x="424" y="1"/>
                  </a:lnTo>
                  <a:close/>
                  <a:moveTo>
                    <a:pt x="1" y="4426"/>
                  </a:moveTo>
                  <a:cubicBezTo>
                    <a:pt x="1" y="4877"/>
                    <a:pt x="1" y="5337"/>
                    <a:pt x="19" y="5806"/>
                  </a:cubicBezTo>
                  <a:lnTo>
                    <a:pt x="75006" y="11007"/>
                  </a:lnTo>
                  <a:cubicBezTo>
                    <a:pt x="74852" y="10953"/>
                    <a:pt x="74555" y="10700"/>
                    <a:pt x="74104" y="10240"/>
                  </a:cubicBezTo>
                  <a:cubicBezTo>
                    <a:pt x="73653" y="9799"/>
                    <a:pt x="73455" y="9555"/>
                    <a:pt x="73491" y="9519"/>
                  </a:cubicBezTo>
                  <a:lnTo>
                    <a:pt x="1" y="4426"/>
                  </a:lnTo>
                  <a:close/>
                </a:path>
              </a:pathLst>
            </a:custGeom>
            <a:solidFill>
              <a:srgbClr val="C45A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Google Shape;1395;p42">
              <a:extLst>
                <a:ext uri="{FF2B5EF4-FFF2-40B4-BE49-F238E27FC236}">
                  <a16:creationId xmlns:a16="http://schemas.microsoft.com/office/drawing/2014/main" id="{653A5820-3EEB-4979-A781-C307F9A4A399}"/>
                </a:ext>
              </a:extLst>
            </p:cNvPr>
            <p:cNvSpPr/>
            <p:nvPr/>
          </p:nvSpPr>
          <p:spPr>
            <a:xfrm>
              <a:off x="2142525" y="3876725"/>
              <a:ext cx="2414850" cy="291950"/>
            </a:xfrm>
            <a:custGeom>
              <a:avLst/>
              <a:gdLst/>
              <a:ahLst/>
              <a:cxnLst/>
              <a:rect l="l" t="t" r="r" b="b"/>
              <a:pathLst>
                <a:path w="96594" h="11678" extrusionOk="0">
                  <a:moveTo>
                    <a:pt x="3079" y="479"/>
                  </a:moveTo>
                  <a:cubicBezTo>
                    <a:pt x="3263" y="479"/>
                    <a:pt x="3448" y="485"/>
                    <a:pt x="3633" y="492"/>
                  </a:cubicBezTo>
                  <a:cubicBezTo>
                    <a:pt x="4094" y="507"/>
                    <a:pt x="4554" y="537"/>
                    <a:pt x="5014" y="606"/>
                  </a:cubicBezTo>
                  <a:lnTo>
                    <a:pt x="5014" y="606"/>
                  </a:lnTo>
                  <a:cubicBezTo>
                    <a:pt x="4945" y="1432"/>
                    <a:pt x="4863" y="2251"/>
                    <a:pt x="4805" y="3079"/>
                  </a:cubicBezTo>
                  <a:cubicBezTo>
                    <a:pt x="4738" y="3903"/>
                    <a:pt x="4703" y="4719"/>
                    <a:pt x="4669" y="5549"/>
                  </a:cubicBezTo>
                  <a:lnTo>
                    <a:pt x="4669" y="5549"/>
                  </a:lnTo>
                  <a:lnTo>
                    <a:pt x="4075" y="5521"/>
                  </a:lnTo>
                  <a:cubicBezTo>
                    <a:pt x="3813" y="5512"/>
                    <a:pt x="3552" y="5503"/>
                    <a:pt x="3291" y="5467"/>
                  </a:cubicBezTo>
                  <a:cubicBezTo>
                    <a:pt x="3029" y="5440"/>
                    <a:pt x="2777" y="5413"/>
                    <a:pt x="2515" y="5368"/>
                  </a:cubicBezTo>
                  <a:cubicBezTo>
                    <a:pt x="2452" y="5359"/>
                    <a:pt x="2380" y="5350"/>
                    <a:pt x="2326" y="5341"/>
                  </a:cubicBezTo>
                  <a:cubicBezTo>
                    <a:pt x="2263" y="5323"/>
                    <a:pt x="2200" y="5314"/>
                    <a:pt x="2146" y="5296"/>
                  </a:cubicBezTo>
                  <a:cubicBezTo>
                    <a:pt x="2020" y="5260"/>
                    <a:pt x="1903" y="5215"/>
                    <a:pt x="1794" y="5161"/>
                  </a:cubicBezTo>
                  <a:cubicBezTo>
                    <a:pt x="1335" y="4962"/>
                    <a:pt x="965" y="4620"/>
                    <a:pt x="794" y="4196"/>
                  </a:cubicBezTo>
                  <a:cubicBezTo>
                    <a:pt x="604" y="3764"/>
                    <a:pt x="577" y="3277"/>
                    <a:pt x="623" y="2781"/>
                  </a:cubicBezTo>
                  <a:cubicBezTo>
                    <a:pt x="650" y="2276"/>
                    <a:pt x="749" y="1799"/>
                    <a:pt x="992" y="1402"/>
                  </a:cubicBezTo>
                  <a:cubicBezTo>
                    <a:pt x="1226" y="1005"/>
                    <a:pt x="1632" y="726"/>
                    <a:pt x="2110" y="591"/>
                  </a:cubicBezTo>
                  <a:cubicBezTo>
                    <a:pt x="2227" y="555"/>
                    <a:pt x="2353" y="537"/>
                    <a:pt x="2479" y="510"/>
                  </a:cubicBezTo>
                  <a:cubicBezTo>
                    <a:pt x="2606" y="492"/>
                    <a:pt x="2714" y="483"/>
                    <a:pt x="2849" y="483"/>
                  </a:cubicBezTo>
                  <a:cubicBezTo>
                    <a:pt x="2926" y="480"/>
                    <a:pt x="3002" y="479"/>
                    <a:pt x="3079" y="479"/>
                  </a:cubicBezTo>
                  <a:close/>
                  <a:moveTo>
                    <a:pt x="6040" y="167"/>
                  </a:moveTo>
                  <a:cubicBezTo>
                    <a:pt x="6292" y="167"/>
                    <a:pt x="6554" y="266"/>
                    <a:pt x="6689" y="483"/>
                  </a:cubicBezTo>
                  <a:lnTo>
                    <a:pt x="6797" y="510"/>
                  </a:lnTo>
                  <a:cubicBezTo>
                    <a:pt x="6808" y="513"/>
                    <a:pt x="6819" y="516"/>
                    <a:pt x="6831" y="516"/>
                  </a:cubicBezTo>
                  <a:cubicBezTo>
                    <a:pt x="6847" y="516"/>
                    <a:pt x="6862" y="511"/>
                    <a:pt x="6878" y="501"/>
                  </a:cubicBezTo>
                  <a:cubicBezTo>
                    <a:pt x="7042" y="368"/>
                    <a:pt x="7246" y="317"/>
                    <a:pt x="7449" y="317"/>
                  </a:cubicBezTo>
                  <a:cubicBezTo>
                    <a:pt x="7481" y="317"/>
                    <a:pt x="7513" y="318"/>
                    <a:pt x="7545" y="320"/>
                  </a:cubicBezTo>
                  <a:cubicBezTo>
                    <a:pt x="7789" y="347"/>
                    <a:pt x="8014" y="438"/>
                    <a:pt x="8203" y="591"/>
                  </a:cubicBezTo>
                  <a:lnTo>
                    <a:pt x="8293" y="618"/>
                  </a:lnTo>
                  <a:cubicBezTo>
                    <a:pt x="8302" y="618"/>
                    <a:pt x="8320" y="618"/>
                    <a:pt x="8338" y="609"/>
                  </a:cubicBezTo>
                  <a:cubicBezTo>
                    <a:pt x="8520" y="518"/>
                    <a:pt x="8717" y="472"/>
                    <a:pt x="8915" y="472"/>
                  </a:cubicBezTo>
                  <a:cubicBezTo>
                    <a:pt x="8933" y="472"/>
                    <a:pt x="8951" y="473"/>
                    <a:pt x="8969" y="474"/>
                  </a:cubicBezTo>
                  <a:cubicBezTo>
                    <a:pt x="9186" y="483"/>
                    <a:pt x="9402" y="546"/>
                    <a:pt x="9564" y="690"/>
                  </a:cubicBezTo>
                  <a:lnTo>
                    <a:pt x="9582" y="699"/>
                  </a:lnTo>
                  <a:cubicBezTo>
                    <a:pt x="9600" y="708"/>
                    <a:pt x="9618" y="708"/>
                    <a:pt x="9636" y="708"/>
                  </a:cubicBezTo>
                  <a:cubicBezTo>
                    <a:pt x="12764" y="789"/>
                    <a:pt x="15883" y="1068"/>
                    <a:pt x="19011" y="1276"/>
                  </a:cubicBezTo>
                  <a:lnTo>
                    <a:pt x="28385" y="1934"/>
                  </a:lnTo>
                  <a:lnTo>
                    <a:pt x="47125" y="3241"/>
                  </a:lnTo>
                  <a:lnTo>
                    <a:pt x="84614" y="5873"/>
                  </a:lnTo>
                  <a:lnTo>
                    <a:pt x="84587" y="5873"/>
                  </a:lnTo>
                  <a:lnTo>
                    <a:pt x="87517" y="6702"/>
                  </a:lnTo>
                  <a:cubicBezTo>
                    <a:pt x="88003" y="6846"/>
                    <a:pt x="88490" y="6982"/>
                    <a:pt x="88986" y="7117"/>
                  </a:cubicBezTo>
                  <a:cubicBezTo>
                    <a:pt x="89473" y="7252"/>
                    <a:pt x="89959" y="7387"/>
                    <a:pt x="90455" y="7522"/>
                  </a:cubicBezTo>
                  <a:lnTo>
                    <a:pt x="91924" y="7919"/>
                  </a:lnTo>
                  <a:lnTo>
                    <a:pt x="93403" y="8307"/>
                  </a:lnTo>
                  <a:cubicBezTo>
                    <a:pt x="94178" y="8513"/>
                    <a:pt x="94948" y="8725"/>
                    <a:pt x="95712" y="8973"/>
                  </a:cubicBezTo>
                  <a:lnTo>
                    <a:pt x="95712" y="8973"/>
                  </a:lnTo>
                  <a:cubicBezTo>
                    <a:pt x="94921" y="9193"/>
                    <a:pt x="94126" y="9408"/>
                    <a:pt x="93331" y="9623"/>
                  </a:cubicBezTo>
                  <a:cubicBezTo>
                    <a:pt x="92835" y="9758"/>
                    <a:pt x="92330" y="9893"/>
                    <a:pt x="91834" y="10010"/>
                  </a:cubicBezTo>
                  <a:cubicBezTo>
                    <a:pt x="91321" y="10109"/>
                    <a:pt x="90816" y="10209"/>
                    <a:pt x="90311" y="10299"/>
                  </a:cubicBezTo>
                  <a:cubicBezTo>
                    <a:pt x="89292" y="10488"/>
                    <a:pt x="88265" y="10641"/>
                    <a:pt x="87246" y="10822"/>
                  </a:cubicBezTo>
                  <a:cubicBezTo>
                    <a:pt x="86231" y="10992"/>
                    <a:pt x="85224" y="11181"/>
                    <a:pt x="84209" y="11370"/>
                  </a:cubicBezTo>
                  <a:lnTo>
                    <a:pt x="84209" y="11370"/>
                  </a:lnTo>
                  <a:lnTo>
                    <a:pt x="46747" y="8811"/>
                  </a:lnTo>
                  <a:lnTo>
                    <a:pt x="27998" y="7522"/>
                  </a:lnTo>
                  <a:cubicBezTo>
                    <a:pt x="21751" y="7090"/>
                    <a:pt x="15495" y="6684"/>
                    <a:pt x="9258" y="6134"/>
                  </a:cubicBezTo>
                  <a:cubicBezTo>
                    <a:pt x="9250" y="6132"/>
                    <a:pt x="9242" y="6131"/>
                    <a:pt x="9234" y="6131"/>
                  </a:cubicBezTo>
                  <a:cubicBezTo>
                    <a:pt x="9216" y="6131"/>
                    <a:pt x="9198" y="6137"/>
                    <a:pt x="9186" y="6143"/>
                  </a:cubicBezTo>
                  <a:lnTo>
                    <a:pt x="9168" y="6143"/>
                  </a:lnTo>
                  <a:cubicBezTo>
                    <a:pt x="8978" y="6260"/>
                    <a:pt x="8762" y="6324"/>
                    <a:pt x="8555" y="6324"/>
                  </a:cubicBezTo>
                  <a:cubicBezTo>
                    <a:pt x="8347" y="6315"/>
                    <a:pt x="8140" y="6233"/>
                    <a:pt x="8005" y="6080"/>
                  </a:cubicBezTo>
                  <a:cubicBezTo>
                    <a:pt x="7987" y="6053"/>
                    <a:pt x="7951" y="6035"/>
                    <a:pt x="7906" y="6035"/>
                  </a:cubicBezTo>
                  <a:lnTo>
                    <a:pt x="7834" y="6044"/>
                  </a:lnTo>
                  <a:cubicBezTo>
                    <a:pt x="7655" y="6153"/>
                    <a:pt x="7450" y="6201"/>
                    <a:pt x="7242" y="6201"/>
                  </a:cubicBezTo>
                  <a:cubicBezTo>
                    <a:pt x="7208" y="6201"/>
                    <a:pt x="7174" y="6200"/>
                    <a:pt x="7140" y="6197"/>
                  </a:cubicBezTo>
                  <a:cubicBezTo>
                    <a:pt x="7022" y="6188"/>
                    <a:pt x="6905" y="6161"/>
                    <a:pt x="6797" y="6116"/>
                  </a:cubicBezTo>
                  <a:cubicBezTo>
                    <a:pt x="6680" y="6080"/>
                    <a:pt x="6581" y="6026"/>
                    <a:pt x="6482" y="5954"/>
                  </a:cubicBezTo>
                  <a:lnTo>
                    <a:pt x="6464" y="5945"/>
                  </a:lnTo>
                  <a:cubicBezTo>
                    <a:pt x="6446" y="5927"/>
                    <a:pt x="6423" y="5918"/>
                    <a:pt x="6400" y="5918"/>
                  </a:cubicBezTo>
                  <a:cubicBezTo>
                    <a:pt x="6378" y="5918"/>
                    <a:pt x="6355" y="5927"/>
                    <a:pt x="6337" y="5945"/>
                  </a:cubicBezTo>
                  <a:cubicBezTo>
                    <a:pt x="6172" y="6073"/>
                    <a:pt x="5962" y="6132"/>
                    <a:pt x="5750" y="6132"/>
                  </a:cubicBezTo>
                  <a:cubicBezTo>
                    <a:pt x="5708" y="6132"/>
                    <a:pt x="5667" y="6130"/>
                    <a:pt x="5625" y="6125"/>
                  </a:cubicBezTo>
                  <a:cubicBezTo>
                    <a:pt x="5499" y="6116"/>
                    <a:pt x="5373" y="6080"/>
                    <a:pt x="5256" y="6035"/>
                  </a:cubicBezTo>
                  <a:cubicBezTo>
                    <a:pt x="5183" y="6007"/>
                    <a:pt x="5110" y="5972"/>
                    <a:pt x="5042" y="5928"/>
                  </a:cubicBezTo>
                  <a:lnTo>
                    <a:pt x="5042" y="5928"/>
                  </a:lnTo>
                  <a:cubicBezTo>
                    <a:pt x="5040" y="5891"/>
                    <a:pt x="5040" y="5853"/>
                    <a:pt x="5039" y="5815"/>
                  </a:cubicBezTo>
                  <a:lnTo>
                    <a:pt x="5039" y="5815"/>
                  </a:lnTo>
                  <a:cubicBezTo>
                    <a:pt x="5047" y="5791"/>
                    <a:pt x="5051" y="5764"/>
                    <a:pt x="5048" y="5738"/>
                  </a:cubicBezTo>
                  <a:cubicBezTo>
                    <a:pt x="5048" y="5736"/>
                    <a:pt x="5048" y="5735"/>
                    <a:pt x="5048" y="5733"/>
                  </a:cubicBezTo>
                  <a:lnTo>
                    <a:pt x="5048" y="5733"/>
                  </a:lnTo>
                  <a:cubicBezTo>
                    <a:pt x="5048" y="5729"/>
                    <a:pt x="5047" y="5724"/>
                    <a:pt x="5046" y="5719"/>
                  </a:cubicBezTo>
                  <a:lnTo>
                    <a:pt x="5046" y="5719"/>
                  </a:lnTo>
                  <a:cubicBezTo>
                    <a:pt x="4949" y="4851"/>
                    <a:pt x="4959" y="3974"/>
                    <a:pt x="5012" y="3097"/>
                  </a:cubicBezTo>
                  <a:cubicBezTo>
                    <a:pt x="5075" y="2213"/>
                    <a:pt x="5193" y="1330"/>
                    <a:pt x="5409" y="474"/>
                  </a:cubicBezTo>
                  <a:cubicBezTo>
                    <a:pt x="5409" y="465"/>
                    <a:pt x="5418" y="447"/>
                    <a:pt x="5418" y="438"/>
                  </a:cubicBezTo>
                  <a:cubicBezTo>
                    <a:pt x="5418" y="428"/>
                    <a:pt x="5417" y="418"/>
                    <a:pt x="5416" y="408"/>
                  </a:cubicBezTo>
                  <a:lnTo>
                    <a:pt x="5416" y="408"/>
                  </a:lnTo>
                  <a:cubicBezTo>
                    <a:pt x="5420" y="381"/>
                    <a:pt x="5424" y="352"/>
                    <a:pt x="5429" y="324"/>
                  </a:cubicBezTo>
                  <a:lnTo>
                    <a:pt x="5429" y="324"/>
                  </a:lnTo>
                  <a:cubicBezTo>
                    <a:pt x="5503" y="283"/>
                    <a:pt x="5580" y="250"/>
                    <a:pt x="5661" y="221"/>
                  </a:cubicBezTo>
                  <a:cubicBezTo>
                    <a:pt x="5787" y="185"/>
                    <a:pt x="5914" y="167"/>
                    <a:pt x="6040" y="167"/>
                  </a:cubicBezTo>
                  <a:close/>
                  <a:moveTo>
                    <a:pt x="5907" y="1"/>
                  </a:moveTo>
                  <a:cubicBezTo>
                    <a:pt x="5814" y="1"/>
                    <a:pt x="5721" y="5"/>
                    <a:pt x="5625" y="5"/>
                  </a:cubicBezTo>
                  <a:cubicBezTo>
                    <a:pt x="5509" y="12"/>
                    <a:pt x="5398" y="25"/>
                    <a:pt x="5279" y="25"/>
                  </a:cubicBezTo>
                  <a:cubicBezTo>
                    <a:pt x="5250" y="25"/>
                    <a:pt x="5222" y="25"/>
                    <a:pt x="5193" y="23"/>
                  </a:cubicBezTo>
                  <a:cubicBezTo>
                    <a:pt x="5166" y="23"/>
                    <a:pt x="5129" y="41"/>
                    <a:pt x="5111" y="77"/>
                  </a:cubicBezTo>
                  <a:lnTo>
                    <a:pt x="5066" y="167"/>
                  </a:lnTo>
                  <a:cubicBezTo>
                    <a:pt x="5061" y="193"/>
                    <a:pt x="5056" y="217"/>
                    <a:pt x="5051" y="242"/>
                  </a:cubicBezTo>
                  <a:lnTo>
                    <a:pt x="5051" y="242"/>
                  </a:lnTo>
                  <a:lnTo>
                    <a:pt x="3642" y="194"/>
                  </a:lnTo>
                  <a:lnTo>
                    <a:pt x="2849" y="167"/>
                  </a:lnTo>
                  <a:cubicBezTo>
                    <a:pt x="2812" y="164"/>
                    <a:pt x="2773" y="163"/>
                    <a:pt x="2732" y="163"/>
                  </a:cubicBezTo>
                  <a:cubicBezTo>
                    <a:pt x="2635" y="163"/>
                    <a:pt x="2530" y="170"/>
                    <a:pt x="2434" y="176"/>
                  </a:cubicBezTo>
                  <a:cubicBezTo>
                    <a:pt x="2299" y="194"/>
                    <a:pt x="2164" y="212"/>
                    <a:pt x="2020" y="239"/>
                  </a:cubicBezTo>
                  <a:cubicBezTo>
                    <a:pt x="1749" y="293"/>
                    <a:pt x="1479" y="383"/>
                    <a:pt x="1217" y="528"/>
                  </a:cubicBezTo>
                  <a:cubicBezTo>
                    <a:pt x="965" y="681"/>
                    <a:pt x="740" y="879"/>
                    <a:pt x="568" y="1114"/>
                  </a:cubicBezTo>
                  <a:cubicBezTo>
                    <a:pt x="208" y="1600"/>
                    <a:pt x="82" y="2195"/>
                    <a:pt x="46" y="2736"/>
                  </a:cubicBezTo>
                  <a:cubicBezTo>
                    <a:pt x="1" y="3286"/>
                    <a:pt x="64" y="3890"/>
                    <a:pt x="343" y="4413"/>
                  </a:cubicBezTo>
                  <a:cubicBezTo>
                    <a:pt x="487" y="4674"/>
                    <a:pt x="686" y="4899"/>
                    <a:pt x="920" y="5080"/>
                  </a:cubicBezTo>
                  <a:cubicBezTo>
                    <a:pt x="1145" y="5260"/>
                    <a:pt x="1407" y="5386"/>
                    <a:pt x="1668" y="5476"/>
                  </a:cubicBezTo>
                  <a:cubicBezTo>
                    <a:pt x="1794" y="5521"/>
                    <a:pt x="1930" y="5557"/>
                    <a:pt x="2065" y="5593"/>
                  </a:cubicBezTo>
                  <a:cubicBezTo>
                    <a:pt x="2128" y="5611"/>
                    <a:pt x="2200" y="5620"/>
                    <a:pt x="2272" y="5639"/>
                  </a:cubicBezTo>
                  <a:cubicBezTo>
                    <a:pt x="2335" y="5648"/>
                    <a:pt x="2398" y="5648"/>
                    <a:pt x="2470" y="5657"/>
                  </a:cubicBezTo>
                  <a:cubicBezTo>
                    <a:pt x="2732" y="5684"/>
                    <a:pt x="2993" y="5720"/>
                    <a:pt x="3255" y="5756"/>
                  </a:cubicBezTo>
                  <a:cubicBezTo>
                    <a:pt x="3723" y="5827"/>
                    <a:pt x="4184" y="5885"/>
                    <a:pt x="4651" y="5928"/>
                  </a:cubicBezTo>
                  <a:lnTo>
                    <a:pt x="4651" y="5928"/>
                  </a:lnTo>
                  <a:cubicBezTo>
                    <a:pt x="4651" y="5964"/>
                    <a:pt x="4654" y="6000"/>
                    <a:pt x="4661" y="6035"/>
                  </a:cubicBezTo>
                  <a:lnTo>
                    <a:pt x="4661" y="6080"/>
                  </a:lnTo>
                  <a:cubicBezTo>
                    <a:pt x="4670" y="6143"/>
                    <a:pt x="4715" y="6188"/>
                    <a:pt x="4778" y="6197"/>
                  </a:cubicBezTo>
                  <a:cubicBezTo>
                    <a:pt x="4922" y="6215"/>
                    <a:pt x="5057" y="6242"/>
                    <a:pt x="5193" y="6260"/>
                  </a:cubicBezTo>
                  <a:cubicBezTo>
                    <a:pt x="5337" y="6279"/>
                    <a:pt x="5472" y="6297"/>
                    <a:pt x="5607" y="6306"/>
                  </a:cubicBezTo>
                  <a:cubicBezTo>
                    <a:pt x="5742" y="6315"/>
                    <a:pt x="5887" y="6324"/>
                    <a:pt x="6022" y="6324"/>
                  </a:cubicBezTo>
                  <a:cubicBezTo>
                    <a:pt x="6133" y="6324"/>
                    <a:pt x="6243" y="6318"/>
                    <a:pt x="6358" y="6316"/>
                  </a:cubicBezTo>
                  <a:lnTo>
                    <a:pt x="6358" y="6316"/>
                  </a:lnTo>
                  <a:cubicBezTo>
                    <a:pt x="6479" y="6347"/>
                    <a:pt x="6594" y="6371"/>
                    <a:pt x="6716" y="6396"/>
                  </a:cubicBezTo>
                  <a:cubicBezTo>
                    <a:pt x="6851" y="6423"/>
                    <a:pt x="6986" y="6441"/>
                    <a:pt x="7122" y="6450"/>
                  </a:cubicBezTo>
                  <a:cubicBezTo>
                    <a:pt x="7185" y="6454"/>
                    <a:pt x="7247" y="6456"/>
                    <a:pt x="7308" y="6456"/>
                  </a:cubicBezTo>
                  <a:cubicBezTo>
                    <a:pt x="7485" y="6456"/>
                    <a:pt x="7658" y="6441"/>
                    <a:pt x="7841" y="6424"/>
                  </a:cubicBezTo>
                  <a:lnTo>
                    <a:pt x="7841" y="6424"/>
                  </a:lnTo>
                  <a:cubicBezTo>
                    <a:pt x="8064" y="6538"/>
                    <a:pt x="8301" y="6612"/>
                    <a:pt x="8546" y="6612"/>
                  </a:cubicBezTo>
                  <a:cubicBezTo>
                    <a:pt x="8578" y="6614"/>
                    <a:pt x="8609" y="6615"/>
                    <a:pt x="8641" y="6615"/>
                  </a:cubicBezTo>
                  <a:cubicBezTo>
                    <a:pt x="8860" y="6615"/>
                    <a:pt x="9068" y="6567"/>
                    <a:pt x="9276" y="6515"/>
                  </a:cubicBezTo>
                  <a:lnTo>
                    <a:pt x="9276" y="6515"/>
                  </a:lnTo>
                  <a:cubicBezTo>
                    <a:pt x="15516" y="6831"/>
                    <a:pt x="21748" y="7298"/>
                    <a:pt x="27980" y="7730"/>
                  </a:cubicBezTo>
                  <a:lnTo>
                    <a:pt x="46729" y="9037"/>
                  </a:lnTo>
                  <a:lnTo>
                    <a:pt x="84218" y="11678"/>
                  </a:lnTo>
                  <a:lnTo>
                    <a:pt x="84254" y="11678"/>
                  </a:lnTo>
                  <a:cubicBezTo>
                    <a:pt x="85272" y="11489"/>
                    <a:pt x="86291" y="11308"/>
                    <a:pt x="87309" y="11110"/>
                  </a:cubicBezTo>
                  <a:cubicBezTo>
                    <a:pt x="88328" y="10921"/>
                    <a:pt x="89337" y="10704"/>
                    <a:pt x="90356" y="10515"/>
                  </a:cubicBezTo>
                  <a:cubicBezTo>
                    <a:pt x="90861" y="10416"/>
                    <a:pt x="91375" y="10335"/>
                    <a:pt x="91879" y="10245"/>
                  </a:cubicBezTo>
                  <a:cubicBezTo>
                    <a:pt x="92384" y="10127"/>
                    <a:pt x="92889" y="10001"/>
                    <a:pt x="93394" y="9875"/>
                  </a:cubicBezTo>
                  <a:cubicBezTo>
                    <a:pt x="94403" y="9641"/>
                    <a:pt x="95404" y="9397"/>
                    <a:pt x="96422" y="9181"/>
                  </a:cubicBezTo>
                  <a:lnTo>
                    <a:pt x="96431" y="9172"/>
                  </a:lnTo>
                  <a:cubicBezTo>
                    <a:pt x="96504" y="9163"/>
                    <a:pt x="96558" y="9100"/>
                    <a:pt x="96576" y="9028"/>
                  </a:cubicBezTo>
                  <a:cubicBezTo>
                    <a:pt x="96594" y="8920"/>
                    <a:pt x="96522" y="8820"/>
                    <a:pt x="96422" y="8802"/>
                  </a:cubicBezTo>
                  <a:cubicBezTo>
                    <a:pt x="95422" y="8613"/>
                    <a:pt x="94439" y="8361"/>
                    <a:pt x="93457" y="8090"/>
                  </a:cubicBezTo>
                  <a:cubicBezTo>
                    <a:pt x="92970" y="7955"/>
                    <a:pt x="92474" y="7829"/>
                    <a:pt x="91988" y="7685"/>
                  </a:cubicBezTo>
                  <a:lnTo>
                    <a:pt x="90527" y="7252"/>
                  </a:lnTo>
                  <a:cubicBezTo>
                    <a:pt x="90041" y="7099"/>
                    <a:pt x="89554" y="6955"/>
                    <a:pt x="89067" y="6819"/>
                  </a:cubicBezTo>
                  <a:cubicBezTo>
                    <a:pt x="88580" y="6675"/>
                    <a:pt x="88094" y="6531"/>
                    <a:pt x="87607" y="6396"/>
                  </a:cubicBezTo>
                  <a:lnTo>
                    <a:pt x="84668" y="5566"/>
                  </a:lnTo>
                  <a:cubicBezTo>
                    <a:pt x="84659" y="5557"/>
                    <a:pt x="84650" y="5557"/>
                    <a:pt x="84641" y="5557"/>
                  </a:cubicBezTo>
                  <a:lnTo>
                    <a:pt x="47143" y="2988"/>
                  </a:lnTo>
                  <a:lnTo>
                    <a:pt x="28403" y="1708"/>
                  </a:lnTo>
                  <a:lnTo>
                    <a:pt x="19029" y="1059"/>
                  </a:lnTo>
                  <a:cubicBezTo>
                    <a:pt x="15901" y="834"/>
                    <a:pt x="12773" y="672"/>
                    <a:pt x="9663" y="320"/>
                  </a:cubicBezTo>
                  <a:lnTo>
                    <a:pt x="9663" y="320"/>
                  </a:lnTo>
                  <a:lnTo>
                    <a:pt x="9727" y="338"/>
                  </a:lnTo>
                  <a:cubicBezTo>
                    <a:pt x="9474" y="293"/>
                    <a:pt x="9231" y="248"/>
                    <a:pt x="8987" y="239"/>
                  </a:cubicBezTo>
                  <a:cubicBezTo>
                    <a:pt x="8898" y="233"/>
                    <a:pt x="8808" y="231"/>
                    <a:pt x="8717" y="231"/>
                  </a:cubicBezTo>
                  <a:cubicBezTo>
                    <a:pt x="8618" y="231"/>
                    <a:pt x="8519" y="233"/>
                    <a:pt x="8419" y="233"/>
                  </a:cubicBezTo>
                  <a:cubicBezTo>
                    <a:pt x="8391" y="233"/>
                    <a:pt x="8363" y="233"/>
                    <a:pt x="8335" y="232"/>
                  </a:cubicBezTo>
                  <a:lnTo>
                    <a:pt x="8335" y="232"/>
                  </a:lnTo>
                  <a:cubicBezTo>
                    <a:pt x="8081" y="150"/>
                    <a:pt x="7827" y="85"/>
                    <a:pt x="7572" y="68"/>
                  </a:cubicBezTo>
                  <a:cubicBezTo>
                    <a:pt x="7534" y="66"/>
                    <a:pt x="7496" y="64"/>
                    <a:pt x="7458" y="64"/>
                  </a:cubicBezTo>
                  <a:cubicBezTo>
                    <a:pt x="7355" y="64"/>
                    <a:pt x="7254" y="73"/>
                    <a:pt x="7149" y="86"/>
                  </a:cubicBezTo>
                  <a:cubicBezTo>
                    <a:pt x="7039" y="93"/>
                    <a:pt x="6930" y="112"/>
                    <a:pt x="6811" y="129"/>
                  </a:cubicBezTo>
                  <a:lnTo>
                    <a:pt x="6811" y="129"/>
                  </a:lnTo>
                  <a:cubicBezTo>
                    <a:pt x="6696" y="97"/>
                    <a:pt x="6584" y="71"/>
                    <a:pt x="6473" y="50"/>
                  </a:cubicBezTo>
                  <a:cubicBezTo>
                    <a:pt x="6328" y="23"/>
                    <a:pt x="6184" y="5"/>
                    <a:pt x="6049" y="5"/>
                  </a:cubicBezTo>
                  <a:cubicBezTo>
                    <a:pt x="6001" y="2"/>
                    <a:pt x="5954" y="1"/>
                    <a:pt x="590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Google Shape;1396;p42">
              <a:extLst>
                <a:ext uri="{FF2B5EF4-FFF2-40B4-BE49-F238E27FC236}">
                  <a16:creationId xmlns:a16="http://schemas.microsoft.com/office/drawing/2014/main" id="{5B42E40B-574E-4132-BA11-C5EC3039F0F9}"/>
                </a:ext>
              </a:extLst>
            </p:cNvPr>
            <p:cNvSpPr/>
            <p:nvPr/>
          </p:nvSpPr>
          <p:spPr>
            <a:xfrm>
              <a:off x="2297125" y="3977050"/>
              <a:ext cx="10375" cy="58250"/>
            </a:xfrm>
            <a:custGeom>
              <a:avLst/>
              <a:gdLst/>
              <a:ahLst/>
              <a:cxnLst/>
              <a:rect l="l" t="t" r="r" b="b"/>
              <a:pathLst>
                <a:path w="415" h="2330" extrusionOk="0">
                  <a:moveTo>
                    <a:pt x="214" y="0"/>
                  </a:moveTo>
                  <a:cubicBezTo>
                    <a:pt x="203" y="0"/>
                    <a:pt x="192" y="1"/>
                    <a:pt x="180" y="3"/>
                  </a:cubicBezTo>
                  <a:cubicBezTo>
                    <a:pt x="72" y="12"/>
                    <a:pt x="0" y="111"/>
                    <a:pt x="18" y="219"/>
                  </a:cubicBezTo>
                  <a:cubicBezTo>
                    <a:pt x="63" y="535"/>
                    <a:pt x="63" y="850"/>
                    <a:pt x="63" y="1175"/>
                  </a:cubicBezTo>
                  <a:cubicBezTo>
                    <a:pt x="54" y="1490"/>
                    <a:pt x="45" y="1806"/>
                    <a:pt x="18" y="2121"/>
                  </a:cubicBezTo>
                  <a:cubicBezTo>
                    <a:pt x="18" y="2130"/>
                    <a:pt x="18" y="2139"/>
                    <a:pt x="18" y="2157"/>
                  </a:cubicBezTo>
                  <a:cubicBezTo>
                    <a:pt x="27" y="2251"/>
                    <a:pt x="116" y="2329"/>
                    <a:pt x="218" y="2329"/>
                  </a:cubicBezTo>
                  <a:cubicBezTo>
                    <a:pt x="223" y="2329"/>
                    <a:pt x="229" y="2329"/>
                    <a:pt x="234" y="2329"/>
                  </a:cubicBezTo>
                  <a:cubicBezTo>
                    <a:pt x="343" y="2320"/>
                    <a:pt x="415" y="2229"/>
                    <a:pt x="406" y="2121"/>
                  </a:cubicBezTo>
                  <a:lnTo>
                    <a:pt x="406" y="2103"/>
                  </a:lnTo>
                  <a:cubicBezTo>
                    <a:pt x="379" y="1797"/>
                    <a:pt x="370" y="1481"/>
                    <a:pt x="361" y="1166"/>
                  </a:cubicBezTo>
                  <a:cubicBezTo>
                    <a:pt x="361" y="859"/>
                    <a:pt x="361" y="544"/>
                    <a:pt x="406" y="228"/>
                  </a:cubicBezTo>
                  <a:lnTo>
                    <a:pt x="406" y="219"/>
                  </a:lnTo>
                  <a:cubicBezTo>
                    <a:pt x="406" y="201"/>
                    <a:pt x="406" y="183"/>
                    <a:pt x="406" y="165"/>
                  </a:cubicBezTo>
                  <a:cubicBezTo>
                    <a:pt x="390" y="68"/>
                    <a:pt x="308" y="0"/>
                    <a:pt x="21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" name="Google Shape;1397;p42">
              <a:extLst>
                <a:ext uri="{FF2B5EF4-FFF2-40B4-BE49-F238E27FC236}">
                  <a16:creationId xmlns:a16="http://schemas.microsoft.com/office/drawing/2014/main" id="{CBB3FA09-EBD6-463C-9DDB-000C7EDBF7C0}"/>
                </a:ext>
              </a:extLst>
            </p:cNvPr>
            <p:cNvSpPr/>
            <p:nvPr/>
          </p:nvSpPr>
          <p:spPr>
            <a:xfrm>
              <a:off x="2334525" y="3993050"/>
              <a:ext cx="10850" cy="45625"/>
            </a:xfrm>
            <a:custGeom>
              <a:avLst/>
              <a:gdLst/>
              <a:ahLst/>
              <a:cxnLst/>
              <a:rect l="l" t="t" r="r" b="b"/>
              <a:pathLst>
                <a:path w="434" h="1825" extrusionOk="0">
                  <a:moveTo>
                    <a:pt x="211" y="0"/>
                  </a:moveTo>
                  <a:cubicBezTo>
                    <a:pt x="201" y="0"/>
                    <a:pt x="191" y="1"/>
                    <a:pt x="181" y="3"/>
                  </a:cubicBezTo>
                  <a:cubicBezTo>
                    <a:pt x="73" y="21"/>
                    <a:pt x="0" y="120"/>
                    <a:pt x="9" y="228"/>
                  </a:cubicBezTo>
                  <a:cubicBezTo>
                    <a:pt x="45" y="454"/>
                    <a:pt x="55" y="679"/>
                    <a:pt x="55" y="904"/>
                  </a:cubicBezTo>
                  <a:cubicBezTo>
                    <a:pt x="64" y="1130"/>
                    <a:pt x="64" y="1355"/>
                    <a:pt x="18" y="1589"/>
                  </a:cubicBezTo>
                  <a:cubicBezTo>
                    <a:pt x="9" y="1616"/>
                    <a:pt x="9" y="1653"/>
                    <a:pt x="18" y="1680"/>
                  </a:cubicBezTo>
                  <a:cubicBezTo>
                    <a:pt x="48" y="1767"/>
                    <a:pt x="124" y="1825"/>
                    <a:pt x="209" y="1825"/>
                  </a:cubicBezTo>
                  <a:cubicBezTo>
                    <a:pt x="229" y="1825"/>
                    <a:pt x="250" y="1822"/>
                    <a:pt x="271" y="1815"/>
                  </a:cubicBezTo>
                  <a:cubicBezTo>
                    <a:pt x="370" y="1788"/>
                    <a:pt x="433" y="1671"/>
                    <a:pt x="406" y="1571"/>
                  </a:cubicBezTo>
                  <a:cubicBezTo>
                    <a:pt x="343" y="1346"/>
                    <a:pt x="325" y="1130"/>
                    <a:pt x="325" y="904"/>
                  </a:cubicBezTo>
                  <a:cubicBezTo>
                    <a:pt x="334" y="679"/>
                    <a:pt x="352" y="463"/>
                    <a:pt x="397" y="246"/>
                  </a:cubicBezTo>
                  <a:cubicBezTo>
                    <a:pt x="406" y="219"/>
                    <a:pt x="406" y="192"/>
                    <a:pt x="406" y="174"/>
                  </a:cubicBezTo>
                  <a:cubicBezTo>
                    <a:pt x="390" y="76"/>
                    <a:pt x="307" y="0"/>
                    <a:pt x="211" y="0"/>
                  </a:cubicBezTo>
                  <a:close/>
                </a:path>
              </a:pathLst>
            </a:custGeom>
            <a:solidFill>
              <a:srgbClr val="42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Google Shape;1398;p42">
              <a:extLst>
                <a:ext uri="{FF2B5EF4-FFF2-40B4-BE49-F238E27FC236}">
                  <a16:creationId xmlns:a16="http://schemas.microsoft.com/office/drawing/2014/main" id="{F232A950-CCC0-48B4-92C9-C5E3653FFB4C}"/>
                </a:ext>
              </a:extLst>
            </p:cNvPr>
            <p:cNvSpPr/>
            <p:nvPr/>
          </p:nvSpPr>
          <p:spPr>
            <a:xfrm>
              <a:off x="2368775" y="3930000"/>
              <a:ext cx="1895650" cy="136475"/>
            </a:xfrm>
            <a:custGeom>
              <a:avLst/>
              <a:gdLst/>
              <a:ahLst/>
              <a:cxnLst/>
              <a:rect l="l" t="t" r="r" b="b"/>
              <a:pathLst>
                <a:path w="75826" h="5459" extrusionOk="0">
                  <a:moveTo>
                    <a:pt x="334" y="0"/>
                  </a:moveTo>
                  <a:cubicBezTo>
                    <a:pt x="234" y="0"/>
                    <a:pt x="153" y="70"/>
                    <a:pt x="145" y="163"/>
                  </a:cubicBezTo>
                  <a:lnTo>
                    <a:pt x="145" y="172"/>
                  </a:lnTo>
                  <a:cubicBezTo>
                    <a:pt x="154" y="848"/>
                    <a:pt x="91" y="1515"/>
                    <a:pt x="64" y="2191"/>
                  </a:cubicBezTo>
                  <a:cubicBezTo>
                    <a:pt x="46" y="2525"/>
                    <a:pt x="37" y="2859"/>
                    <a:pt x="28" y="3192"/>
                  </a:cubicBezTo>
                  <a:lnTo>
                    <a:pt x="1" y="4202"/>
                  </a:lnTo>
                  <a:cubicBezTo>
                    <a:pt x="1" y="4211"/>
                    <a:pt x="1" y="4220"/>
                    <a:pt x="1" y="4229"/>
                  </a:cubicBezTo>
                  <a:cubicBezTo>
                    <a:pt x="9" y="4331"/>
                    <a:pt x="98" y="4401"/>
                    <a:pt x="199" y="4401"/>
                  </a:cubicBezTo>
                  <a:cubicBezTo>
                    <a:pt x="205" y="4401"/>
                    <a:pt x="211" y="4400"/>
                    <a:pt x="217" y="4400"/>
                  </a:cubicBezTo>
                  <a:cubicBezTo>
                    <a:pt x="325" y="4391"/>
                    <a:pt x="397" y="4292"/>
                    <a:pt x="388" y="4184"/>
                  </a:cubicBezTo>
                  <a:cubicBezTo>
                    <a:pt x="352" y="3850"/>
                    <a:pt x="325" y="3526"/>
                    <a:pt x="316" y="3192"/>
                  </a:cubicBezTo>
                  <a:cubicBezTo>
                    <a:pt x="307" y="2859"/>
                    <a:pt x="307" y="2525"/>
                    <a:pt x="316" y="2191"/>
                  </a:cubicBezTo>
                  <a:cubicBezTo>
                    <a:pt x="332" y="1593"/>
                    <a:pt x="356" y="988"/>
                    <a:pt x="482" y="395"/>
                  </a:cubicBezTo>
                  <a:lnTo>
                    <a:pt x="482" y="395"/>
                  </a:lnTo>
                  <a:cubicBezTo>
                    <a:pt x="3476" y="513"/>
                    <a:pt x="6462" y="726"/>
                    <a:pt x="9447" y="930"/>
                  </a:cubicBezTo>
                  <a:lnTo>
                    <a:pt x="18569" y="1552"/>
                  </a:lnTo>
                  <a:lnTo>
                    <a:pt x="36804" y="2804"/>
                  </a:lnTo>
                  <a:lnTo>
                    <a:pt x="55039" y="4075"/>
                  </a:lnTo>
                  <a:lnTo>
                    <a:pt x="64162" y="4715"/>
                  </a:lnTo>
                  <a:lnTo>
                    <a:pt x="68714" y="5031"/>
                  </a:lnTo>
                  <a:lnTo>
                    <a:pt x="70994" y="5193"/>
                  </a:lnTo>
                  <a:cubicBezTo>
                    <a:pt x="71760" y="5256"/>
                    <a:pt x="72517" y="5265"/>
                    <a:pt x="73275" y="5446"/>
                  </a:cubicBezTo>
                  <a:lnTo>
                    <a:pt x="73284" y="5455"/>
                  </a:lnTo>
                  <a:cubicBezTo>
                    <a:pt x="73296" y="5457"/>
                    <a:pt x="73307" y="5458"/>
                    <a:pt x="73319" y="5458"/>
                  </a:cubicBezTo>
                  <a:cubicBezTo>
                    <a:pt x="73385" y="5458"/>
                    <a:pt x="73440" y="5416"/>
                    <a:pt x="73455" y="5346"/>
                  </a:cubicBezTo>
                  <a:cubicBezTo>
                    <a:pt x="73473" y="5274"/>
                    <a:pt x="73545" y="5175"/>
                    <a:pt x="73617" y="5094"/>
                  </a:cubicBezTo>
                  <a:cubicBezTo>
                    <a:pt x="73689" y="5013"/>
                    <a:pt x="73770" y="4932"/>
                    <a:pt x="73861" y="4851"/>
                  </a:cubicBezTo>
                  <a:cubicBezTo>
                    <a:pt x="74041" y="4706"/>
                    <a:pt x="74239" y="4571"/>
                    <a:pt x="74428" y="4436"/>
                  </a:cubicBezTo>
                  <a:cubicBezTo>
                    <a:pt x="74627" y="4301"/>
                    <a:pt x="74825" y="4175"/>
                    <a:pt x="75032" y="4057"/>
                  </a:cubicBezTo>
                  <a:cubicBezTo>
                    <a:pt x="75240" y="3949"/>
                    <a:pt x="75456" y="3841"/>
                    <a:pt x="75681" y="3751"/>
                  </a:cubicBezTo>
                  <a:cubicBezTo>
                    <a:pt x="75699" y="3742"/>
                    <a:pt x="75717" y="3733"/>
                    <a:pt x="75735" y="3715"/>
                  </a:cubicBezTo>
                  <a:cubicBezTo>
                    <a:pt x="75817" y="3643"/>
                    <a:pt x="75826" y="3517"/>
                    <a:pt x="75753" y="3435"/>
                  </a:cubicBezTo>
                  <a:cubicBezTo>
                    <a:pt x="75714" y="3391"/>
                    <a:pt x="75659" y="3368"/>
                    <a:pt x="75604" y="3368"/>
                  </a:cubicBezTo>
                  <a:cubicBezTo>
                    <a:pt x="75557" y="3368"/>
                    <a:pt x="75511" y="3384"/>
                    <a:pt x="75474" y="3417"/>
                  </a:cubicBezTo>
                  <a:cubicBezTo>
                    <a:pt x="75294" y="3580"/>
                    <a:pt x="75104" y="3733"/>
                    <a:pt x="74915" y="3868"/>
                  </a:cubicBezTo>
                  <a:cubicBezTo>
                    <a:pt x="74726" y="4012"/>
                    <a:pt x="74528" y="4148"/>
                    <a:pt x="74329" y="4283"/>
                  </a:cubicBezTo>
                  <a:lnTo>
                    <a:pt x="73725" y="4670"/>
                  </a:lnTo>
                  <a:cubicBezTo>
                    <a:pt x="73617" y="4733"/>
                    <a:pt x="73518" y="4806"/>
                    <a:pt x="73419" y="4878"/>
                  </a:cubicBezTo>
                  <a:cubicBezTo>
                    <a:pt x="73347" y="4937"/>
                    <a:pt x="73270" y="4991"/>
                    <a:pt x="73195" y="5068"/>
                  </a:cubicBezTo>
                  <a:lnTo>
                    <a:pt x="73195" y="5068"/>
                  </a:lnTo>
                  <a:cubicBezTo>
                    <a:pt x="73017" y="5083"/>
                    <a:pt x="72839" y="5089"/>
                    <a:pt x="72662" y="5089"/>
                  </a:cubicBezTo>
                  <a:cubicBezTo>
                    <a:pt x="72107" y="5089"/>
                    <a:pt x="71560" y="5030"/>
                    <a:pt x="71012" y="5004"/>
                  </a:cubicBezTo>
                  <a:lnTo>
                    <a:pt x="68732" y="4842"/>
                  </a:lnTo>
                  <a:lnTo>
                    <a:pt x="64171" y="4535"/>
                  </a:lnTo>
                  <a:lnTo>
                    <a:pt x="55048" y="3904"/>
                  </a:lnTo>
                  <a:lnTo>
                    <a:pt x="36813" y="2651"/>
                  </a:lnTo>
                  <a:lnTo>
                    <a:pt x="18578" y="1371"/>
                  </a:lnTo>
                  <a:lnTo>
                    <a:pt x="9456" y="731"/>
                  </a:lnTo>
                  <a:cubicBezTo>
                    <a:pt x="6418" y="515"/>
                    <a:pt x="3381" y="308"/>
                    <a:pt x="352" y="1"/>
                  </a:cubicBezTo>
                  <a:cubicBezTo>
                    <a:pt x="346" y="1"/>
                    <a:pt x="340" y="0"/>
                    <a:pt x="33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" name="Google Shape;1399;p42">
              <a:extLst>
                <a:ext uri="{FF2B5EF4-FFF2-40B4-BE49-F238E27FC236}">
                  <a16:creationId xmlns:a16="http://schemas.microsoft.com/office/drawing/2014/main" id="{4DF30F65-1E54-43E5-9048-63FC8B39DFD4}"/>
                </a:ext>
              </a:extLst>
            </p:cNvPr>
            <p:cNvSpPr/>
            <p:nvPr/>
          </p:nvSpPr>
          <p:spPr>
            <a:xfrm>
              <a:off x="4430700" y="4072425"/>
              <a:ext cx="13325" cy="57275"/>
            </a:xfrm>
            <a:custGeom>
              <a:avLst/>
              <a:gdLst/>
              <a:ahLst/>
              <a:cxnLst/>
              <a:rect l="l" t="t" r="r" b="b"/>
              <a:pathLst>
                <a:path w="533" h="2291" fill="none" extrusionOk="0">
                  <a:moveTo>
                    <a:pt x="533" y="1"/>
                  </a:moveTo>
                  <a:cubicBezTo>
                    <a:pt x="46" y="902"/>
                    <a:pt x="1" y="1668"/>
                    <a:pt x="397" y="2290"/>
                  </a:cubicBezTo>
                </a:path>
              </a:pathLst>
            </a:custGeom>
            <a:noFill/>
            <a:ln w="9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Google Shape;1400;p42">
              <a:extLst>
                <a:ext uri="{FF2B5EF4-FFF2-40B4-BE49-F238E27FC236}">
                  <a16:creationId xmlns:a16="http://schemas.microsoft.com/office/drawing/2014/main" id="{28FCE94D-5C0C-420C-A597-E3623B6DF09B}"/>
                </a:ext>
              </a:extLst>
            </p:cNvPr>
            <p:cNvSpPr/>
            <p:nvPr/>
          </p:nvSpPr>
          <p:spPr>
            <a:xfrm>
              <a:off x="4195450" y="4056625"/>
              <a:ext cx="126900" cy="115300"/>
            </a:xfrm>
            <a:custGeom>
              <a:avLst/>
              <a:gdLst/>
              <a:ahLst/>
              <a:cxnLst/>
              <a:rect l="l" t="t" r="r" b="b"/>
              <a:pathLst>
                <a:path w="5076" h="4612" extrusionOk="0">
                  <a:moveTo>
                    <a:pt x="660" y="2885"/>
                  </a:moveTo>
                  <a:cubicBezTo>
                    <a:pt x="657" y="2892"/>
                    <a:pt x="655" y="2895"/>
                    <a:pt x="649" y="2895"/>
                  </a:cubicBezTo>
                  <a:cubicBezTo>
                    <a:pt x="653" y="2892"/>
                    <a:pt x="656" y="2888"/>
                    <a:pt x="660" y="2885"/>
                  </a:cubicBezTo>
                  <a:close/>
                  <a:moveTo>
                    <a:pt x="218" y="0"/>
                  </a:moveTo>
                  <a:cubicBezTo>
                    <a:pt x="177" y="0"/>
                    <a:pt x="136" y="12"/>
                    <a:pt x="99" y="38"/>
                  </a:cubicBezTo>
                  <a:cubicBezTo>
                    <a:pt x="18" y="101"/>
                    <a:pt x="0" y="218"/>
                    <a:pt x="63" y="308"/>
                  </a:cubicBezTo>
                  <a:cubicBezTo>
                    <a:pt x="126" y="381"/>
                    <a:pt x="190" y="408"/>
                    <a:pt x="244" y="444"/>
                  </a:cubicBezTo>
                  <a:cubicBezTo>
                    <a:pt x="298" y="471"/>
                    <a:pt x="343" y="489"/>
                    <a:pt x="397" y="516"/>
                  </a:cubicBezTo>
                  <a:cubicBezTo>
                    <a:pt x="496" y="552"/>
                    <a:pt x="604" y="588"/>
                    <a:pt x="703" y="624"/>
                  </a:cubicBezTo>
                  <a:lnTo>
                    <a:pt x="1289" y="804"/>
                  </a:lnTo>
                  <a:cubicBezTo>
                    <a:pt x="1686" y="921"/>
                    <a:pt x="2074" y="1048"/>
                    <a:pt x="2461" y="1183"/>
                  </a:cubicBezTo>
                  <a:cubicBezTo>
                    <a:pt x="2840" y="1318"/>
                    <a:pt x="3236" y="1453"/>
                    <a:pt x="3624" y="1588"/>
                  </a:cubicBezTo>
                  <a:cubicBezTo>
                    <a:pt x="3795" y="1643"/>
                    <a:pt x="3964" y="1697"/>
                    <a:pt x="4135" y="1750"/>
                  </a:cubicBezTo>
                  <a:lnTo>
                    <a:pt x="4135" y="1750"/>
                  </a:lnTo>
                  <a:cubicBezTo>
                    <a:pt x="4004" y="1784"/>
                    <a:pt x="3873" y="1817"/>
                    <a:pt x="3741" y="1850"/>
                  </a:cubicBezTo>
                  <a:lnTo>
                    <a:pt x="2668" y="2111"/>
                  </a:lnTo>
                  <a:lnTo>
                    <a:pt x="2137" y="2237"/>
                  </a:lnTo>
                  <a:cubicBezTo>
                    <a:pt x="1956" y="2282"/>
                    <a:pt x="1776" y="2309"/>
                    <a:pt x="1596" y="2355"/>
                  </a:cubicBezTo>
                  <a:cubicBezTo>
                    <a:pt x="1406" y="2391"/>
                    <a:pt x="1226" y="2445"/>
                    <a:pt x="1055" y="2508"/>
                  </a:cubicBezTo>
                  <a:cubicBezTo>
                    <a:pt x="875" y="2571"/>
                    <a:pt x="694" y="2643"/>
                    <a:pt x="541" y="2787"/>
                  </a:cubicBezTo>
                  <a:lnTo>
                    <a:pt x="550" y="2787"/>
                  </a:lnTo>
                  <a:cubicBezTo>
                    <a:pt x="541" y="2796"/>
                    <a:pt x="523" y="2814"/>
                    <a:pt x="523" y="2823"/>
                  </a:cubicBezTo>
                  <a:cubicBezTo>
                    <a:pt x="514" y="2850"/>
                    <a:pt x="523" y="2850"/>
                    <a:pt x="514" y="2859"/>
                  </a:cubicBezTo>
                  <a:cubicBezTo>
                    <a:pt x="514" y="2877"/>
                    <a:pt x="523" y="2886"/>
                    <a:pt x="523" y="2895"/>
                  </a:cubicBezTo>
                  <a:cubicBezTo>
                    <a:pt x="532" y="2913"/>
                    <a:pt x="541" y="2931"/>
                    <a:pt x="541" y="2940"/>
                  </a:cubicBezTo>
                  <a:cubicBezTo>
                    <a:pt x="559" y="2967"/>
                    <a:pt x="577" y="2986"/>
                    <a:pt x="586" y="3004"/>
                  </a:cubicBezTo>
                  <a:cubicBezTo>
                    <a:pt x="613" y="3040"/>
                    <a:pt x="649" y="3076"/>
                    <a:pt x="676" y="3112"/>
                  </a:cubicBezTo>
                  <a:cubicBezTo>
                    <a:pt x="739" y="3184"/>
                    <a:pt x="794" y="3247"/>
                    <a:pt x="857" y="3319"/>
                  </a:cubicBezTo>
                  <a:cubicBezTo>
                    <a:pt x="983" y="3445"/>
                    <a:pt x="1109" y="3571"/>
                    <a:pt x="1226" y="3707"/>
                  </a:cubicBezTo>
                  <a:cubicBezTo>
                    <a:pt x="1352" y="3833"/>
                    <a:pt x="1488" y="3959"/>
                    <a:pt x="1605" y="4094"/>
                  </a:cubicBezTo>
                  <a:lnTo>
                    <a:pt x="1794" y="4293"/>
                  </a:lnTo>
                  <a:cubicBezTo>
                    <a:pt x="1830" y="4329"/>
                    <a:pt x="1866" y="4365"/>
                    <a:pt x="1902" y="4401"/>
                  </a:cubicBezTo>
                  <a:cubicBezTo>
                    <a:pt x="1947" y="4437"/>
                    <a:pt x="1983" y="4473"/>
                    <a:pt x="2046" y="4509"/>
                  </a:cubicBezTo>
                  <a:lnTo>
                    <a:pt x="2173" y="4581"/>
                  </a:lnTo>
                  <a:cubicBezTo>
                    <a:pt x="2211" y="4600"/>
                    <a:pt x="2254" y="4611"/>
                    <a:pt x="2298" y="4611"/>
                  </a:cubicBezTo>
                  <a:cubicBezTo>
                    <a:pt x="2337" y="4611"/>
                    <a:pt x="2378" y="4602"/>
                    <a:pt x="2416" y="4581"/>
                  </a:cubicBezTo>
                  <a:cubicBezTo>
                    <a:pt x="2533" y="4509"/>
                    <a:pt x="2578" y="4356"/>
                    <a:pt x="2506" y="4238"/>
                  </a:cubicBezTo>
                  <a:cubicBezTo>
                    <a:pt x="2462" y="4157"/>
                    <a:pt x="2376" y="4111"/>
                    <a:pt x="2284" y="4111"/>
                  </a:cubicBezTo>
                  <a:cubicBezTo>
                    <a:pt x="2244" y="4111"/>
                    <a:pt x="2202" y="4120"/>
                    <a:pt x="2164" y="4139"/>
                  </a:cubicBezTo>
                  <a:cubicBezTo>
                    <a:pt x="2160" y="4146"/>
                    <a:pt x="2151" y="4149"/>
                    <a:pt x="2140" y="4149"/>
                  </a:cubicBezTo>
                  <a:cubicBezTo>
                    <a:pt x="2122" y="4149"/>
                    <a:pt x="2096" y="4141"/>
                    <a:pt x="2074" y="4130"/>
                  </a:cubicBezTo>
                  <a:cubicBezTo>
                    <a:pt x="2037" y="4121"/>
                    <a:pt x="2001" y="4103"/>
                    <a:pt x="1956" y="4085"/>
                  </a:cubicBezTo>
                  <a:cubicBezTo>
                    <a:pt x="1884" y="4049"/>
                    <a:pt x="1812" y="3995"/>
                    <a:pt x="1740" y="3941"/>
                  </a:cubicBezTo>
                  <a:cubicBezTo>
                    <a:pt x="1596" y="3842"/>
                    <a:pt x="1470" y="3716"/>
                    <a:pt x="1343" y="3589"/>
                  </a:cubicBezTo>
                  <a:cubicBezTo>
                    <a:pt x="1217" y="3463"/>
                    <a:pt x="1091" y="3337"/>
                    <a:pt x="965" y="3211"/>
                  </a:cubicBezTo>
                  <a:cubicBezTo>
                    <a:pt x="902" y="3148"/>
                    <a:pt x="848" y="3085"/>
                    <a:pt x="785" y="3013"/>
                  </a:cubicBezTo>
                  <a:cubicBezTo>
                    <a:pt x="757" y="2986"/>
                    <a:pt x="730" y="2949"/>
                    <a:pt x="703" y="2913"/>
                  </a:cubicBezTo>
                  <a:cubicBezTo>
                    <a:pt x="695" y="2896"/>
                    <a:pt x="686" y="2887"/>
                    <a:pt x="677" y="2870"/>
                  </a:cubicBezTo>
                  <a:lnTo>
                    <a:pt x="677" y="2870"/>
                  </a:lnTo>
                  <a:cubicBezTo>
                    <a:pt x="792" y="2769"/>
                    <a:pt x="950" y="2710"/>
                    <a:pt x="1100" y="2652"/>
                  </a:cubicBezTo>
                  <a:cubicBezTo>
                    <a:pt x="1271" y="2598"/>
                    <a:pt x="1452" y="2562"/>
                    <a:pt x="1632" y="2526"/>
                  </a:cubicBezTo>
                  <a:cubicBezTo>
                    <a:pt x="1803" y="2490"/>
                    <a:pt x="1992" y="2472"/>
                    <a:pt x="2173" y="2427"/>
                  </a:cubicBezTo>
                  <a:lnTo>
                    <a:pt x="2713" y="2328"/>
                  </a:lnTo>
                  <a:lnTo>
                    <a:pt x="3804" y="2120"/>
                  </a:lnTo>
                  <a:cubicBezTo>
                    <a:pt x="4165" y="2057"/>
                    <a:pt x="4534" y="1994"/>
                    <a:pt x="4895" y="1949"/>
                  </a:cubicBezTo>
                  <a:cubicBezTo>
                    <a:pt x="4985" y="1931"/>
                    <a:pt x="5048" y="1868"/>
                    <a:pt x="5057" y="1778"/>
                  </a:cubicBezTo>
                  <a:cubicBezTo>
                    <a:pt x="5075" y="1669"/>
                    <a:pt x="4994" y="1579"/>
                    <a:pt x="4895" y="1570"/>
                  </a:cubicBezTo>
                  <a:lnTo>
                    <a:pt x="4886" y="1570"/>
                  </a:lnTo>
                  <a:lnTo>
                    <a:pt x="4886" y="1561"/>
                  </a:lnTo>
                  <a:cubicBezTo>
                    <a:pt x="4489" y="1525"/>
                    <a:pt x="4093" y="1444"/>
                    <a:pt x="3696" y="1336"/>
                  </a:cubicBezTo>
                  <a:cubicBezTo>
                    <a:pt x="3299" y="1237"/>
                    <a:pt x="2921" y="1111"/>
                    <a:pt x="2533" y="975"/>
                  </a:cubicBezTo>
                  <a:cubicBezTo>
                    <a:pt x="2146" y="840"/>
                    <a:pt x="1758" y="705"/>
                    <a:pt x="1370" y="561"/>
                  </a:cubicBezTo>
                  <a:cubicBezTo>
                    <a:pt x="1181" y="489"/>
                    <a:pt x="992" y="417"/>
                    <a:pt x="812" y="335"/>
                  </a:cubicBezTo>
                  <a:cubicBezTo>
                    <a:pt x="712" y="290"/>
                    <a:pt x="631" y="254"/>
                    <a:pt x="541" y="200"/>
                  </a:cubicBezTo>
                  <a:cubicBezTo>
                    <a:pt x="505" y="182"/>
                    <a:pt x="460" y="155"/>
                    <a:pt x="433" y="128"/>
                  </a:cubicBezTo>
                  <a:cubicBezTo>
                    <a:pt x="397" y="110"/>
                    <a:pt x="370" y="74"/>
                    <a:pt x="370" y="74"/>
                  </a:cubicBezTo>
                  <a:cubicBezTo>
                    <a:pt x="332" y="26"/>
                    <a:pt x="276" y="0"/>
                    <a:pt x="21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Google Shape;1401;p42">
              <a:extLst>
                <a:ext uri="{FF2B5EF4-FFF2-40B4-BE49-F238E27FC236}">
                  <a16:creationId xmlns:a16="http://schemas.microsoft.com/office/drawing/2014/main" id="{F4588CE3-6ECB-4D06-93A6-687822928F8F}"/>
                </a:ext>
              </a:extLst>
            </p:cNvPr>
            <p:cNvSpPr/>
            <p:nvPr/>
          </p:nvSpPr>
          <p:spPr>
            <a:xfrm>
              <a:off x="2368100" y="3995375"/>
              <a:ext cx="1847425" cy="137250"/>
            </a:xfrm>
            <a:custGeom>
              <a:avLst/>
              <a:gdLst/>
              <a:ahLst/>
              <a:cxnLst/>
              <a:rect l="l" t="t" r="r" b="b"/>
              <a:pathLst>
                <a:path w="73897" h="5490" extrusionOk="0">
                  <a:moveTo>
                    <a:pt x="208" y="0"/>
                  </a:moveTo>
                  <a:cubicBezTo>
                    <a:pt x="100" y="0"/>
                    <a:pt x="10" y="81"/>
                    <a:pt x="0" y="189"/>
                  </a:cubicBezTo>
                  <a:cubicBezTo>
                    <a:pt x="0" y="289"/>
                    <a:pt x="82" y="388"/>
                    <a:pt x="190" y="388"/>
                  </a:cubicBezTo>
                  <a:cubicBezTo>
                    <a:pt x="6319" y="694"/>
                    <a:pt x="12440" y="1136"/>
                    <a:pt x="18569" y="1560"/>
                  </a:cubicBezTo>
                  <a:lnTo>
                    <a:pt x="36940" y="2840"/>
                  </a:lnTo>
                  <a:lnTo>
                    <a:pt x="55310" y="4138"/>
                  </a:lnTo>
                  <a:lnTo>
                    <a:pt x="64495" y="4787"/>
                  </a:lnTo>
                  <a:lnTo>
                    <a:pt x="69092" y="5111"/>
                  </a:lnTo>
                  <a:lnTo>
                    <a:pt x="71382" y="5273"/>
                  </a:lnTo>
                  <a:cubicBezTo>
                    <a:pt x="72148" y="5327"/>
                    <a:pt x="72914" y="5381"/>
                    <a:pt x="73680" y="5490"/>
                  </a:cubicBezTo>
                  <a:lnTo>
                    <a:pt x="73698" y="5490"/>
                  </a:lnTo>
                  <a:cubicBezTo>
                    <a:pt x="73806" y="5490"/>
                    <a:pt x="73897" y="5399"/>
                    <a:pt x="73897" y="5291"/>
                  </a:cubicBezTo>
                  <a:cubicBezTo>
                    <a:pt x="73897" y="5183"/>
                    <a:pt x="73815" y="5102"/>
                    <a:pt x="73707" y="5102"/>
                  </a:cubicBezTo>
                  <a:cubicBezTo>
                    <a:pt x="72932" y="5093"/>
                    <a:pt x="72166" y="5048"/>
                    <a:pt x="71409" y="4994"/>
                  </a:cubicBezTo>
                  <a:lnTo>
                    <a:pt x="69110" y="4832"/>
                  </a:lnTo>
                  <a:lnTo>
                    <a:pt x="64513" y="4525"/>
                  </a:lnTo>
                  <a:lnTo>
                    <a:pt x="55328" y="3903"/>
                  </a:lnTo>
                  <a:lnTo>
                    <a:pt x="36949" y="2650"/>
                  </a:lnTo>
                  <a:lnTo>
                    <a:pt x="18578" y="1379"/>
                  </a:lnTo>
                  <a:cubicBezTo>
                    <a:pt x="12458" y="956"/>
                    <a:pt x="6328" y="55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32" name="Google Shape;1243;p68">
            <a:extLst>
              <a:ext uri="{FF2B5EF4-FFF2-40B4-BE49-F238E27FC236}">
                <a16:creationId xmlns:a16="http://schemas.microsoft.com/office/drawing/2014/main" id="{EBC18E00-194A-4D59-9C43-521057E52707}"/>
              </a:ext>
            </a:extLst>
          </p:cNvPr>
          <p:cNvPicPr preferRelativeResize="0"/>
          <p:nvPr/>
        </p:nvPicPr>
        <p:blipFill rotWithShape="1">
          <a:blip r:embed="rId4">
            <a:alphaModFix/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 t="17562" r="12349" b="21750"/>
          <a:stretch/>
        </p:blipFill>
        <p:spPr>
          <a:xfrm>
            <a:off x="10724070" y="919067"/>
            <a:ext cx="1650875" cy="665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34443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2" grpId="0" animBg="1"/>
      <p:bldP spid="14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Base</Template>
  <TotalTime>673</TotalTime>
  <Words>857</Words>
  <Application>Microsoft Macintosh PowerPoint</Application>
  <PresentationFormat>Panorámica</PresentationFormat>
  <Paragraphs>160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23" baseType="lpstr">
      <vt:lpstr>#Logos 8 Resource</vt:lpstr>
      <vt:lpstr>Arial</vt:lpstr>
      <vt:lpstr>Calibri</vt:lpstr>
      <vt:lpstr>Calibri Light</vt:lpstr>
      <vt:lpstr>Comic Sans MS</vt:lpstr>
      <vt:lpstr>LiberationSerif</vt:lpstr>
      <vt:lpstr>Modern Love Grunge</vt:lpstr>
      <vt:lpstr>Road Rage</vt:lpstr>
      <vt:lpstr>Times New Roman</vt:lpstr>
      <vt:lpstr>Times-Roman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Vocabulario A</vt:lpstr>
      <vt:lpstr>Vocabulario B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abraham castro juarez</dc:creator>
  <cp:lastModifiedBy>abraham castro juarez</cp:lastModifiedBy>
  <cp:revision>3</cp:revision>
  <dcterms:created xsi:type="dcterms:W3CDTF">2020-11-23T19:46:47Z</dcterms:created>
  <dcterms:modified xsi:type="dcterms:W3CDTF">2020-12-11T20:44:41Z</dcterms:modified>
</cp:coreProperties>
</file>