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3" r:id="rId24"/>
    <p:sldId id="290" r:id="rId25"/>
    <p:sldId id="291" r:id="rId26"/>
    <p:sldId id="265" r:id="rId27"/>
    <p:sldId id="29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-5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34" Type="http://schemas.microsoft.com/office/2016/11/relationships/changesInfo" Target="changesInfos/changesInfo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DeCook" userId="f06ccbda779038aa" providerId="LiveId" clId="{A5014D18-9AF8-436E-90E5-D7E8130C0AB8}"/>
    <pc:docChg chg="custSel addSld delSld modSld">
      <pc:chgData name="Brian DeCook" userId="f06ccbda779038aa" providerId="LiveId" clId="{A5014D18-9AF8-436E-90E5-D7E8130C0AB8}" dt="2018-03-12T02:37:27.603" v="118" actId="20577"/>
      <pc:docMkLst>
        <pc:docMk/>
      </pc:docMkLst>
      <pc:sldChg chg="modSp">
        <pc:chgData name="Brian DeCook" userId="f06ccbda779038aa" providerId="LiveId" clId="{A5014D18-9AF8-436E-90E5-D7E8130C0AB8}" dt="2018-03-12T01:41:00.576" v="71" actId="20577"/>
        <pc:sldMkLst>
          <pc:docMk/>
          <pc:sldMk cId="2693324274" sldId="256"/>
        </pc:sldMkLst>
        <pc:spChg chg="mod">
          <ac:chgData name="Brian DeCook" userId="f06ccbda779038aa" providerId="LiveId" clId="{A5014D18-9AF8-436E-90E5-D7E8130C0AB8}" dt="2018-03-12T01:41:00.576" v="71" actId="20577"/>
          <ac:spMkLst>
            <pc:docMk/>
            <pc:sldMk cId="2693324274" sldId="256"/>
            <ac:spMk id="3" creationId="{9AE29210-1243-40B6-BB5E-66301D4215DA}"/>
          </ac:spMkLst>
        </pc:spChg>
      </pc:sldChg>
      <pc:sldChg chg="modSp">
        <pc:chgData name="Brian DeCook" userId="f06ccbda779038aa" providerId="LiveId" clId="{A5014D18-9AF8-436E-90E5-D7E8130C0AB8}" dt="2018-03-12T02:37:27.603" v="118" actId="20577"/>
        <pc:sldMkLst>
          <pc:docMk/>
          <pc:sldMk cId="2771055752" sldId="265"/>
        </pc:sldMkLst>
        <pc:spChg chg="mod">
          <ac:chgData name="Brian DeCook" userId="f06ccbda779038aa" providerId="LiveId" clId="{A5014D18-9AF8-436E-90E5-D7E8130C0AB8}" dt="2018-03-12T01:39:27.717" v="1" actId="20577"/>
          <ac:spMkLst>
            <pc:docMk/>
            <pc:sldMk cId="2771055752" sldId="265"/>
            <ac:spMk id="2" creationId="{0C5331E9-4C9B-4C57-84E9-90680A549A13}"/>
          </ac:spMkLst>
        </pc:spChg>
        <pc:spChg chg="mod">
          <ac:chgData name="Brian DeCook" userId="f06ccbda779038aa" providerId="LiveId" clId="{A5014D18-9AF8-436E-90E5-D7E8130C0AB8}" dt="2018-03-12T02:37:27.603" v="118" actId="20577"/>
          <ac:spMkLst>
            <pc:docMk/>
            <pc:sldMk cId="2771055752" sldId="265"/>
            <ac:spMk id="3" creationId="{448F06D8-2E51-4BD9-B868-5642B67935E6}"/>
          </ac:spMkLst>
        </pc:spChg>
      </pc:sldChg>
      <pc:sldChg chg="del">
        <pc:chgData name="Brian DeCook" userId="f06ccbda779038aa" providerId="LiveId" clId="{A5014D18-9AF8-436E-90E5-D7E8130C0AB8}" dt="2018-03-12T01:39:36.406" v="13" actId="2696"/>
        <pc:sldMkLst>
          <pc:docMk/>
          <pc:sldMk cId="2749247817" sldId="266"/>
        </pc:sldMkLst>
      </pc:sldChg>
      <pc:sldChg chg="delSp modSp add">
        <pc:chgData name="Brian DeCook" userId="f06ccbda779038aa" providerId="LiveId" clId="{A5014D18-9AF8-436E-90E5-D7E8130C0AB8}" dt="2018-03-12T02:30:45.899" v="78" actId="255"/>
        <pc:sldMkLst>
          <pc:docMk/>
          <pc:sldMk cId="2913931770" sldId="266"/>
        </pc:sldMkLst>
        <pc:spChg chg="mod">
          <ac:chgData name="Brian DeCook" userId="f06ccbda779038aa" providerId="LiveId" clId="{A5014D18-9AF8-436E-90E5-D7E8130C0AB8}" dt="2018-03-12T02:30:35.410" v="76" actId="14100"/>
          <ac:spMkLst>
            <pc:docMk/>
            <pc:sldMk cId="2913931770" sldId="266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2:30:45.899" v="78" actId="255"/>
          <ac:spMkLst>
            <pc:docMk/>
            <pc:sldMk cId="2913931770" sldId="266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2:30:30.048" v="75" actId="478"/>
          <ac:picMkLst>
            <pc:docMk/>
            <pc:sldMk cId="2913931770" sldId="266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2T02:31:41.050" v="85" actId="255"/>
        <pc:sldMkLst>
          <pc:docMk/>
          <pc:sldMk cId="2279418414" sldId="267"/>
        </pc:sldMkLst>
        <pc:spChg chg="mod">
          <ac:chgData name="Brian DeCook" userId="f06ccbda779038aa" providerId="LiveId" clId="{A5014D18-9AF8-436E-90E5-D7E8130C0AB8}" dt="2018-03-12T02:31:32.359" v="83" actId="14100"/>
          <ac:spMkLst>
            <pc:docMk/>
            <pc:sldMk cId="2279418414" sldId="267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2:31:41.050" v="85" actId="255"/>
          <ac:spMkLst>
            <pc:docMk/>
            <pc:sldMk cId="2279418414" sldId="267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2:31:25.262" v="81" actId="478"/>
          <ac:picMkLst>
            <pc:docMk/>
            <pc:sldMk cId="2279418414" sldId="267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2T01:39:36.402" v="12" actId="2696"/>
        <pc:sldMkLst>
          <pc:docMk/>
          <pc:sldMk cId="3486618105" sldId="267"/>
        </pc:sldMkLst>
      </pc:sldChg>
      <pc:sldChg chg="del">
        <pc:chgData name="Brian DeCook" userId="f06ccbda779038aa" providerId="LiveId" clId="{A5014D18-9AF8-436E-90E5-D7E8130C0AB8}" dt="2018-03-12T01:39:36.399" v="11" actId="2696"/>
        <pc:sldMkLst>
          <pc:docMk/>
          <pc:sldMk cId="3388499084" sldId="268"/>
        </pc:sldMkLst>
      </pc:sldChg>
      <pc:sldChg chg="del">
        <pc:chgData name="Brian DeCook" userId="f06ccbda779038aa" providerId="LiveId" clId="{A5014D18-9AF8-436E-90E5-D7E8130C0AB8}" dt="2018-03-12T01:39:36.395" v="10" actId="2696"/>
        <pc:sldMkLst>
          <pc:docMk/>
          <pc:sldMk cId="3137680246" sldId="269"/>
        </pc:sldMkLst>
      </pc:sldChg>
      <pc:sldChg chg="del">
        <pc:chgData name="Brian DeCook" userId="f06ccbda779038aa" providerId="LiveId" clId="{A5014D18-9AF8-436E-90E5-D7E8130C0AB8}" dt="2018-03-12T01:39:36.393" v="9" actId="2696"/>
        <pc:sldMkLst>
          <pc:docMk/>
          <pc:sldMk cId="2738460227" sldId="270"/>
        </pc:sldMkLst>
      </pc:sldChg>
      <pc:sldChg chg="del">
        <pc:chgData name="Brian DeCook" userId="f06ccbda779038aa" providerId="LiveId" clId="{A5014D18-9AF8-436E-90E5-D7E8130C0AB8}" dt="2018-03-12T01:39:36.390" v="8" actId="2696"/>
        <pc:sldMkLst>
          <pc:docMk/>
          <pc:sldMk cId="2372802037" sldId="271"/>
        </pc:sldMkLst>
      </pc:sldChg>
      <pc:sldChg chg="del">
        <pc:chgData name="Brian DeCook" userId="f06ccbda779038aa" providerId="LiveId" clId="{A5014D18-9AF8-436E-90E5-D7E8130C0AB8}" dt="2018-03-12T01:39:36.387" v="7" actId="2696"/>
        <pc:sldMkLst>
          <pc:docMk/>
          <pc:sldMk cId="1643706301" sldId="272"/>
        </pc:sldMkLst>
      </pc:sldChg>
      <pc:sldChg chg="del">
        <pc:chgData name="Brian DeCook" userId="f06ccbda779038aa" providerId="LiveId" clId="{A5014D18-9AF8-436E-90E5-D7E8130C0AB8}" dt="2018-03-12T01:39:36.385" v="6" actId="2696"/>
        <pc:sldMkLst>
          <pc:docMk/>
          <pc:sldMk cId="3217680226" sldId="273"/>
        </pc:sldMkLst>
      </pc:sldChg>
      <pc:sldChg chg="del">
        <pc:chgData name="Brian DeCook" userId="f06ccbda779038aa" providerId="LiveId" clId="{A5014D18-9AF8-436E-90E5-D7E8130C0AB8}" dt="2018-03-12T01:39:36.382" v="5" actId="2696"/>
        <pc:sldMkLst>
          <pc:docMk/>
          <pc:sldMk cId="1313204785" sldId="274"/>
        </pc:sldMkLst>
      </pc:sldChg>
      <pc:sldChg chg="del">
        <pc:chgData name="Brian DeCook" userId="f06ccbda779038aa" providerId="LiveId" clId="{A5014D18-9AF8-436E-90E5-D7E8130C0AB8}" dt="2018-03-12T01:39:36.379" v="4" actId="2696"/>
        <pc:sldMkLst>
          <pc:docMk/>
          <pc:sldMk cId="811408157" sldId="275"/>
        </pc:sldMkLst>
      </pc:sldChg>
      <pc:sldChg chg="del">
        <pc:chgData name="Brian DeCook" userId="f06ccbda779038aa" providerId="LiveId" clId="{A5014D18-9AF8-436E-90E5-D7E8130C0AB8}" dt="2018-03-12T01:39:36.376" v="3" actId="2696"/>
        <pc:sldMkLst>
          <pc:docMk/>
          <pc:sldMk cId="2495355277" sldId="276"/>
        </pc:sldMkLst>
      </pc:sldChg>
      <pc:sldChg chg="del">
        <pc:chgData name="Brian DeCook" userId="f06ccbda779038aa" providerId="LiveId" clId="{A5014D18-9AF8-436E-90E5-D7E8130C0AB8}" dt="2018-03-12T01:39:36.372" v="2" actId="2696"/>
        <pc:sldMkLst>
          <pc:docMk/>
          <pc:sldMk cId="213671844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802A-3F23-416D-96CC-F78EC26E0AC2}" type="datetimeFigureOut">
              <a:rPr lang="en-US" smtClean="0"/>
              <a:t>3/31/18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80B9C2D-843E-4B81-9853-0E788E821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600201"/>
            <a:ext cx="68580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Restoring </a:t>
            </a:r>
            <a:r>
              <a:rPr lang="en-US" dirty="0"/>
              <a:t>Relationships</a:t>
            </a:r>
            <a:br>
              <a:rPr lang="en-US" dirty="0"/>
            </a:br>
            <a:r>
              <a:rPr lang="en-US" dirty="0" smtClean="0"/>
              <a:t>Transforming </a:t>
            </a:r>
            <a:r>
              <a:rPr lang="en-US" dirty="0"/>
              <a:t>Justice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AE29210-1243-40B6-BB5E-66301D421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96" y="4161115"/>
            <a:ext cx="8797446" cy="1408982"/>
          </a:xfrm>
        </p:spPr>
        <p:txBody>
          <a:bodyPr>
            <a:noAutofit/>
          </a:bodyPr>
          <a:lstStyle/>
          <a:p>
            <a:r>
              <a:rPr lang="en-US" dirty="0"/>
              <a:t>Lecture 10</a:t>
            </a:r>
          </a:p>
          <a:p>
            <a:r>
              <a:rPr lang="en-US" dirty="0"/>
              <a:t>Underground Fires and the Power of Offense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E9EFF4F1-BAD0-4D5E-ADF4-A74EB3F63E24}"/>
              </a:ext>
            </a:extLst>
          </p:cNvPr>
          <p:cNvCxnSpPr>
            <a:cxnSpLocks/>
          </p:cNvCxnSpPr>
          <p:nvPr/>
        </p:nvCxnSpPr>
        <p:spPr>
          <a:xfrm>
            <a:off x="3474556" y="2880657"/>
            <a:ext cx="21849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69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Think about one of your conflict stories when someone wronged you. Can you identify a point in time in that conflict when you can now see how their needs, interests, or concerns were threatened?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129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Conflict begins internally, in the desires of our hearts and minds.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59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Conflict begins internally, in the desires of our hearts and minds.</a:t>
            </a:r>
          </a:p>
          <a:p>
            <a:r>
              <a:rPr lang="en-US" dirty="0" smtClean="0"/>
              <a:t>These desires manifest in our words and actions.</a:t>
            </a:r>
          </a:p>
          <a:p>
            <a:pPr lvl="1"/>
            <a:r>
              <a:rPr lang="en-US" dirty="0"/>
              <a:t>But the things that come out of a person’s mouth come from the heart, and these defile them. For out of the heart come evil thoughts—murder, adultery, sexual immorality, theft, false testimony, slander. Matthew 15:18-</a:t>
            </a:r>
            <a:r>
              <a:rPr lang="en-US" dirty="0" smtClean="0"/>
              <a:t>19</a:t>
            </a: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666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However, just because a perceived wrong occurs doesn’t mean a conflict wildfire will ignite.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414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However, just because a perceived wrong occurs doesn’t mean a conflict wildfire will ignite.</a:t>
            </a:r>
          </a:p>
          <a:p>
            <a:r>
              <a:rPr lang="en-US" dirty="0" smtClean="0"/>
              <a:t>There is a place in responding to a perceived wrongdoing that we can address the perception without igniting a conflict.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594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 Begins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What sparks the wildfire of conflict is when someone takes offense.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1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 Begins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What sparks the wildfire of conflict is when someone takes offense.</a:t>
            </a:r>
          </a:p>
          <a:p>
            <a:r>
              <a:rPr lang="en-US" dirty="0" smtClean="0"/>
              <a:t>Offense is the most powerful dynamic in a conflict wildfire.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176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Dynamics of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We choose to take offense. No one can make us take offense.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768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Dynamics of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We choose to take offense. No one can make us take offense.</a:t>
            </a:r>
          </a:p>
          <a:p>
            <a:r>
              <a:rPr lang="en-US" dirty="0" smtClean="0"/>
              <a:t>When we take offense, we elevate our self-interest, then we judge, and then we justify our righteous position.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811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Dynamics of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The culture embraces and exalts offense.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418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We live in a culture that thrives on conflict.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5997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Dynamics of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The culture embraces and exalts offended people.</a:t>
            </a:r>
          </a:p>
          <a:p>
            <a:r>
              <a:rPr lang="en-US" dirty="0" smtClean="0"/>
              <a:t>Offended individuals and groups are given license to disparage and disrespect perceived offenders.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0604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Dynamics of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Offended people create shallow wildfire stories.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5439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Dynamics of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Offended people create shallow wildfire stories.</a:t>
            </a:r>
          </a:p>
          <a:p>
            <a:r>
              <a:rPr lang="en-US" dirty="0" smtClean="0"/>
              <a:t>Offended people label their offenders, just like a retributive justice system labels offenders.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2370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Dynamics of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Offended people create shallow wildfire stories.</a:t>
            </a:r>
          </a:p>
          <a:p>
            <a:r>
              <a:rPr lang="en-US" dirty="0" smtClean="0"/>
              <a:t>Offended people label their offenders, just like a retributive justice system labels offenders.</a:t>
            </a:r>
          </a:p>
          <a:p>
            <a:r>
              <a:rPr lang="en-US" dirty="0" smtClean="0"/>
              <a:t>Offended people feel justified in labeling offenders because they are convinced that they are right </a:t>
            </a:r>
            <a:r>
              <a:rPr lang="mr-IN" dirty="0" smtClean="0"/>
              <a:t>–</a:t>
            </a:r>
            <a:r>
              <a:rPr lang="en-US" dirty="0" smtClean="0"/>
              <a:t> and sometimes they 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7968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Dynamics of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It is impossible to redeem your conflict stories without understanding the role offense plays in the conflict wildfire.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66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Curious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In your conflict story, who did you offend?</a:t>
            </a:r>
          </a:p>
          <a:p>
            <a:r>
              <a:rPr lang="en-US" dirty="0" smtClean="0"/>
              <a:t>Are they still offended?</a:t>
            </a:r>
          </a:p>
          <a:p>
            <a:r>
              <a:rPr lang="en-US" dirty="0" smtClean="0"/>
              <a:t>Who offended you?</a:t>
            </a:r>
          </a:p>
          <a:p>
            <a:r>
              <a:rPr lang="en-US" dirty="0" smtClean="0"/>
              <a:t>Are you still offended?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7948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Lecture 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6029"/>
            <a:ext cx="7886700" cy="5252483"/>
          </a:xfrm>
        </p:spPr>
        <p:txBody>
          <a:bodyPr>
            <a:noAutofit/>
          </a:bodyPr>
          <a:lstStyle/>
          <a:p>
            <a:r>
              <a:rPr lang="en-US" dirty="0"/>
              <a:t>Conflict begins underground, in our heart’s desires. </a:t>
            </a:r>
          </a:p>
          <a:p>
            <a:r>
              <a:rPr lang="en-US" dirty="0"/>
              <a:t>We express our desires through our words and actions. </a:t>
            </a:r>
          </a:p>
          <a:p>
            <a:r>
              <a:rPr lang="en-US" dirty="0"/>
              <a:t>When our desires or needs are threatened, the fires of conflict begin to smolder in our heart. </a:t>
            </a:r>
          </a:p>
          <a:p>
            <a:r>
              <a:rPr lang="en-US" dirty="0"/>
              <a:t>Conflict ignites when someone takes offense. </a:t>
            </a:r>
          </a:p>
        </p:txBody>
      </p:sp>
    </p:spTree>
    <p:extLst>
      <p:ext uri="{BB962C8B-B14F-4D97-AF65-F5344CB8AC3E}">
        <p14:creationId xmlns:p14="http://schemas.microsoft.com/office/powerpoint/2010/main" val="27710557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Lecture 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6029"/>
            <a:ext cx="7886700" cy="5252483"/>
          </a:xfrm>
        </p:spPr>
        <p:txBody>
          <a:bodyPr>
            <a:noAutofit/>
          </a:bodyPr>
          <a:lstStyle/>
          <a:p>
            <a:r>
              <a:rPr lang="en-US" dirty="0"/>
              <a:t>Offense is the most powerful dynamic of the conflict wildfire. </a:t>
            </a:r>
          </a:p>
          <a:p>
            <a:r>
              <a:rPr lang="en-US" dirty="0"/>
              <a:t>We choose to take offense. </a:t>
            </a:r>
          </a:p>
          <a:p>
            <a:r>
              <a:rPr lang="en-US" dirty="0"/>
              <a:t>Offense occurs when we elevate our self-interest, judge the offender, and then justify the righteousness of our judgment. </a:t>
            </a:r>
          </a:p>
          <a:p>
            <a:r>
              <a:rPr lang="en-US" dirty="0"/>
              <a:t>When we are offended, we focus on our desired outcome because we are convinced that we have a right to do so.</a:t>
            </a:r>
          </a:p>
        </p:txBody>
      </p:sp>
    </p:spTree>
    <p:extLst>
      <p:ext uri="{BB962C8B-B14F-4D97-AF65-F5344CB8AC3E}">
        <p14:creationId xmlns:p14="http://schemas.microsoft.com/office/powerpoint/2010/main" val="1687204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We live in a culture that thrives on conflict.</a:t>
            </a:r>
          </a:p>
          <a:p>
            <a:r>
              <a:rPr lang="en-US" dirty="0" smtClean="0"/>
              <a:t>It might seem that conflict begins when someone perceives that an offense has occurred.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667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We live in a culture that thrives on conflict.</a:t>
            </a:r>
          </a:p>
          <a:p>
            <a:r>
              <a:rPr lang="en-US" dirty="0" smtClean="0"/>
              <a:t>It might seem that conflict begins when someone perceives that an offense has occurred.</a:t>
            </a:r>
          </a:p>
          <a:p>
            <a:r>
              <a:rPr lang="en-US" dirty="0" smtClean="0"/>
              <a:t>Once a perceived offense occurs, blame and fault are assigned and the wheels of retributive justice begin to turn.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433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But the Bible tells a different story about where conflicts begin.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101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But the Bible tells a different story about where conflicts begin.</a:t>
            </a:r>
          </a:p>
          <a:p>
            <a:pPr lvl="1"/>
            <a:r>
              <a:rPr lang="en-US" i="1" dirty="0"/>
              <a:t>What causes fights and quarrels among you? Don’t they come from your desires that battle within you? James 4:</a:t>
            </a:r>
            <a:r>
              <a:rPr lang="en-US" i="1" dirty="0" smtClean="0"/>
              <a:t>1</a:t>
            </a:r>
          </a:p>
          <a:p>
            <a:r>
              <a:rPr lang="en-US" dirty="0" smtClean="0">
                <a:latin typeface="Calibri" charset="0"/>
              </a:rPr>
              <a:t>Conflict begins just like the Mt. Vision Wildfire </a:t>
            </a:r>
            <a:r>
              <a:rPr lang="mr-IN" dirty="0" smtClean="0">
                <a:latin typeface="Calibri" charset="0"/>
              </a:rPr>
              <a:t>–</a:t>
            </a:r>
            <a:r>
              <a:rPr lang="en-US" dirty="0" smtClean="0">
                <a:latin typeface="Calibri" charset="0"/>
              </a:rPr>
              <a:t> underground </a:t>
            </a:r>
            <a:r>
              <a:rPr lang="mr-IN" dirty="0" smtClean="0">
                <a:latin typeface="Calibri" charset="0"/>
              </a:rPr>
              <a:t>–</a:t>
            </a:r>
            <a:r>
              <a:rPr lang="en-US" dirty="0" smtClean="0">
                <a:latin typeface="Calibri" charset="0"/>
              </a:rPr>
              <a:t> in the desires of our heart.</a:t>
            </a: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379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When our desires are not met, we fight to get what we want.</a:t>
            </a:r>
          </a:p>
        </p:txBody>
      </p:sp>
    </p:spTree>
    <p:extLst>
      <p:ext uri="{BB962C8B-B14F-4D97-AF65-F5344CB8AC3E}">
        <p14:creationId xmlns:p14="http://schemas.microsoft.com/office/powerpoint/2010/main" val="2407035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When our desires are not met, we fight to get what we want.</a:t>
            </a:r>
          </a:p>
          <a:p>
            <a:r>
              <a:rPr lang="en-US" dirty="0" smtClean="0"/>
              <a:t>Remember our definition of conflict from Lecture 1?</a:t>
            </a:r>
          </a:p>
          <a:p>
            <a:pPr lvl="1"/>
            <a:r>
              <a:rPr lang="en-US" i="1" dirty="0" smtClean="0"/>
              <a:t>Conflict is a disagreement through which the parties involved perceive a threat to their needs, interests, or concerns.</a:t>
            </a:r>
          </a:p>
        </p:txBody>
      </p:sp>
    </p:spTree>
    <p:extLst>
      <p:ext uri="{BB962C8B-B14F-4D97-AF65-F5344CB8AC3E}">
        <p14:creationId xmlns:p14="http://schemas.microsoft.com/office/powerpoint/2010/main" val="3058151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Conflicts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Think about one of your conflict stories when you wronged someone. Can you identify a point in time in that conflict when you felt that your needs, interests, or concerns were threatened?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511433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2173</TotalTime>
  <Words>844</Words>
  <Application>Microsoft Macintosh PowerPoint</Application>
  <PresentationFormat>On-screen Show (4:3)</PresentationFormat>
  <Paragraphs>80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Black</vt:lpstr>
      <vt:lpstr>Restoring Relationships Transforming Justice</vt:lpstr>
      <vt:lpstr>Where Conflicts Begin</vt:lpstr>
      <vt:lpstr>Where Conflicts Begin</vt:lpstr>
      <vt:lpstr>Where Conflicts Begin</vt:lpstr>
      <vt:lpstr>Where Conflicts Begin</vt:lpstr>
      <vt:lpstr>Where Conflicts Begin</vt:lpstr>
      <vt:lpstr>Where Conflicts Begin</vt:lpstr>
      <vt:lpstr>Where Conflicts Begin</vt:lpstr>
      <vt:lpstr>Where Conflicts Begin</vt:lpstr>
      <vt:lpstr>Where Conflicts Begin</vt:lpstr>
      <vt:lpstr>Where Conflicts Begin</vt:lpstr>
      <vt:lpstr>Where Conflicts Begin</vt:lpstr>
      <vt:lpstr>Where Conflicts Begin</vt:lpstr>
      <vt:lpstr>Where Conflicts Begin</vt:lpstr>
      <vt:lpstr>Where Conflict Begins</vt:lpstr>
      <vt:lpstr>Where Conflict Begins</vt:lpstr>
      <vt:lpstr>Dynamics of Offense</vt:lpstr>
      <vt:lpstr>Dynamics of Offense</vt:lpstr>
      <vt:lpstr>Dynamics of Offense</vt:lpstr>
      <vt:lpstr>Dynamics of Offense</vt:lpstr>
      <vt:lpstr>Dynamics of Offense</vt:lpstr>
      <vt:lpstr>Dynamics of Offense</vt:lpstr>
      <vt:lpstr>Dynamics of Offense</vt:lpstr>
      <vt:lpstr>Dynamics of Offense</vt:lpstr>
      <vt:lpstr>Curious Questions</vt:lpstr>
      <vt:lpstr>Lecture 10</vt:lpstr>
      <vt:lpstr>Lecture 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Relationships Restore Justice</dc:title>
  <dc:creator>Brian DeCook</dc:creator>
  <cp:lastModifiedBy>Brian DeCook</cp:lastModifiedBy>
  <cp:revision>11</cp:revision>
  <dcterms:created xsi:type="dcterms:W3CDTF">2018-03-10T16:19:32Z</dcterms:created>
  <dcterms:modified xsi:type="dcterms:W3CDTF">2018-03-31T18:40:41Z</dcterms:modified>
</cp:coreProperties>
</file>