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3" r:id="rId2"/>
    <p:sldId id="518" r:id="rId3"/>
    <p:sldId id="359" r:id="rId4"/>
    <p:sldId id="364" r:id="rId5"/>
    <p:sldId id="365" r:id="rId6"/>
    <p:sldId id="4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8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D08E9-56CE-4F1E-B054-6E6084B0F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5000772"/>
          </a:xfrm>
        </p:spPr>
        <p:txBody>
          <a:bodyPr>
            <a:normAutofit/>
          </a:bodyPr>
          <a:lstStyle/>
          <a:p>
            <a:r>
              <a:rPr lang="en-US" sz="20000" dirty="0"/>
              <a:t>		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4AE2C5-FA5B-40B2-891D-C1F6782FB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257028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16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A4B7A-9F18-4318-8122-B616B24D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Vowels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226E4-733A-4BBE-B783-A93CA3D17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/>
              <a:t>ou</a:t>
            </a:r>
            <a:r>
              <a:rPr lang="en-US" dirty="0"/>
              <a:t>			</a:t>
            </a:r>
            <a:r>
              <a:rPr lang="en-US" b="1" u="sng" dirty="0" err="1"/>
              <a:t>ou</a:t>
            </a:r>
            <a:r>
              <a:rPr lang="en-US" dirty="0"/>
              <a:t>			</a:t>
            </a:r>
            <a:r>
              <a:rPr lang="en-US" b="1" u="sng" dirty="0" err="1"/>
              <a:t>ou</a:t>
            </a:r>
            <a:endParaRPr lang="en-US" b="1" u="sng" dirty="0"/>
          </a:p>
          <a:p>
            <a:r>
              <a:rPr lang="en-US" dirty="0"/>
              <a:t>out		you			though</a:t>
            </a:r>
          </a:p>
          <a:p>
            <a:r>
              <a:rPr lang="en-US" dirty="0"/>
              <a:t>mouth		soup		</a:t>
            </a:r>
          </a:p>
          <a:p>
            <a:r>
              <a:rPr lang="en-US" dirty="0"/>
              <a:t>loud		through		</a:t>
            </a:r>
          </a:p>
        </p:txBody>
      </p:sp>
    </p:spTree>
    <p:extLst>
      <p:ext uri="{BB962C8B-B14F-4D97-AF65-F5344CB8AC3E}">
        <p14:creationId xmlns:p14="http://schemas.microsoft.com/office/powerpoint/2010/main" val="118855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D4883-3FAE-4B10-B06D-8BDD3043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paired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B24E-54FA-43D0-A664-75DEBE4F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through		1.  Mr. James admitted to his boss, 				he went through the back door 				and forgot to lock it. </a:t>
            </a:r>
          </a:p>
          <a:p>
            <a:r>
              <a:rPr lang="en-US" dirty="0"/>
              <a:t>loud		2.  The first graders were so loud the 			teacher in the other classroom 				could hear them.</a:t>
            </a:r>
          </a:p>
          <a:p>
            <a:r>
              <a:rPr lang="en-US" dirty="0"/>
              <a:t>though		3.  Even though you fail the exam, I 			will give you one more chance to 				pass it.</a:t>
            </a:r>
          </a:p>
          <a:p>
            <a:r>
              <a:rPr lang="en-US" dirty="0"/>
              <a:t>bought		4.  Mrs. Kate bought pencils and 				books for her classroom.</a:t>
            </a:r>
          </a:p>
        </p:txBody>
      </p:sp>
    </p:spTree>
    <p:extLst>
      <p:ext uri="{BB962C8B-B14F-4D97-AF65-F5344CB8AC3E}">
        <p14:creationId xmlns:p14="http://schemas.microsoft.com/office/powerpoint/2010/main" val="28788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F97F1-A3DD-4031-B0A1-FCD5D196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5: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D1D9D-3762-42FA-96EA-21C10D565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mouth		1._______________________________.</a:t>
            </a:r>
          </a:p>
          <a:p>
            <a:endParaRPr lang="en-US" dirty="0"/>
          </a:p>
          <a:p>
            <a:r>
              <a:rPr lang="en-US" dirty="0"/>
              <a:t>out		2._______________________________.</a:t>
            </a:r>
          </a:p>
          <a:p>
            <a:endParaRPr lang="en-US" dirty="0"/>
          </a:p>
          <a:p>
            <a:r>
              <a:rPr lang="en-US" dirty="0"/>
              <a:t>you		3._______________________________.</a:t>
            </a:r>
          </a:p>
          <a:p>
            <a:endParaRPr lang="en-US" dirty="0"/>
          </a:p>
          <a:p>
            <a:r>
              <a:rPr lang="en-US" dirty="0"/>
              <a:t>soup		4._______________________________.</a:t>
            </a:r>
          </a:p>
          <a:p>
            <a:endParaRPr lang="en-US" dirty="0"/>
          </a:p>
          <a:p>
            <a:r>
              <a:rPr lang="en-US" dirty="0"/>
              <a:t>though		5._______________________________.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93052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982F6-627B-4E18-B1FC-A561B121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C220-AF5C-4CBF-BAA0-FE913C345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890" y="1447800"/>
            <a:ext cx="10687050" cy="5135562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yet			does		set		every		head		5</a:t>
            </a:r>
          </a:p>
          <a:p>
            <a:r>
              <a:rPr lang="en-US" sz="1800" b="1" dirty="0"/>
              <a:t>don’t		better		got		nothing		until		10</a:t>
            </a:r>
          </a:p>
          <a:p>
            <a:r>
              <a:rPr lang="en-US" sz="1800" b="1" dirty="0"/>
              <a:t>night			left		told		always		end		15</a:t>
            </a:r>
          </a:p>
          <a:p>
            <a:r>
              <a:rPr lang="en-US" sz="1800" b="1" dirty="0"/>
              <a:t>something		didn’t		away		find		water		20</a:t>
            </a:r>
          </a:p>
          <a:p>
            <a:r>
              <a:rPr lang="en-US" sz="1800" b="1" dirty="0"/>
              <a:t>eyes			fact		why		though		know		25</a:t>
            </a:r>
          </a:p>
          <a:p>
            <a:r>
              <a:rPr lang="en-US" sz="1800" b="1" dirty="0"/>
              <a:t>yet			does		set		every		head		30</a:t>
            </a:r>
          </a:p>
          <a:p>
            <a:r>
              <a:rPr lang="en-US" sz="1800" b="1" dirty="0"/>
              <a:t>don’t		better		got		nothing		until		35</a:t>
            </a:r>
          </a:p>
          <a:p>
            <a:r>
              <a:rPr lang="en-US" sz="1800" b="1" dirty="0"/>
              <a:t>night			left		told		always		end		40</a:t>
            </a:r>
          </a:p>
          <a:p>
            <a:r>
              <a:rPr lang="en-US" sz="1800" b="1" dirty="0"/>
              <a:t>something		didn’t		away		find		water		45</a:t>
            </a:r>
          </a:p>
          <a:p>
            <a:r>
              <a:rPr lang="en-US" sz="1800" b="1" dirty="0"/>
              <a:t>eyes			fact		why		though		know		50</a:t>
            </a:r>
          </a:p>
          <a:p>
            <a:r>
              <a:rPr lang="en-US" sz="1800" b="1" dirty="0"/>
              <a:t>yet			does		set		every		head		55</a:t>
            </a:r>
          </a:p>
          <a:p>
            <a:r>
              <a:rPr lang="en-US" sz="1800" b="1" dirty="0"/>
              <a:t>don’t		better		got		nothing		until		60</a:t>
            </a:r>
          </a:p>
          <a:p>
            <a:r>
              <a:rPr lang="en-US" sz="1800" b="1" dirty="0"/>
              <a:t>night			left		told		always		end		65</a:t>
            </a:r>
          </a:p>
          <a:p>
            <a:r>
              <a:rPr lang="en-US" sz="1800" b="1" dirty="0"/>
              <a:t>something		didn’t		away		find		water		70</a:t>
            </a:r>
          </a:p>
          <a:p>
            <a:r>
              <a:rPr lang="en-US" sz="1800" b="1" dirty="0"/>
              <a:t>eyes			fact		why		though		know		75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595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5</TotalTime>
  <Words>38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 8</vt:lpstr>
      <vt:lpstr>Paired Vowels </vt:lpstr>
      <vt:lpstr>Sentences with paired vowels</vt:lpstr>
      <vt:lpstr>Practice 5:  Writing sentences on your own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2018-05-07T13:54:07Z</dcterms:created>
  <dcterms:modified xsi:type="dcterms:W3CDTF">2018-05-07T14:18:49Z</dcterms:modified>
</cp:coreProperties>
</file>