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8"/>
  </p:notesMasterIdLst>
  <p:handoutMasterIdLst>
    <p:handoutMasterId r:id="rId9"/>
  </p:handoutMasterIdLst>
  <p:sldIdLst>
    <p:sldId id="263" r:id="rId2"/>
    <p:sldId id="518" r:id="rId3"/>
    <p:sldId id="359" r:id="rId4"/>
    <p:sldId id="364" r:id="rId5"/>
    <p:sldId id="365" r:id="rId6"/>
    <p:sldId id="40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45" d="100"/>
          <a:sy n="45" d="100"/>
        </p:scale>
        <p:origin x="54" y="4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85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E60FF6-4F02-41AF-9D79-9820270FCBD6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57CFDA-6ECB-4984-BC1D-18C52F4245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525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3609C5-75BB-4414-9338-7A1C0CAD17B5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7BF0A6-9DE7-4D4F-86C7-D6F614E294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590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7BF0A6-9DE7-4D4F-86C7-D6F614E2948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5480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2">
                  <a:lumMod val="40000"/>
                  <a:lumOff val="60000"/>
                </a:schemeClr>
              </a:gs>
              <a:gs pos="100000">
                <a:schemeClr val="bg2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pic>
        <p:nvPicPr>
          <p:cNvPr id="2" name="Picture 1" descr="Close up of a light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"/>
            <a:ext cx="5864352" cy="6851904"/>
          </a:xfrm>
          <a:prstGeom prst="rect">
            <a:avLst/>
          </a:prstGeom>
        </p:spPr>
      </p:pic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6012180" y="1850064"/>
            <a:ext cx="57734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3E7ED-526C-43D7-BA41-7DEE51FD568E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9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F403F-04F5-4D09-800D-7870715B9ED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47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7687C-0397-4298-B160-26D34EC67BB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40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65177-F084-49E7-ADEE-00812B3D582B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11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1422400" y="-54"/>
            <a:ext cx="1076545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5940" y="2600325"/>
            <a:ext cx="10166316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pic>
        <p:nvPicPr>
          <p:cNvPr id="14" name="Picture 13" descr="Close up of light filament of a half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45079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5940" y="1066800"/>
            <a:ext cx="10166316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39ED-27B9-4997-BF90-3A238D0607E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703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C4FCC-F745-44A0-B2E4-C91714F31EB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16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D0EA4-DCC4-4D4C-953F-F31E92EE505C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50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42F08-6BA5-45A1-80AB-C11AC921B6C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5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D82A9-7CD7-4D15-868B-D8AF30864858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34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108712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108712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BC6A-4AB7-47F1-904A-90BC8DD816B4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23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Rectangle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BC9A-EBF0-4E12-A1D3-DD221366B0A1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22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 descr="Close up of a light bulb"/>
          <p:cNvGrpSpPr/>
          <p:nvPr userDrawn="1"/>
        </p:nvGrpSpPr>
        <p:grpSpPr>
          <a:xfrm>
            <a:off x="0" y="0"/>
            <a:ext cx="12188952" cy="6858000"/>
            <a:chOff x="0" y="0"/>
            <a:chExt cx="12188952" cy="6858000"/>
          </a:xfrm>
        </p:grpSpPr>
        <p:sp>
          <p:nvSpPr>
            <p:cNvPr id="2" name="Rectangle 1"/>
            <p:cNvSpPr/>
            <p:nvPr userDrawn="1"/>
          </p:nvSpPr>
          <p:spPr>
            <a:xfrm>
              <a:off x="0" y="0"/>
              <a:ext cx="12188952" cy="6858000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445079" cy="6858000"/>
            </a:xfrm>
            <a:prstGeom prst="rect">
              <a:avLst/>
            </a:prstGeom>
          </p:spPr>
        </p:pic>
      </p:grp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  <a:extLst/>
          </a:lstStyle>
          <a:p>
            <a:fld id="{7157590A-740B-4548-A79B-F8E5167210D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r>
              <a:rPr lang="en-US" dirty="0"/>
              <a:t>Add a footer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798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300" b="0" kern="1200">
          <a:solidFill>
            <a:schemeClr val="accent1"/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Middle and High School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200" dirty="0" err="1"/>
              <a:t>Powerpoint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583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D08E9-56CE-4F1E-B054-6E6084B0FF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5000772"/>
          </a:xfrm>
        </p:spPr>
        <p:txBody>
          <a:bodyPr>
            <a:normAutofit/>
          </a:bodyPr>
          <a:lstStyle/>
          <a:p>
            <a:r>
              <a:rPr lang="en-US" sz="20000" dirty="0"/>
              <a:t>		8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4AE2C5-FA5B-40B2-891D-C1F6782FBF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2180" y="6498102"/>
            <a:ext cx="5773420" cy="257028"/>
          </a:xfrm>
        </p:spPr>
        <p:txBody>
          <a:bodyPr>
            <a:normAutofit fontScale="625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16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1A4B7A-9F18-4318-8122-B616B24D2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Paired Vowels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F226E4-733A-4BBE-B783-A93CA3D17E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err="1"/>
              <a:t>ou</a:t>
            </a:r>
            <a:r>
              <a:rPr lang="en-US" dirty="0"/>
              <a:t>			</a:t>
            </a:r>
            <a:r>
              <a:rPr lang="en-US" b="1" u="sng" dirty="0" err="1"/>
              <a:t>ou</a:t>
            </a:r>
            <a:r>
              <a:rPr lang="en-US" dirty="0"/>
              <a:t>			</a:t>
            </a:r>
            <a:r>
              <a:rPr lang="en-US" b="1" u="sng" dirty="0" err="1"/>
              <a:t>ou</a:t>
            </a:r>
            <a:endParaRPr lang="en-US" b="1" u="sng" dirty="0"/>
          </a:p>
          <a:p>
            <a:r>
              <a:rPr lang="en-US" dirty="0"/>
              <a:t>out		you			though</a:t>
            </a:r>
          </a:p>
          <a:p>
            <a:r>
              <a:rPr lang="en-US" dirty="0"/>
              <a:t>mouth		soup		</a:t>
            </a:r>
          </a:p>
          <a:p>
            <a:r>
              <a:rPr lang="en-US" dirty="0"/>
              <a:t>loud		through		</a:t>
            </a:r>
          </a:p>
        </p:txBody>
      </p:sp>
    </p:spTree>
    <p:extLst>
      <p:ext uri="{BB962C8B-B14F-4D97-AF65-F5344CB8AC3E}">
        <p14:creationId xmlns:p14="http://schemas.microsoft.com/office/powerpoint/2010/main" val="1188559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D4883-3FAE-4B10-B06D-8BDD3043A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Sentences with paired vowels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D4B24E-54FA-43D0-A664-75DEBE4F3C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through		1.  Mr. James admitted to his boss, 				he went through the back door 				and forgot to lock it. </a:t>
            </a:r>
          </a:p>
          <a:p>
            <a:r>
              <a:rPr lang="en-US" dirty="0"/>
              <a:t>loud		2.  The first graders were so loud the 			teacher in the other classroom 				could hear them.</a:t>
            </a:r>
          </a:p>
          <a:p>
            <a:r>
              <a:rPr lang="en-US" dirty="0"/>
              <a:t>though		3.  Even though you fail the exam, I 			will give you one more chance to 				pass it.</a:t>
            </a:r>
          </a:p>
          <a:p>
            <a:r>
              <a:rPr lang="en-US" dirty="0"/>
              <a:t>bought		4.  Mrs. Kate bought pencils and 				books for her classroom.</a:t>
            </a:r>
          </a:p>
        </p:txBody>
      </p:sp>
    </p:spTree>
    <p:extLst>
      <p:ext uri="{BB962C8B-B14F-4D97-AF65-F5344CB8AC3E}">
        <p14:creationId xmlns:p14="http://schemas.microsoft.com/office/powerpoint/2010/main" val="287883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F97F1-A3DD-4031-B0A1-FCD5D1967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Practice 5:  Writing sentences on your own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2D1D9D-3762-42FA-96EA-21C10D565A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mouth		1._______________________________.</a:t>
            </a:r>
          </a:p>
          <a:p>
            <a:endParaRPr lang="en-US" dirty="0"/>
          </a:p>
          <a:p>
            <a:r>
              <a:rPr lang="en-US" dirty="0"/>
              <a:t>out		2._______________________________.</a:t>
            </a:r>
          </a:p>
          <a:p>
            <a:endParaRPr lang="en-US" dirty="0"/>
          </a:p>
          <a:p>
            <a:r>
              <a:rPr lang="en-US" dirty="0"/>
              <a:t>you		3._______________________________.</a:t>
            </a:r>
          </a:p>
          <a:p>
            <a:endParaRPr lang="en-US" dirty="0"/>
          </a:p>
          <a:p>
            <a:r>
              <a:rPr lang="en-US" dirty="0"/>
              <a:t>soup		4._______________________________.</a:t>
            </a:r>
          </a:p>
          <a:p>
            <a:endParaRPr lang="en-US" dirty="0"/>
          </a:p>
          <a:p>
            <a:r>
              <a:rPr lang="en-US" dirty="0"/>
              <a:t>though		5._______________________________.</a:t>
            </a:r>
          </a:p>
        </p:txBody>
      </p:sp>
    </p:spTree>
    <p:extLst>
      <p:ext uri="{BB962C8B-B14F-4D97-AF65-F5344CB8AC3E}">
        <p14:creationId xmlns:p14="http://schemas.microsoft.com/office/powerpoint/2010/main" val="3930527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982F6-627B-4E18-B1FC-A561B121E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Fluency – Practice reading sight words as fast as you can for 1 minute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EC220-AF5C-4CBF-BAA0-FE913C345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5890" y="1447800"/>
            <a:ext cx="10687050" cy="5135562"/>
          </a:xfrm>
        </p:spPr>
        <p:txBody>
          <a:bodyPr>
            <a:normAutofit lnSpcReduction="10000"/>
          </a:bodyPr>
          <a:lstStyle/>
          <a:p>
            <a:r>
              <a:rPr lang="en-US" sz="1800" b="1" dirty="0"/>
              <a:t>yet			does		set		every		head		5</a:t>
            </a:r>
          </a:p>
          <a:p>
            <a:r>
              <a:rPr lang="en-US" sz="1800" b="1" dirty="0"/>
              <a:t>don’t		better		got		nothing		until		10</a:t>
            </a:r>
          </a:p>
          <a:p>
            <a:r>
              <a:rPr lang="en-US" sz="1800" b="1" dirty="0"/>
              <a:t>night			left		told		always		end		15</a:t>
            </a:r>
          </a:p>
          <a:p>
            <a:r>
              <a:rPr lang="en-US" sz="1800" b="1" dirty="0"/>
              <a:t>something		didn’t		away		find		water		20</a:t>
            </a:r>
          </a:p>
          <a:p>
            <a:r>
              <a:rPr lang="en-US" sz="1800" b="1" dirty="0"/>
              <a:t>eyes			fact		why		though		know		25</a:t>
            </a:r>
          </a:p>
          <a:p>
            <a:r>
              <a:rPr lang="en-US" sz="1800" b="1" dirty="0"/>
              <a:t>yet			does		set		every		head		30</a:t>
            </a:r>
          </a:p>
          <a:p>
            <a:r>
              <a:rPr lang="en-US" sz="1800" b="1" dirty="0"/>
              <a:t>don’t		better		got		nothing		until		35</a:t>
            </a:r>
          </a:p>
          <a:p>
            <a:r>
              <a:rPr lang="en-US" sz="1800" b="1" dirty="0"/>
              <a:t>night			left		told		always		end		40</a:t>
            </a:r>
          </a:p>
          <a:p>
            <a:r>
              <a:rPr lang="en-US" sz="1800" b="1" dirty="0"/>
              <a:t>something		didn’t		away		find		water		45</a:t>
            </a:r>
          </a:p>
          <a:p>
            <a:r>
              <a:rPr lang="en-US" sz="1800" b="1" dirty="0"/>
              <a:t>eyes			fact		why		though		know		50</a:t>
            </a:r>
          </a:p>
          <a:p>
            <a:r>
              <a:rPr lang="en-US" sz="1800" b="1" dirty="0"/>
              <a:t>yet			does		set		every		head		55</a:t>
            </a:r>
          </a:p>
          <a:p>
            <a:r>
              <a:rPr lang="en-US" sz="1800" b="1" dirty="0"/>
              <a:t>don’t		better		got		nothing		until		60</a:t>
            </a:r>
          </a:p>
          <a:p>
            <a:r>
              <a:rPr lang="en-US" sz="1800" b="1" dirty="0"/>
              <a:t>night			left		told		always		end		65</a:t>
            </a:r>
          </a:p>
          <a:p>
            <a:r>
              <a:rPr lang="en-US" sz="1800" b="1" dirty="0"/>
              <a:t>something		didn’t		away		find		water		70</a:t>
            </a:r>
          </a:p>
          <a:p>
            <a:r>
              <a:rPr lang="en-US" sz="1800" b="1" dirty="0"/>
              <a:t>eyes			fact		why		though		know		75</a:t>
            </a:r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39595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dea design templat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Idea design slides.potx" id="{DF01E6A4-6AA1-422C-B26D-6A4BADE1B013}" vid="{6A88D988-B038-48EA-B513-AE1D8F325C3E}"/>
    </a:ext>
  </a:extLst>
</a:theme>
</file>

<file path=ppt/theme/theme2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Idea design slides(2)</Template>
  <TotalTime>5</TotalTime>
  <Words>38</Words>
  <Application>Microsoft Office PowerPoint</Application>
  <PresentationFormat>Widescreen</PresentationFormat>
  <Paragraphs>41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Century Gothic</vt:lpstr>
      <vt:lpstr>Verdana</vt:lpstr>
      <vt:lpstr>Wingdings 2</vt:lpstr>
      <vt:lpstr>Idea design template</vt:lpstr>
      <vt:lpstr>Middle and High School</vt:lpstr>
      <vt:lpstr>  8</vt:lpstr>
      <vt:lpstr>Paired Vowels </vt:lpstr>
      <vt:lpstr>Sentences with paired vowels</vt:lpstr>
      <vt:lpstr>Practice 5:  Writing sentences on your own</vt:lpstr>
      <vt:lpstr>Fluency – Practice reading sight words as fast as you can for 1 minute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Susan De La Fuente</dc:creator>
  <cp:lastModifiedBy>Susan De La Fuente</cp:lastModifiedBy>
  <cp:revision>2</cp:revision>
  <dcterms:created xsi:type="dcterms:W3CDTF">2018-05-07T13:54:07Z</dcterms:created>
  <dcterms:modified xsi:type="dcterms:W3CDTF">2018-05-07T14:18:49Z</dcterms:modified>
</cp:coreProperties>
</file>