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1"/>
  </p:handoutMasterIdLst>
  <p:sldIdLst>
    <p:sldId id="265" r:id="rId2"/>
    <p:sldId id="261" r:id="rId3"/>
    <p:sldId id="262" r:id="rId4"/>
    <p:sldId id="263" r:id="rId5"/>
    <p:sldId id="256" r:id="rId6"/>
    <p:sldId id="257" r:id="rId7"/>
    <p:sldId id="258" r:id="rId8"/>
    <p:sldId id="264" r:id="rId9"/>
    <p:sldId id="259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8E96064-14F5-4149-8AB6-5B09EB07328C}" type="datetimeFigureOut">
              <a:rPr lang="en-US" smtClean="0"/>
              <a:pPr/>
              <a:t>6/1/2018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CCC710E-F187-48D9-8B3A-EE528DBDE39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C59797-DDEB-4F3D-B389-86CC104212BB}" type="datetimeFigureOut">
              <a:rPr lang="en-US" smtClean="0"/>
              <a:pPr/>
              <a:t>6/1/2018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308CB5-3DCE-4D50-8B0A-DFFF348485E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C59797-DDEB-4F3D-B389-86CC104212BB}" type="datetimeFigureOut">
              <a:rPr lang="en-US" smtClean="0"/>
              <a:pPr/>
              <a:t>6/1/2018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308CB5-3DCE-4D50-8B0A-DFFF348485E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C59797-DDEB-4F3D-B389-86CC104212BB}" type="datetimeFigureOut">
              <a:rPr lang="en-US" smtClean="0"/>
              <a:pPr/>
              <a:t>6/1/2018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308CB5-3DCE-4D50-8B0A-DFFF348485E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C59797-DDEB-4F3D-B389-86CC104212BB}" type="datetimeFigureOut">
              <a:rPr lang="en-US" smtClean="0"/>
              <a:pPr/>
              <a:t>6/1/2018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308CB5-3DCE-4D50-8B0A-DFFF348485E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C59797-DDEB-4F3D-B389-86CC104212BB}" type="datetimeFigureOut">
              <a:rPr lang="en-US" smtClean="0"/>
              <a:pPr/>
              <a:t>6/1/2018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308CB5-3DCE-4D50-8B0A-DFFF348485E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C59797-DDEB-4F3D-B389-86CC104212BB}" type="datetimeFigureOut">
              <a:rPr lang="en-US" smtClean="0"/>
              <a:pPr/>
              <a:t>6/1/2018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308CB5-3DCE-4D50-8B0A-DFFF348485E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C59797-DDEB-4F3D-B389-86CC104212BB}" type="datetimeFigureOut">
              <a:rPr lang="en-US" smtClean="0"/>
              <a:pPr/>
              <a:t>6/1/2018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308CB5-3DCE-4D50-8B0A-DFFF348485E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C59797-DDEB-4F3D-B389-86CC104212BB}" type="datetimeFigureOut">
              <a:rPr lang="en-US" smtClean="0"/>
              <a:pPr/>
              <a:t>6/1/2018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308CB5-3DCE-4D50-8B0A-DFFF348485E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C59797-DDEB-4F3D-B389-86CC104212BB}" type="datetimeFigureOut">
              <a:rPr lang="en-US" smtClean="0"/>
              <a:pPr/>
              <a:t>6/1/2018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308CB5-3DCE-4D50-8B0A-DFFF348485E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C59797-DDEB-4F3D-B389-86CC104212BB}" type="datetimeFigureOut">
              <a:rPr lang="en-US" smtClean="0"/>
              <a:pPr/>
              <a:t>6/1/2018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308CB5-3DCE-4D50-8B0A-DFFF348485E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C59797-DDEB-4F3D-B389-86CC104212BB}" type="datetimeFigureOut">
              <a:rPr lang="en-US" smtClean="0"/>
              <a:pPr/>
              <a:t>6/1/2018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308CB5-3DCE-4D50-8B0A-DFFF348485E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C59797-DDEB-4F3D-B389-86CC104212BB}" type="datetimeFigureOut">
              <a:rPr lang="en-US" smtClean="0"/>
              <a:pPr/>
              <a:t>6/1/2018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308CB5-3DCE-4D50-8B0A-DFFF348485E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0" name="Picture 6" descr="https://mohammedyakubu4.files.wordpress.com/2015/09/managment-styles-pic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457200" y="304800"/>
            <a:ext cx="4491166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Leadership Session 1</a:t>
            </a:r>
          </a:p>
          <a:p>
            <a:r>
              <a:rPr lang="en-US" sz="40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0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 Look Back </a:t>
            </a:r>
          </a:p>
          <a:p>
            <a:r>
              <a:rPr lang="en-US" sz="40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val 5"/>
          <p:cNvSpPr/>
          <p:nvPr/>
        </p:nvSpPr>
        <p:spPr>
          <a:xfrm>
            <a:off x="1219200" y="762000"/>
            <a:ext cx="6019800" cy="5791200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				</a:t>
            </a:r>
            <a:endParaRPr lang="en-US" dirty="0"/>
          </a:p>
        </p:txBody>
      </p:sp>
      <p:pic>
        <p:nvPicPr>
          <p:cNvPr id="1029" name="Picture 5" descr="http://clipartix.com/wp-content/uploads/2016/05/Clipart-stick-figure-walking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71600" y="3962400"/>
            <a:ext cx="818033" cy="1433208"/>
          </a:xfrm>
          <a:prstGeom prst="rect">
            <a:avLst/>
          </a:prstGeom>
          <a:noFill/>
        </p:spPr>
      </p:pic>
      <p:pic>
        <p:nvPicPr>
          <p:cNvPr id="1031" name="Picture 7" descr="http://open.lib.umn.edu/organizationalbehavior/wp-content/uploads/sites/197/2016/11/e9888520a7799461ac9e2a38869a3b2c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493334" y="3048000"/>
            <a:ext cx="2622698" cy="2971800"/>
          </a:xfrm>
          <a:prstGeom prst="rect">
            <a:avLst/>
          </a:prstGeom>
          <a:noFill/>
        </p:spPr>
      </p:pic>
      <p:pic>
        <p:nvPicPr>
          <p:cNvPr id="1033" name="Picture 9" descr="http://www.futurist.com/wp-content/uploads/2015/07/4-Star-to-Steer-By-1024x768.jpg"/>
          <p:cNvPicPr>
            <a:picLocks noChangeAspect="1" noChangeArrowheads="1"/>
          </p:cNvPicPr>
          <p:nvPr/>
        </p:nvPicPr>
        <p:blipFill>
          <a:blip r:embed="rId4" cstate="print"/>
          <a:srcRect l="18750" t="7143" r="16964" b="10714"/>
          <a:stretch>
            <a:fillRect/>
          </a:stretch>
        </p:blipFill>
        <p:spPr bwMode="auto">
          <a:xfrm>
            <a:off x="6477000" y="1676400"/>
            <a:ext cx="1600200" cy="1533525"/>
          </a:xfrm>
          <a:prstGeom prst="rect">
            <a:avLst/>
          </a:prstGeom>
          <a:noFill/>
        </p:spPr>
      </p:pic>
      <p:sp>
        <p:nvSpPr>
          <p:cNvPr id="10" name="Bent-Up Arrow 9"/>
          <p:cNvSpPr/>
          <p:nvPr/>
        </p:nvSpPr>
        <p:spPr>
          <a:xfrm>
            <a:off x="5105400" y="3124200"/>
            <a:ext cx="2514600" cy="685800"/>
          </a:xfrm>
          <a:prstGeom prst="bentUp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ight Arrow Callout 7"/>
          <p:cNvSpPr/>
          <p:nvPr/>
        </p:nvSpPr>
        <p:spPr>
          <a:xfrm>
            <a:off x="7543800" y="3048000"/>
            <a:ext cx="1600200" cy="1066800"/>
          </a:xfrm>
          <a:prstGeom prst="rightArrowCallou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bg1"/>
                </a:solidFill>
              </a:rPr>
              <a:t>Prayer and Planning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295400" y="3581400"/>
            <a:ext cx="1143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Leader 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276600" y="2743200"/>
            <a:ext cx="1143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Culture 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562600" y="2590800"/>
            <a:ext cx="7553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Vision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48070" y="533400"/>
            <a:ext cx="8001000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 leader, with all his plusses and minuses, strengths and weaknesses, interacts with a group of people to define the culture (the way things are done here) in order to develop a vision for a preferable future, and then provides the impetus for doing the actions necessary to bring about that future with plans and prayer. </a:t>
            </a:r>
            <a:endParaRPr lang="en-US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="" xmlns:p14="http://schemas.microsoft.com/office/powerpoint/2010/main" val="14427228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val 5"/>
          <p:cNvSpPr/>
          <p:nvPr/>
        </p:nvSpPr>
        <p:spPr>
          <a:xfrm>
            <a:off x="1219200" y="762000"/>
            <a:ext cx="6019800" cy="5791200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				</a:t>
            </a:r>
            <a:endParaRPr lang="en-US" dirty="0"/>
          </a:p>
        </p:txBody>
      </p:sp>
      <p:pic>
        <p:nvPicPr>
          <p:cNvPr id="1031" name="Picture 7" descr="http://open.lib.umn.edu/organizationalbehavior/wp-content/uploads/sites/197/2016/11/e9888520a7799461ac9e2a38869a3b2c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93334" y="3048000"/>
            <a:ext cx="2622698" cy="2971800"/>
          </a:xfrm>
          <a:prstGeom prst="rect">
            <a:avLst/>
          </a:prstGeom>
          <a:noFill/>
        </p:spPr>
      </p:pic>
      <p:pic>
        <p:nvPicPr>
          <p:cNvPr id="1033" name="Picture 9" descr="http://www.futurist.com/wp-content/uploads/2015/07/4-Star-to-Steer-By-1024x768.jpg"/>
          <p:cNvPicPr>
            <a:picLocks noChangeAspect="1" noChangeArrowheads="1"/>
          </p:cNvPicPr>
          <p:nvPr/>
        </p:nvPicPr>
        <p:blipFill>
          <a:blip r:embed="rId3" cstate="print"/>
          <a:srcRect l="18750" t="7143" r="16964" b="10714"/>
          <a:stretch>
            <a:fillRect/>
          </a:stretch>
        </p:blipFill>
        <p:spPr bwMode="auto">
          <a:xfrm>
            <a:off x="6477000" y="1676400"/>
            <a:ext cx="1600200" cy="1533525"/>
          </a:xfrm>
          <a:prstGeom prst="rect">
            <a:avLst/>
          </a:prstGeom>
          <a:noFill/>
        </p:spPr>
      </p:pic>
      <p:sp>
        <p:nvSpPr>
          <p:cNvPr id="10" name="Bent-Up Arrow 9"/>
          <p:cNvSpPr/>
          <p:nvPr/>
        </p:nvSpPr>
        <p:spPr>
          <a:xfrm>
            <a:off x="5105400" y="3124200"/>
            <a:ext cx="2514600" cy="685800"/>
          </a:xfrm>
          <a:prstGeom prst="bentUp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ight Arrow Callout 7"/>
          <p:cNvSpPr/>
          <p:nvPr/>
        </p:nvSpPr>
        <p:spPr>
          <a:xfrm>
            <a:off x="7543800" y="3048000"/>
            <a:ext cx="1600200" cy="1066800"/>
          </a:xfrm>
          <a:prstGeom prst="rightArrowCallou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bg1"/>
                </a:solidFill>
              </a:rPr>
              <a:t>Prayer and Planning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295400" y="3581400"/>
            <a:ext cx="1143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Leader 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276600" y="2743200"/>
            <a:ext cx="1143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Culture 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562600" y="2590800"/>
            <a:ext cx="7553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Vision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3" name="Oval 12"/>
          <p:cNvSpPr/>
          <p:nvPr/>
        </p:nvSpPr>
        <p:spPr>
          <a:xfrm>
            <a:off x="1143000" y="3124200"/>
            <a:ext cx="1371600" cy="2819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5" descr="http://clipartix.com/wp-content/uploads/2016/05/Clipart-stick-figure-walking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371600" y="3962400"/>
            <a:ext cx="818033" cy="143320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04800" y="685800"/>
            <a:ext cx="8446543" cy="378565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What goes into making you as a leader?</a:t>
            </a:r>
          </a:p>
          <a:p>
            <a:endParaRPr lang="en-US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Baggage </a:t>
            </a:r>
          </a:p>
          <a:p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Birth Order </a:t>
            </a:r>
          </a:p>
          <a:p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Life-Experience </a:t>
            </a:r>
          </a:p>
          <a:p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Personality </a:t>
            </a:r>
            <a:endParaRPr lang="en-US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90600" y="914400"/>
            <a:ext cx="7085722" cy="501675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/>
              <a:t>Personal Mission Statement</a:t>
            </a:r>
          </a:p>
          <a:p>
            <a:r>
              <a:rPr lang="en-US" sz="4000" dirty="0"/>
              <a:t>	</a:t>
            </a:r>
            <a:endParaRPr lang="en-US" sz="4000" dirty="0" smtClean="0"/>
          </a:p>
          <a:p>
            <a:r>
              <a:rPr lang="en-US" sz="4000" dirty="0"/>
              <a:t>	</a:t>
            </a:r>
            <a:r>
              <a:rPr lang="en-US" sz="4000" dirty="0" smtClean="0"/>
              <a:t>Bible Study </a:t>
            </a:r>
          </a:p>
          <a:p>
            <a:r>
              <a:rPr lang="en-US" sz="4000" dirty="0"/>
              <a:t>	</a:t>
            </a:r>
            <a:r>
              <a:rPr lang="en-US" sz="4000" dirty="0" smtClean="0"/>
              <a:t>Personal Values </a:t>
            </a:r>
          </a:p>
          <a:p>
            <a:r>
              <a:rPr lang="en-US" sz="4000" dirty="0"/>
              <a:t>	</a:t>
            </a:r>
            <a:r>
              <a:rPr lang="en-US" sz="4000" dirty="0" smtClean="0"/>
              <a:t>People You Admire </a:t>
            </a:r>
          </a:p>
          <a:p>
            <a:r>
              <a:rPr lang="en-US" sz="4000" dirty="0"/>
              <a:t>	</a:t>
            </a:r>
            <a:r>
              <a:rPr lang="en-US" sz="4000" dirty="0" smtClean="0"/>
              <a:t>Personal Strengths and Gifts </a:t>
            </a:r>
          </a:p>
          <a:p>
            <a:r>
              <a:rPr lang="en-US" sz="4000" dirty="0"/>
              <a:t>	</a:t>
            </a:r>
            <a:endParaRPr lang="en-US" sz="4000" dirty="0" smtClean="0"/>
          </a:p>
          <a:p>
            <a:r>
              <a:rPr lang="en-US" sz="4000" dirty="0"/>
              <a:t>	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38200" y="1143000"/>
            <a:ext cx="7032631" cy="34778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Leadership Styles </a:t>
            </a:r>
          </a:p>
          <a:p>
            <a:r>
              <a:rPr lang="en-US" sz="4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Laissez Faire</a:t>
            </a:r>
          </a:p>
          <a:p>
            <a:r>
              <a:rPr lang="en-US" sz="4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Democratic/Participative </a:t>
            </a:r>
          </a:p>
          <a:p>
            <a:r>
              <a:rPr lang="en-US" sz="4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Benevolent-Autocratic </a:t>
            </a:r>
          </a:p>
          <a:p>
            <a:r>
              <a:rPr lang="en-US" sz="4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Autocratic -Bureaucratic </a:t>
            </a:r>
            <a:endParaRPr lang="en-US" sz="4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304800"/>
            <a:ext cx="9148851" cy="501675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Leadership Levels  -- John Maxwell</a:t>
            </a:r>
          </a:p>
          <a:p>
            <a:endParaRPr lang="en-US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						Personhood</a:t>
            </a:r>
          </a:p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				     People </a:t>
            </a:r>
          </a:p>
          <a:p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				Development</a:t>
            </a:r>
            <a:endParaRPr lang="en-US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		     Production</a:t>
            </a:r>
          </a:p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       Permission</a:t>
            </a:r>
            <a:endParaRPr lang="en-US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Position</a:t>
            </a:r>
            <a:endParaRPr lang="en-US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2267617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90600" y="914400"/>
            <a:ext cx="5707909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Dark Side </a:t>
            </a:r>
          </a:p>
          <a:p>
            <a:endParaRPr lang="en-US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Overcoming the Dark Side </a:t>
            </a:r>
            <a:endParaRPr lang="en-US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1528</TotalTime>
  <Words>104</Words>
  <Application>Microsoft Office PowerPoint</Application>
  <PresentationFormat>On-screen Show (4:3)</PresentationFormat>
  <Paragraphs>44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Authorized</dc:creator>
  <cp:lastModifiedBy>Authorized</cp:lastModifiedBy>
  <cp:revision>2</cp:revision>
  <dcterms:created xsi:type="dcterms:W3CDTF">2018-05-14T11:24:31Z</dcterms:created>
  <dcterms:modified xsi:type="dcterms:W3CDTF">2018-06-01T16:26:56Z</dcterms:modified>
</cp:coreProperties>
</file>