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5" r:id="rId2"/>
    <p:sldId id="261" r:id="rId3"/>
    <p:sldId id="262" r:id="rId4"/>
    <p:sldId id="263" r:id="rId5"/>
    <p:sldId id="256" r:id="rId6"/>
    <p:sldId id="257" r:id="rId7"/>
    <p:sldId id="258" r:id="rId8"/>
    <p:sldId id="264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96064-14F5-4149-8AB6-5B09EB07328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C710E-F187-48D9-8B3A-EE528DBDE3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59797-DDEB-4F3D-B389-86CC104212BB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08CB5-3DCE-4D50-8B0A-DFFF34848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44911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1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Look Back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7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43000" y="3124200"/>
            <a:ext cx="1371600" cy="2819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85800"/>
            <a:ext cx="844654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as a leader?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Baggage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Birth Order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Life-Experience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7085722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Personal Mission Statement</a:t>
            </a:r>
          </a:p>
          <a:p>
            <a:r>
              <a:rPr lang="en-US" sz="4000" dirty="0"/>
              <a:t>	</a:t>
            </a:r>
            <a:endParaRPr lang="en-US" sz="4000" dirty="0" smtClean="0"/>
          </a:p>
          <a:p>
            <a:r>
              <a:rPr lang="en-US" sz="4000" dirty="0"/>
              <a:t>	</a:t>
            </a:r>
            <a:r>
              <a:rPr lang="en-US" sz="4000" dirty="0" smtClean="0"/>
              <a:t>Bible Study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Personal Values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People You Admire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Personal Strengths and Gifts </a:t>
            </a:r>
          </a:p>
          <a:p>
            <a:r>
              <a:rPr lang="en-US" sz="4000" dirty="0"/>
              <a:t>	</a:t>
            </a:r>
            <a:endParaRPr lang="en-US" sz="4000" dirty="0" smtClean="0"/>
          </a:p>
          <a:p>
            <a:r>
              <a:rPr lang="en-US" sz="4000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032631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Styles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Laissez Faire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Democratic/Participative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Benevolent-Autocratic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Autocratic -Bureaucratic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885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Levels  -- John Maxwell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Personhood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     People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Development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    Production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Permission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57079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Dark Side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Overcoming the Dark Side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104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2018-05-14T11:24:31Z</dcterms:created>
  <dcterms:modified xsi:type="dcterms:W3CDTF">2018-06-01T16:26:56Z</dcterms:modified>
</cp:coreProperties>
</file>