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5" r:id="rId2"/>
    <p:sldId id="261" r:id="rId3"/>
    <p:sldId id="262" r:id="rId4"/>
    <p:sldId id="263" r:id="rId5"/>
    <p:sldId id="256" r:id="rId6"/>
    <p:sldId id="257" r:id="rId7"/>
    <p:sldId id="258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96064-14F5-4149-8AB6-5B09EB07328C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C710E-F187-48D9-8B3A-EE528DBDE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9797-DDEB-4F3D-B389-86CC104212BB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8CB5-3DCE-4D50-8B0A-DFFF34848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9797-DDEB-4F3D-B389-86CC104212BB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8CB5-3DCE-4D50-8B0A-DFFF34848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9797-DDEB-4F3D-B389-86CC104212BB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8CB5-3DCE-4D50-8B0A-DFFF34848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9797-DDEB-4F3D-B389-86CC104212BB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8CB5-3DCE-4D50-8B0A-DFFF34848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9797-DDEB-4F3D-B389-86CC104212BB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8CB5-3DCE-4D50-8B0A-DFFF34848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9797-DDEB-4F3D-B389-86CC104212BB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8CB5-3DCE-4D50-8B0A-DFFF34848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9797-DDEB-4F3D-B389-86CC104212BB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8CB5-3DCE-4D50-8B0A-DFFF34848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9797-DDEB-4F3D-B389-86CC104212BB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8CB5-3DCE-4D50-8B0A-DFFF34848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9797-DDEB-4F3D-B389-86CC104212BB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8CB5-3DCE-4D50-8B0A-DFFF34848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9797-DDEB-4F3D-B389-86CC104212BB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8CB5-3DCE-4D50-8B0A-DFFF34848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9797-DDEB-4F3D-B389-86CC104212BB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8CB5-3DCE-4D50-8B0A-DFFF34848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9797-DDEB-4F3D-B389-86CC104212BB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08CB5-3DCE-4D50-8B0A-DFFF34848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ohammedyakubu4.files.wordpress.com/2015/09/managment-styles-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304800"/>
            <a:ext cx="449116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Session 1</a:t>
            </a: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Look Back </a:t>
            </a: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19200" y="762000"/>
            <a:ext cx="6019800" cy="579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1029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962400"/>
            <a:ext cx="818033" cy="1433208"/>
          </a:xfrm>
          <a:prstGeom prst="rect">
            <a:avLst/>
          </a:prstGeom>
          <a:noFill/>
        </p:spPr>
      </p:pic>
      <p:pic>
        <p:nvPicPr>
          <p:cNvPr id="1031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3334" y="3048000"/>
            <a:ext cx="2622698" cy="2971800"/>
          </a:xfrm>
          <a:prstGeom prst="rect">
            <a:avLst/>
          </a:prstGeom>
          <a:noFill/>
        </p:spPr>
      </p:pic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4" cstate="print"/>
          <a:srcRect l="18750" t="7143" r="16964" b="10714"/>
          <a:stretch>
            <a:fillRect/>
          </a:stretch>
        </p:blipFill>
        <p:spPr bwMode="auto">
          <a:xfrm>
            <a:off x="6477000" y="1676400"/>
            <a:ext cx="1600200" cy="1533525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105400" y="3124200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Callout 7"/>
          <p:cNvSpPr/>
          <p:nvPr/>
        </p:nvSpPr>
        <p:spPr>
          <a:xfrm>
            <a:off x="7543800" y="3048000"/>
            <a:ext cx="1600200" cy="1066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Prayer and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Leader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Culture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590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Vision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8070" y="533400"/>
            <a:ext cx="8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leader, with all his plusses and minuses, strengths and weaknesses, interacts with a group of people to define the culture (the way things are done here) in order to develop a vision for a preferable future, and then provides the impetus for doing the actions necessary to bring about that future with plans and prayer.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27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19200" y="762000"/>
            <a:ext cx="6019800" cy="579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1031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3334" y="3048000"/>
            <a:ext cx="2622698" cy="2971800"/>
          </a:xfrm>
          <a:prstGeom prst="rect">
            <a:avLst/>
          </a:prstGeom>
          <a:noFill/>
        </p:spPr>
      </p:pic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3" cstate="print"/>
          <a:srcRect l="18750" t="7143" r="16964" b="10714"/>
          <a:stretch>
            <a:fillRect/>
          </a:stretch>
        </p:blipFill>
        <p:spPr bwMode="auto">
          <a:xfrm>
            <a:off x="6477000" y="1676400"/>
            <a:ext cx="1600200" cy="1533525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105400" y="3124200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Callout 7"/>
          <p:cNvSpPr/>
          <p:nvPr/>
        </p:nvSpPr>
        <p:spPr>
          <a:xfrm>
            <a:off x="7543800" y="3048000"/>
            <a:ext cx="1600200" cy="1066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Prayer and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Leader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Culture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590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143000" y="3124200"/>
            <a:ext cx="1371600" cy="281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962400"/>
            <a:ext cx="818033" cy="1433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85800"/>
            <a:ext cx="844654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goes into making you as a leader?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Baggage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Birth Order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Life-Experience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Personality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14400"/>
            <a:ext cx="708572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Personal Mission Statement</a:t>
            </a:r>
          </a:p>
          <a:p>
            <a:r>
              <a:rPr lang="en-US" sz="4000" dirty="0"/>
              <a:t>	</a:t>
            </a:r>
            <a:endParaRPr lang="en-US" sz="4000" dirty="0" smtClean="0"/>
          </a:p>
          <a:p>
            <a:r>
              <a:rPr lang="en-US" sz="4000" dirty="0"/>
              <a:t>	</a:t>
            </a:r>
            <a:r>
              <a:rPr lang="en-US" sz="4000" dirty="0" smtClean="0"/>
              <a:t>Bible Study 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Personal Values 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People You Admire 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Personal Strengths and Gifts </a:t>
            </a:r>
          </a:p>
          <a:p>
            <a:r>
              <a:rPr lang="en-US" sz="4000" dirty="0"/>
              <a:t>	</a:t>
            </a:r>
            <a:endParaRPr lang="en-US" sz="4000" dirty="0" smtClean="0"/>
          </a:p>
          <a:p>
            <a:r>
              <a:rPr lang="en-US" sz="40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43000"/>
            <a:ext cx="7032631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Styles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Laissez Faire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Democratic/Participative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Benevolent-Autocratic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Autocratic -Bureaucratic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885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Levels  -- John Maxwell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Personhood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     People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Development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    Production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Permission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6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14400"/>
            <a:ext cx="570790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Dark Side 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Overcoming the Dark Side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104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2</cp:revision>
  <dcterms:created xsi:type="dcterms:W3CDTF">2018-05-14T11:24:31Z</dcterms:created>
  <dcterms:modified xsi:type="dcterms:W3CDTF">2018-06-01T16:26:56Z</dcterms:modified>
</cp:coreProperties>
</file>