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1" r:id="rId3"/>
    <p:sldId id="282" r:id="rId4"/>
    <p:sldId id="283" r:id="rId5"/>
    <p:sldId id="284" r:id="rId6"/>
    <p:sldId id="287" r:id="rId7"/>
    <p:sldId id="288" r:id="rId8"/>
    <p:sldId id="289" r:id="rId9"/>
    <p:sldId id="290" r:id="rId10"/>
  </p:sldIdLst>
  <p:sldSz cx="9144000" cy="6858000" type="screen4x3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39" autoAdjust="0"/>
    <p:restoredTop sz="94660"/>
  </p:normalViewPr>
  <p:slideViewPr>
    <p:cSldViewPr>
      <p:cViewPr varScale="1">
        <p:scale>
          <a:sx n="86" d="100"/>
          <a:sy n="86" d="100"/>
        </p:scale>
        <p:origin x="-20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91085" y="3657600"/>
            <a:ext cx="44529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Generational Culture 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Continued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8827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Learning To Lead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	Session 16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4841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557120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Generational Culture </a:t>
            </a: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Continued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1513"/>
            <a:ext cx="9143999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860357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Millennial Culture in US 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Sense of entitlement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Lack of delayed gratification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Individualism and isolation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Postponed generation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Fast-paced and unfocused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Undecided and indecisive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Blurred sex roles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Comfortable with contradiction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489" y="304800"/>
            <a:ext cx="907851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kinds of ministries reach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millennials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Builder Generation 		51%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Boomer Generation 		38%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Busters					28%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Millennials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		17%?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489" y="304800"/>
            <a:ext cx="907851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kinds of ministries reach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millennials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Why Leaving?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Shallow worship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Nobody Listens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Helping poor not a priority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Distrust of use of resources 	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Longing to be mentored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A need to be valued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No place for outsiders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489" y="304800"/>
            <a:ext cx="9078511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kinds of ministries reach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millennials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What kind of church? 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Kingdom minded (not power)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Tangible –makes a difference now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Communal – relationships a priority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Justice 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Authentic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7557325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your culture? 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Who are you trying to reach?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What is their culture like?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What strategies might work?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example  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aps.googleapis.com/maps/api/streetview?channel=ldp-publicrecord&amp;location=1908+Lafayette+Ave%2C+St.+Louis%2C+MO+63104&amp;size=665x441&amp;client=gme-redfin&amp;signature=uuxaOOhovHU1MZOSdgER9n8Fhe4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41014</TotalTime>
  <Words>38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Authorized</cp:lastModifiedBy>
  <cp:revision>54</cp:revision>
  <cp:lastPrinted>2016-07-08T14:19:14Z</cp:lastPrinted>
  <dcterms:created xsi:type="dcterms:W3CDTF">2016-06-02T20:10:49Z</dcterms:created>
  <dcterms:modified xsi:type="dcterms:W3CDTF">2018-06-01T14:05:33Z</dcterms:modified>
</cp:coreProperties>
</file>