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7/25/19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What causes the </a:t>
            </a:r>
            <a:r>
              <a:rPr lang="en-US" b="1" dirty="0"/>
              <a:t>need for Coaching Part </a:t>
            </a:r>
            <a:r>
              <a:rPr lang="en-US" b="1" dirty="0" smtClean="0"/>
              <a:t>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When did you first hear </a:t>
            </a:r>
            <a:br>
              <a:rPr lang="en-US" b="1" dirty="0" smtClean="0"/>
            </a:br>
            <a:r>
              <a:rPr lang="en-US" b="1" dirty="0" smtClean="0"/>
              <a:t>about coaching?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2545"/>
            <a:ext cx="8229600" cy="44636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4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The rise of the “someone should do it for me” culture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222" y="1662545"/>
            <a:ext cx="7628578" cy="44636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Socialism versus Capitalism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Sunday school movement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church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46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Socialism versus Capitalism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8982" y="1662545"/>
            <a:ext cx="7647818" cy="44636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Capitalism is opportunity + responsibility = success i.e. CLI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Socialism is provision + equality = success </a:t>
            </a:r>
          </a:p>
          <a:p>
            <a:pPr lvl="1"/>
            <a:r>
              <a:rPr lang="en-US" sz="3200" dirty="0" smtClean="0"/>
              <a:t>i.e. Single mother support</a:t>
            </a:r>
          </a:p>
          <a:p>
            <a:pPr lvl="1"/>
            <a:r>
              <a:rPr lang="en-US" sz="3200" dirty="0" smtClean="0"/>
              <a:t>i.e. Capitalism has lead to a sense of inadequacy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68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The Sunday School Movement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058" y="1662545"/>
            <a:ext cx="7801742" cy="446361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i="1" dirty="0"/>
              <a:t>In the early days, what we now term religious education was primarily a function of the home. Parents were expected to train their children in a knowledge of the Scriptures and also of the doctrines ….  It was the pastor’s responsibility to see that this duty was not neglected.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Ernest Trice Thompson, </a:t>
            </a:r>
            <a:r>
              <a:rPr lang="en-US" i="1" dirty="0"/>
              <a:t>Presbyterians in the South, Volume One 1607-1861</a:t>
            </a:r>
            <a:r>
              <a:rPr lang="en-US" dirty="0"/>
              <a:t>, p. 223.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97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The Church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260" y="1662545"/>
            <a:ext cx="7705540" cy="44636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20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</TotalTime>
  <Words>130</Words>
  <Application>Microsoft Macintosh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What causes the need for Coaching Part 1</vt:lpstr>
      <vt:lpstr>When did you first hear  about coaching?</vt:lpstr>
      <vt:lpstr>The rise of the “someone should do it for me” culture</vt:lpstr>
      <vt:lpstr>Socialism versus Capitalism</vt:lpstr>
      <vt:lpstr>The Sunday School Movement</vt:lpstr>
      <vt:lpstr>The Church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Wally</cp:lastModifiedBy>
  <cp:revision>22</cp:revision>
  <dcterms:created xsi:type="dcterms:W3CDTF">2019-03-01T19:59:18Z</dcterms:created>
  <dcterms:modified xsi:type="dcterms:W3CDTF">2019-07-25T20:59:28Z</dcterms:modified>
</cp:coreProperties>
</file>