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4"/>
  </p:handoutMasterIdLst>
  <p:sldIdLst>
    <p:sldId id="261" r:id="rId2"/>
    <p:sldId id="262" r:id="rId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Hidden Worldviews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Hiding in plain sight (Wilkens &amp; Sanford, 12)</a:t>
            </a:r>
          </a:p>
          <a:p>
            <a:endParaRPr lang="en-US" dirty="0"/>
          </a:p>
          <a:p>
            <a:r>
              <a:rPr lang="en-US" u="sng" dirty="0"/>
              <a:t>Christians</a:t>
            </a:r>
            <a:r>
              <a:rPr lang="en-US" dirty="0"/>
              <a:t> need a Christian worldview (</a:t>
            </a:r>
            <a:r>
              <a:rPr lang="en-US" dirty="0" err="1"/>
              <a:t>world</a:t>
            </a:r>
            <a:r>
              <a:rPr lang="en-US" i="1" dirty="0" err="1"/>
              <a:t>viewing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Singleness, marriage, family, and sexuality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39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biblical 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2"/>
            <a:ext cx="6887389" cy="425442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God creates and we rebel</a:t>
            </a:r>
          </a:p>
          <a:p>
            <a:r>
              <a:rPr lang="en-US" dirty="0"/>
              <a:t>God forms a people</a:t>
            </a:r>
          </a:p>
          <a:p>
            <a:r>
              <a:rPr lang="en-US" dirty="0"/>
              <a:t>God’s people fail</a:t>
            </a:r>
          </a:p>
          <a:p>
            <a:r>
              <a:rPr lang="en-US" dirty="0"/>
              <a:t>God saves: Jesus the Messiah</a:t>
            </a:r>
          </a:p>
          <a:p>
            <a:r>
              <a:rPr lang="en-US" dirty="0"/>
              <a:t>God renews his people: the Holy Spirit and the church</a:t>
            </a:r>
          </a:p>
          <a:p>
            <a:r>
              <a:rPr lang="en-US" dirty="0"/>
              <a:t>God returns: the consummation of all things</a:t>
            </a:r>
          </a:p>
          <a:p>
            <a:endParaRPr lang="en-US" dirty="0"/>
          </a:p>
          <a:p>
            <a:r>
              <a:rPr lang="en-US" dirty="0"/>
              <a:t>How do singleness, marriage, family, and sexuality map onto this story? </a:t>
            </a:r>
          </a:p>
        </p:txBody>
      </p:sp>
    </p:spTree>
    <p:extLst>
      <p:ext uri="{BB962C8B-B14F-4D97-AF65-F5344CB8AC3E}">
        <p14:creationId xmlns:p14="http://schemas.microsoft.com/office/powerpoint/2010/main" val="3231823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84</Words>
  <Application>Microsoft Macintosh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Berlin</vt:lpstr>
      <vt:lpstr>Hidden Worldviews </vt:lpstr>
      <vt:lpstr>The biblical story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2019-09-20T13:39:43Z</dcterms:modified>
</cp:coreProperties>
</file>