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handoutMasterIdLst>
    <p:handoutMasterId r:id="rId4"/>
  </p:handoutMasterIdLst>
  <p:sldIdLst>
    <p:sldId id="261" r:id="rId2"/>
    <p:sldId id="262" r:id="rId3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98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-1176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handoutMaster" Target="handoutMasters/handoutMaster1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03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son Parler" userId="1b59c76c512d4938" providerId="LiveId" clId="{50C58E56-011C-4DDC-B36F-EBB96755CA8E}"/>
    <pc:docChg chg="custSel modSld">
      <pc:chgData name="Branson Parler" userId="1b59c76c512d4938" providerId="LiveId" clId="{50C58E56-011C-4DDC-B36F-EBB96755CA8E}" dt="2019-07-19T19:26:29.023" v="355" actId="20577"/>
      <pc:docMkLst>
        <pc:docMk/>
      </pc:docMkLst>
      <pc:sldChg chg="modSp">
        <pc:chgData name="Branson Parler" userId="1b59c76c512d4938" providerId="LiveId" clId="{50C58E56-011C-4DDC-B36F-EBB96755CA8E}" dt="2019-07-19T19:26:29.023" v="355" actId="20577"/>
        <pc:sldMkLst>
          <pc:docMk/>
          <pc:sldMk cId="867009722" sldId="256"/>
        </pc:sldMkLst>
        <pc:spChg chg="mod">
          <ac:chgData name="Branson Parler" userId="1b59c76c512d4938" providerId="LiveId" clId="{50C58E56-011C-4DDC-B36F-EBB96755CA8E}" dt="2019-07-19T19:26:29.023" v="355" actId="20577"/>
          <ac:spMkLst>
            <pc:docMk/>
            <pc:sldMk cId="867009722" sldId="256"/>
            <ac:spMk id="2" creationId="{00000000-0000-0000-0000-000000000000}"/>
          </ac:spMkLst>
        </pc:spChg>
      </pc:sldChg>
      <pc:sldChg chg="modSp">
        <pc:chgData name="Branson Parler" userId="1b59c76c512d4938" providerId="LiveId" clId="{50C58E56-011C-4DDC-B36F-EBB96755CA8E}" dt="2019-07-19T19:26:06.457" v="305" actId="20577"/>
        <pc:sldMkLst>
          <pc:docMk/>
          <pc:sldMk cId="3096403630" sldId="360"/>
        </pc:sldMkLst>
        <pc:spChg chg="mod">
          <ac:chgData name="Branson Parler" userId="1b59c76c512d4938" providerId="LiveId" clId="{50C58E56-011C-4DDC-B36F-EBB96755CA8E}" dt="2019-07-19T19:26:06.457" v="305" actId="20577"/>
          <ac:spMkLst>
            <pc:docMk/>
            <pc:sldMk cId="3096403630" sldId="360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EEDBA-6AC9-4CAE-A4BD-499697BE911C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01FA928-70EB-49F8-BD4E-71A5010F61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2372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6726063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4243845"/>
            <a:ext cx="2307831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6726064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2590078"/>
            <a:ext cx="2307832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2" y="2733709"/>
            <a:ext cx="6069268" cy="1373070"/>
          </a:xfrm>
        </p:spPr>
        <p:txBody>
          <a:bodyPr anchor="b">
            <a:noAutofit/>
          </a:bodyPr>
          <a:lstStyle>
            <a:lvl1pPr algn="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4394040"/>
            <a:ext cx="6108101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5655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1" y="5936189"/>
            <a:ext cx="402166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10399" y="2750337"/>
            <a:ext cx="1370293" cy="1356442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423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3" y="4711617"/>
            <a:ext cx="6894770" cy="544482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1639" y="609598"/>
            <a:ext cx="6896534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5256098"/>
            <a:ext cx="6894772" cy="54781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310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36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2" name="Picture 21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3" name="Picture 22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255" y="609597"/>
            <a:ext cx="6896534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889151" cy="1101764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1161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29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30" name="Picture 29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1" name="Picture 30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2" name="Rectangle 31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921" y="616983"/>
            <a:ext cx="642514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89438" y="3660763"/>
            <a:ext cx="5987731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4710340"/>
            <a:ext cx="6903919" cy="110176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70932" y="748116"/>
            <a:ext cx="5334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967191" y="2998573"/>
            <a:ext cx="457200" cy="5847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49379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0" y="4572000"/>
            <a:ext cx="9161969" cy="1677035"/>
            <a:chOff x="0" y="2895600"/>
            <a:chExt cx="9161969" cy="1677035"/>
          </a:xfrm>
        </p:grpSpPr>
        <p:pic>
          <p:nvPicPr>
            <p:cNvPr id="23" name="Picture 22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4" name="Picture 23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8" y="4710340"/>
            <a:ext cx="6896534" cy="5898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9" y="5300150"/>
            <a:ext cx="6896534" cy="51195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56438" y="470992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40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4" name="Picture 23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5" name="Picture 24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32629" y="2329489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39777" y="3015290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8413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879710" y="3007906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26136" y="2336873"/>
            <a:ext cx="2194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233520" y="3007905"/>
            <a:ext cx="219456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120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35" name="Picture 34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6" name="Picture 35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32391" y="4297503"/>
            <a:ext cx="21922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32391" y="2336873"/>
            <a:ext cx="2192257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32391" y="4873765"/>
            <a:ext cx="219225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70497" y="4297503"/>
            <a:ext cx="221507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870497" y="2336873"/>
            <a:ext cx="221507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869483" y="4873764"/>
            <a:ext cx="2218004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231028" y="4297503"/>
            <a:ext cx="219433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231027" y="2336873"/>
            <a:ext cx="219433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230934" y="4873762"/>
            <a:ext cx="2197239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173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7" name="Picture 16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8" name="Picture 17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9" name="Rectangle 18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748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 rot="5400000">
            <a:off x="4575305" y="2747178"/>
            <a:ext cx="6862555" cy="1368199"/>
            <a:chOff x="2281445" y="609600"/>
            <a:chExt cx="6862555" cy="1368199"/>
          </a:xfrm>
        </p:grpSpPr>
        <p:sp>
          <p:nvSpPr>
            <p:cNvPr id="12" name="Rectangle 11"/>
            <p:cNvSpPr/>
            <p:nvPr/>
          </p:nvSpPr>
          <p:spPr bwMode="ltGray">
            <a:xfrm>
              <a:off x="2281445" y="609601"/>
              <a:ext cx="5285695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7710769" y="609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4798" y="609597"/>
            <a:ext cx="1069602" cy="44619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609598"/>
            <a:ext cx="6576359" cy="53265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29144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5936189"/>
            <a:ext cx="451895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31152" y="5432500"/>
            <a:ext cx="1149636" cy="1273100"/>
          </a:xfrm>
        </p:spPr>
        <p:txBody>
          <a:bodyPr anchor="t"/>
          <a:lstStyle>
            <a:lvl1pPr algn="ctr">
              <a:defRPr/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593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8" name="Picture 2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9" name="Picture 2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0" name="Rectangle 2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Rectangle 3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10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2728432"/>
            <a:ext cx="9161969" cy="1677035"/>
            <a:chOff x="0" y="2895600"/>
            <a:chExt cx="9161969" cy="1677035"/>
          </a:xfrm>
        </p:grpSpPr>
        <p:pic>
          <p:nvPicPr>
            <p:cNvPr id="19" name="Picture 1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20" name="Picture 1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1" name="Rectangle 2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2869895"/>
            <a:ext cx="688915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1639" y="4232172"/>
            <a:ext cx="688915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65810" y="5936188"/>
            <a:ext cx="2057400" cy="365125"/>
          </a:xfrm>
        </p:spPr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400" y="5936189"/>
            <a:ext cx="483467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56438" y="2869896"/>
            <a:ext cx="1149836" cy="1090789"/>
          </a:xfrm>
        </p:spPr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7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753228"/>
            <a:ext cx="688739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2336873"/>
            <a:ext cx="3357899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61128" y="2336873"/>
            <a:ext cx="3359661" cy="35993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76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29" name="Picture 28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30" name="Picture 29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31" name="Rectangle 30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31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30"/>
            <a:ext cx="6896534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0988" y="2336874"/>
            <a:ext cx="3145080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1638" y="3030009"/>
            <a:ext cx="3367045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82646" y="2336873"/>
            <a:ext cx="3145527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061129" y="3030009"/>
            <a:ext cx="3367044" cy="29061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03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6" name="Picture 15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7" name="Picture 16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18" name="Rectangle 17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HD-ShadowShort.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71"/>
          <a:stretch/>
        </p:blipFill>
        <p:spPr>
          <a:xfrm>
            <a:off x="7717217" y="1973262"/>
            <a:ext cx="1444752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710769" y="609600"/>
            <a:ext cx="1433231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1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7"/>
            <a:ext cx="6896534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2336874"/>
            <a:ext cx="3913788" cy="35993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401" y="2336873"/>
            <a:ext cx="2796240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86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0" y="609600"/>
            <a:ext cx="9161969" cy="1677035"/>
            <a:chOff x="0" y="2895600"/>
            <a:chExt cx="9161969" cy="1677035"/>
          </a:xfrm>
        </p:grpSpPr>
        <p:pic>
          <p:nvPicPr>
            <p:cNvPr id="18" name="Picture 17" descr="HD-ShadowLong.png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82" r="-217"/>
            <a:stretch/>
          </p:blipFill>
          <p:spPr>
            <a:xfrm>
              <a:off x="0" y="4251471"/>
              <a:ext cx="7644384" cy="321164"/>
            </a:xfrm>
            <a:prstGeom prst="rect">
              <a:avLst/>
            </a:prstGeom>
          </p:spPr>
        </p:pic>
        <p:pic>
          <p:nvPicPr>
            <p:cNvPr id="19" name="Picture 18" descr="HD-ShadowShort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9871"/>
            <a:stretch/>
          </p:blipFill>
          <p:spPr>
            <a:xfrm>
              <a:off x="7717217" y="4259262"/>
              <a:ext cx="1444752" cy="144270"/>
            </a:xfrm>
            <a:prstGeom prst="rect">
              <a:avLst/>
            </a:prstGeom>
          </p:spPr>
        </p:pic>
        <p:sp>
          <p:nvSpPr>
            <p:cNvPr id="20" name="Rectangle 19"/>
            <p:cNvSpPr/>
            <p:nvPr/>
          </p:nvSpPr>
          <p:spPr bwMode="ltGray">
            <a:xfrm>
              <a:off x="0" y="2895600"/>
              <a:ext cx="7567140" cy="1368198"/>
            </a:xfrm>
            <a:prstGeom prst="rect">
              <a:avLst/>
            </a:prstGeom>
            <a:solidFill>
              <a:schemeClr val="bg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0"/>
            <p:cNvSpPr/>
            <p:nvPr/>
          </p:nvSpPr>
          <p:spPr>
            <a:xfrm>
              <a:off x="7710769" y="2895600"/>
              <a:ext cx="1433231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0956" y="2336874"/>
            <a:ext cx="3917217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1638" y="2336874"/>
            <a:ext cx="2798487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1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James\Desktop\msft\Berlin\build Assets\hashOverlaySD-FullResolve.png"/>
          <p:cNvPicPr>
            <a:picLocks noChangeAspect="1" noChangeArrowheads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1639" y="753228"/>
            <a:ext cx="6896534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2336873"/>
            <a:ext cx="6887389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67881" y="593618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883275-9B1A-4844-934A-C645F22A12F9}" type="datetimeFigureOut">
              <a:rPr lang="en-US" smtClean="0"/>
              <a:t>9/20/19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5936189"/>
            <a:ext cx="48346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48600" y="753228"/>
            <a:ext cx="1157674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9EFD46-8438-4AAE-8751-D930909D1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8663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  <p:sldLayoutId id="2147483764" r:id="rId15"/>
    <p:sldLayoutId id="2147483765" r:id="rId16"/>
    <p:sldLayoutId id="214748376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Hidden Worldviews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Hiding in plain sight (Wilkens &amp; Sanford, 12)</a:t>
            </a:r>
          </a:p>
          <a:p>
            <a:endParaRPr lang="en-US" dirty="0"/>
          </a:p>
          <a:p>
            <a:r>
              <a:rPr lang="en-US" u="sng" dirty="0"/>
              <a:t>Christians</a:t>
            </a:r>
            <a:r>
              <a:rPr lang="en-US" dirty="0"/>
              <a:t> need a Christian worldview (</a:t>
            </a:r>
            <a:r>
              <a:rPr lang="en-US" dirty="0" err="1"/>
              <a:t>world</a:t>
            </a:r>
            <a:r>
              <a:rPr lang="en-US" i="1" dirty="0" err="1"/>
              <a:t>viewing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Singleness, marriage, family, and sexuality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239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biblical story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336872"/>
            <a:ext cx="6887389" cy="425442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God creates and we rebel</a:t>
            </a:r>
          </a:p>
          <a:p>
            <a:r>
              <a:rPr lang="en-US" dirty="0"/>
              <a:t>God forms a people</a:t>
            </a:r>
          </a:p>
          <a:p>
            <a:r>
              <a:rPr lang="en-US" dirty="0"/>
              <a:t>God’s people fail</a:t>
            </a:r>
          </a:p>
          <a:p>
            <a:r>
              <a:rPr lang="en-US" dirty="0"/>
              <a:t>God saves: Jesus the Messiah</a:t>
            </a:r>
          </a:p>
          <a:p>
            <a:r>
              <a:rPr lang="en-US" dirty="0"/>
              <a:t>God renews his people: the Holy Spirit and the church</a:t>
            </a:r>
          </a:p>
          <a:p>
            <a:r>
              <a:rPr lang="en-US" dirty="0"/>
              <a:t>God returns: the consummation of all things</a:t>
            </a:r>
          </a:p>
          <a:p>
            <a:endParaRPr lang="en-US" dirty="0"/>
          </a:p>
          <a:p>
            <a:r>
              <a:rPr lang="en-US" dirty="0"/>
              <a:t>How do singleness, marriage, family, and sexuality map onto this story? </a:t>
            </a:r>
          </a:p>
        </p:txBody>
      </p:sp>
    </p:spTree>
    <p:extLst>
      <p:ext uri="{BB962C8B-B14F-4D97-AF65-F5344CB8AC3E}">
        <p14:creationId xmlns:p14="http://schemas.microsoft.com/office/powerpoint/2010/main" val="3231823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450</TotalTime>
  <Words>84</Words>
  <Application>Microsoft Macintosh PowerPoint</Application>
  <PresentationFormat>On-screen Show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Berlin</vt:lpstr>
      <vt:lpstr>Hidden Worldviews </vt:lpstr>
      <vt:lpstr>The biblical story 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Branson Parler</dc:creator>
  <cp:lastModifiedBy>Wally</cp:lastModifiedBy>
  <cp:revision>35</cp:revision>
  <cp:lastPrinted>2019-07-18T15:38:01Z</cp:lastPrinted>
  <dcterms:created xsi:type="dcterms:W3CDTF">2019-07-16T17:03:09Z</dcterms:created>
  <dcterms:modified xsi:type="dcterms:W3CDTF">2019-09-20T13:39:43Z</dcterms:modified>
</cp:coreProperties>
</file>