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7" r:id="rId2"/>
    <p:sldId id="288" r:id="rId3"/>
    <p:sldId id="289" r:id="rId4"/>
    <p:sldId id="290" r:id="rId5"/>
    <p:sldId id="291" r:id="rId6"/>
    <p:sldId id="292" r:id="rId7"/>
    <p:sldId id="293" r:id="rId8"/>
    <p:sldId id="295" r:id="rId9"/>
    <p:sldId id="296" r:id="rId10"/>
    <p:sldId id="294" r:id="rId11"/>
    <p:sldId id="297" r:id="rId12"/>
    <p:sldId id="298" r:id="rId13"/>
    <p:sldId id="301" r:id="rId14"/>
    <p:sldId id="299" r:id="rId15"/>
    <p:sldId id="300" r:id="rId16"/>
    <p:sldId id="302" r:id="rId17"/>
    <p:sldId id="303" r:id="rId18"/>
    <p:sldId id="306" r:id="rId19"/>
    <p:sldId id="304" r:id="rId20"/>
    <p:sldId id="305" r:id="rId21"/>
    <p:sldId id="307" r:id="rId22"/>
    <p:sldId id="308" r:id="rId23"/>
    <p:sldId id="309" r:id="rId24"/>
    <p:sldId id="310" r:id="rId25"/>
    <p:sldId id="311" r:id="rId26"/>
    <p:sldId id="312" r:id="rId27"/>
    <p:sldId id="313" r:id="rId28"/>
    <p:sldId id="314" r:id="rId29"/>
    <p:sldId id="315" r:id="rId30"/>
    <p:sldId id="316" r:id="rId31"/>
    <p:sldId id="317" r:id="rId32"/>
    <p:sldId id="318" r:id="rId33"/>
    <p:sldId id="319" r:id="rId34"/>
    <p:sldId id="320" r:id="rId35"/>
    <p:sldId id="321" r:id="rId36"/>
    <p:sldId id="322" r:id="rId37"/>
    <p:sldId id="323" r:id="rId38"/>
    <p:sldId id="324" r:id="rId39"/>
    <p:sldId id="325" r:id="rId40"/>
    <p:sldId id="326" r:id="rId41"/>
    <p:sldId id="327" r:id="rId42"/>
    <p:sldId id="328" r:id="rId43"/>
    <p:sldId id="265"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microsoft.com/office/2016/11/relationships/changesInfo" Target="changesInfos/changesInfo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printerSettings" Target="printerSettings/printerSettings1.bin"/></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A5014D18-9AF8-436E-90E5-D7E8130C0AB8}"/>
    <pc:docChg chg="custSel addSld delSld modSld">
      <pc:chgData name="Brian DeCook" userId="f06ccbda779038aa" providerId="LiveId" clId="{A5014D18-9AF8-436E-90E5-D7E8130C0AB8}" dt="2018-03-12T00:12:18.758" v="192" actId="14100"/>
      <pc:docMkLst>
        <pc:docMk/>
      </pc:docMkLst>
      <pc:sldChg chg="modSp">
        <pc:chgData name="Brian DeCook" userId="f06ccbda779038aa" providerId="LiveId" clId="{A5014D18-9AF8-436E-90E5-D7E8130C0AB8}" dt="2018-03-11T22:58:57.021" v="39" actId="20577"/>
        <pc:sldMkLst>
          <pc:docMk/>
          <pc:sldMk cId="2693324274" sldId="256"/>
        </pc:sldMkLst>
        <pc:spChg chg="mod">
          <ac:chgData name="Brian DeCook" userId="f06ccbda779038aa" providerId="LiveId" clId="{A5014D18-9AF8-436E-90E5-D7E8130C0AB8}" dt="2018-03-11T22:58:57.021" v="39" actId="20577"/>
          <ac:spMkLst>
            <pc:docMk/>
            <pc:sldMk cId="2693324274" sldId="256"/>
            <ac:spMk id="2" creationId="{580B9C2D-843E-4B81-9853-0E788E82151A}"/>
          </ac:spMkLst>
        </pc:spChg>
        <pc:spChg chg="mod">
          <ac:chgData name="Brian DeCook" userId="f06ccbda779038aa" providerId="LiveId" clId="{A5014D18-9AF8-436E-90E5-D7E8130C0AB8}" dt="2018-03-11T22:55:21.471" v="32" actId="20577"/>
          <ac:spMkLst>
            <pc:docMk/>
            <pc:sldMk cId="2693324274" sldId="256"/>
            <ac:spMk id="3" creationId="{9AE29210-1243-40B6-BB5E-66301D4215DA}"/>
          </ac:spMkLst>
        </pc:spChg>
      </pc:sldChg>
      <pc:sldChg chg="modSp">
        <pc:chgData name="Brian DeCook" userId="f06ccbda779038aa" providerId="LiveId" clId="{A5014D18-9AF8-436E-90E5-D7E8130C0AB8}" dt="2018-03-12T00:12:18.758" v="192" actId="14100"/>
        <pc:sldMkLst>
          <pc:docMk/>
          <pc:sldMk cId="2771055752" sldId="265"/>
        </pc:sldMkLst>
        <pc:spChg chg="mod">
          <ac:chgData name="Brian DeCook" userId="f06ccbda779038aa" providerId="LiveId" clId="{A5014D18-9AF8-436E-90E5-D7E8130C0AB8}" dt="2018-03-11T22:35:00.005" v="1" actId="20577"/>
          <ac:spMkLst>
            <pc:docMk/>
            <pc:sldMk cId="2771055752" sldId="265"/>
            <ac:spMk id="2" creationId="{0C5331E9-4C9B-4C57-84E9-90680A549A13}"/>
          </ac:spMkLst>
        </pc:spChg>
        <pc:spChg chg="mod">
          <ac:chgData name="Brian DeCook" userId="f06ccbda779038aa" providerId="LiveId" clId="{A5014D18-9AF8-436E-90E5-D7E8130C0AB8}" dt="2018-03-12T00:12:18.758" v="192" actId="14100"/>
          <ac:spMkLst>
            <pc:docMk/>
            <pc:sldMk cId="2771055752" sldId="265"/>
            <ac:spMk id="3" creationId="{448F06D8-2E51-4BD9-B868-5642B67935E6}"/>
          </ac:spMkLst>
        </pc:spChg>
      </pc:sldChg>
      <pc:sldChg chg="del">
        <pc:chgData name="Brian DeCook" userId="f06ccbda779038aa" providerId="LiveId" clId="{A5014D18-9AF8-436E-90E5-D7E8130C0AB8}" dt="2018-03-11T23:03:23.093" v="42" actId="2696"/>
        <pc:sldMkLst>
          <pc:docMk/>
          <pc:sldMk cId="451891401" sldId="266"/>
        </pc:sldMkLst>
      </pc:sldChg>
      <pc:sldChg chg="delSp modSp add">
        <pc:chgData name="Brian DeCook" userId="f06ccbda779038aa" providerId="LiveId" clId="{A5014D18-9AF8-436E-90E5-D7E8130C0AB8}" dt="2018-03-11T23:10:31.938" v="49" actId="255"/>
        <pc:sldMkLst>
          <pc:docMk/>
          <pc:sldMk cId="517941726" sldId="266"/>
        </pc:sldMkLst>
        <pc:spChg chg="mod">
          <ac:chgData name="Brian DeCook" userId="f06ccbda779038aa" providerId="LiveId" clId="{A5014D18-9AF8-436E-90E5-D7E8130C0AB8}" dt="2018-03-11T23:10:21.710" v="47" actId="14100"/>
          <ac:spMkLst>
            <pc:docMk/>
            <pc:sldMk cId="517941726" sldId="266"/>
            <ac:spMk id="2" creationId="{00000000-0000-0000-0000-000000000000}"/>
          </ac:spMkLst>
        </pc:spChg>
        <pc:spChg chg="mod">
          <ac:chgData name="Brian DeCook" userId="f06ccbda779038aa" providerId="LiveId" clId="{A5014D18-9AF8-436E-90E5-D7E8130C0AB8}" dt="2018-03-11T23:10:31.938" v="49" actId="255"/>
          <ac:spMkLst>
            <pc:docMk/>
            <pc:sldMk cId="517941726" sldId="266"/>
            <ac:spMk id="3" creationId="{00000000-0000-0000-0000-000000000000}"/>
          </ac:spMkLst>
        </pc:spChg>
        <pc:picChg chg="del">
          <ac:chgData name="Brian DeCook" userId="f06ccbda779038aa" providerId="LiveId" clId="{A5014D18-9AF8-436E-90E5-D7E8130C0AB8}" dt="2018-03-11T23:10:13.162" v="46" actId="478"/>
          <ac:picMkLst>
            <pc:docMk/>
            <pc:sldMk cId="517941726" sldId="266"/>
            <ac:picMk id="4" creationId="{00000000-0000-0000-0000-000000000000}"/>
          </ac:picMkLst>
        </pc:picChg>
      </pc:sldChg>
      <pc:sldChg chg="delSp modSp add">
        <pc:chgData name="Brian DeCook" userId="f06ccbda779038aa" providerId="LiveId" clId="{A5014D18-9AF8-436E-90E5-D7E8130C0AB8}" dt="2018-03-11T23:11:14.403" v="55" actId="255"/>
        <pc:sldMkLst>
          <pc:docMk/>
          <pc:sldMk cId="325761022" sldId="267"/>
        </pc:sldMkLst>
        <pc:spChg chg="mod">
          <ac:chgData name="Brian DeCook" userId="f06ccbda779038aa" providerId="LiveId" clId="{A5014D18-9AF8-436E-90E5-D7E8130C0AB8}" dt="2018-03-11T23:10:59.180" v="53" actId="14100"/>
          <ac:spMkLst>
            <pc:docMk/>
            <pc:sldMk cId="325761022" sldId="267"/>
            <ac:spMk id="2" creationId="{00000000-0000-0000-0000-000000000000}"/>
          </ac:spMkLst>
        </pc:spChg>
        <pc:spChg chg="mod">
          <ac:chgData name="Brian DeCook" userId="f06ccbda779038aa" providerId="LiveId" clId="{A5014D18-9AF8-436E-90E5-D7E8130C0AB8}" dt="2018-03-11T23:11:14.403" v="55" actId="255"/>
          <ac:spMkLst>
            <pc:docMk/>
            <pc:sldMk cId="325761022" sldId="267"/>
            <ac:spMk id="3" creationId="{00000000-0000-0000-0000-000000000000}"/>
          </ac:spMkLst>
        </pc:spChg>
        <pc:picChg chg="del">
          <ac:chgData name="Brian DeCook" userId="f06ccbda779038aa" providerId="LiveId" clId="{A5014D18-9AF8-436E-90E5-D7E8130C0AB8}" dt="2018-03-11T23:10:54.221" v="52" actId="478"/>
          <ac:picMkLst>
            <pc:docMk/>
            <pc:sldMk cId="325761022" sldId="267"/>
            <ac:picMk id="4" creationId="{00000000-0000-0000-0000-000000000000}"/>
          </ac:picMkLst>
        </pc:picChg>
      </pc:sldChg>
      <pc:sldChg chg="del">
        <pc:chgData name="Brian DeCook" userId="f06ccbda779038aa" providerId="LiveId" clId="{A5014D18-9AF8-436E-90E5-D7E8130C0AB8}" dt="2018-03-11T23:03:23.093" v="41" actId="2696"/>
        <pc:sldMkLst>
          <pc:docMk/>
          <pc:sldMk cId="1760636402" sldId="267"/>
        </pc:sldMkLst>
      </pc:sldChg>
      <pc:sldChg chg="delSp modSp add">
        <pc:chgData name="Brian DeCook" userId="f06ccbda779038aa" providerId="LiveId" clId="{A5014D18-9AF8-436E-90E5-D7E8130C0AB8}" dt="2018-03-11T23:19:34.321" v="63" actId="20577"/>
        <pc:sldMkLst>
          <pc:docMk/>
          <pc:sldMk cId="778147972" sldId="268"/>
        </pc:sldMkLst>
        <pc:spChg chg="mod">
          <ac:chgData name="Brian DeCook" userId="f06ccbda779038aa" providerId="LiveId" clId="{A5014D18-9AF8-436E-90E5-D7E8130C0AB8}" dt="2018-03-11T23:19:12.325" v="60" actId="14100"/>
          <ac:spMkLst>
            <pc:docMk/>
            <pc:sldMk cId="778147972" sldId="268"/>
            <ac:spMk id="2" creationId="{00000000-0000-0000-0000-000000000000}"/>
          </ac:spMkLst>
        </pc:spChg>
        <pc:spChg chg="mod">
          <ac:chgData name="Brian DeCook" userId="f06ccbda779038aa" providerId="LiveId" clId="{A5014D18-9AF8-436E-90E5-D7E8130C0AB8}" dt="2018-03-11T23:19:34.321" v="63" actId="20577"/>
          <ac:spMkLst>
            <pc:docMk/>
            <pc:sldMk cId="778147972" sldId="268"/>
            <ac:spMk id="3" creationId="{00000000-0000-0000-0000-000000000000}"/>
          </ac:spMkLst>
        </pc:spChg>
        <pc:picChg chg="del">
          <ac:chgData name="Brian DeCook" userId="f06ccbda779038aa" providerId="LiveId" clId="{A5014D18-9AF8-436E-90E5-D7E8130C0AB8}" dt="2018-03-11T23:18:59.202" v="58" actId="478"/>
          <ac:picMkLst>
            <pc:docMk/>
            <pc:sldMk cId="778147972" sldId="268"/>
            <ac:picMk id="4" creationId="{00000000-0000-0000-0000-000000000000}"/>
          </ac:picMkLst>
        </pc:picChg>
      </pc:sldChg>
      <pc:sldChg chg="del">
        <pc:chgData name="Brian DeCook" userId="f06ccbda779038aa" providerId="LiveId" clId="{A5014D18-9AF8-436E-90E5-D7E8130C0AB8}" dt="2018-03-11T23:03:23.077" v="40" actId="2696"/>
        <pc:sldMkLst>
          <pc:docMk/>
          <pc:sldMk cId="3056212820" sldId="268"/>
        </pc:sldMkLst>
      </pc:sldChg>
      <pc:sldChg chg="delSp modSp add">
        <pc:chgData name="Brian DeCook" userId="f06ccbda779038aa" providerId="LiveId" clId="{A5014D18-9AF8-436E-90E5-D7E8130C0AB8}" dt="2018-03-11T23:21:08.870" v="70" actId="255"/>
        <pc:sldMkLst>
          <pc:docMk/>
          <pc:sldMk cId="2041006877" sldId="269"/>
        </pc:sldMkLst>
        <pc:spChg chg="mod">
          <ac:chgData name="Brian DeCook" userId="f06ccbda779038aa" providerId="LiveId" clId="{A5014D18-9AF8-436E-90E5-D7E8130C0AB8}" dt="2018-03-11T23:20:57.660" v="68" actId="14100"/>
          <ac:spMkLst>
            <pc:docMk/>
            <pc:sldMk cId="2041006877" sldId="269"/>
            <ac:spMk id="2" creationId="{00000000-0000-0000-0000-000000000000}"/>
          </ac:spMkLst>
        </pc:spChg>
        <pc:spChg chg="mod">
          <ac:chgData name="Brian DeCook" userId="f06ccbda779038aa" providerId="LiveId" clId="{A5014D18-9AF8-436E-90E5-D7E8130C0AB8}" dt="2018-03-11T23:21:08.870" v="70" actId="255"/>
          <ac:spMkLst>
            <pc:docMk/>
            <pc:sldMk cId="2041006877" sldId="269"/>
            <ac:spMk id="3" creationId="{00000000-0000-0000-0000-000000000000}"/>
          </ac:spMkLst>
        </pc:spChg>
        <pc:picChg chg="del">
          <ac:chgData name="Brian DeCook" userId="f06ccbda779038aa" providerId="LiveId" clId="{A5014D18-9AF8-436E-90E5-D7E8130C0AB8}" dt="2018-03-11T23:20:51.910" v="67" actId="478"/>
          <ac:picMkLst>
            <pc:docMk/>
            <pc:sldMk cId="2041006877" sldId="269"/>
            <ac:picMk id="4" creationId="{00000000-0000-0000-0000-000000000000}"/>
          </ac:picMkLst>
        </pc:picChg>
      </pc:sldChg>
      <pc:sldChg chg="delSp modSp add">
        <pc:chgData name="Brian DeCook" userId="f06ccbda779038aa" providerId="LiveId" clId="{A5014D18-9AF8-436E-90E5-D7E8130C0AB8}" dt="2018-03-11T23:27:48.019" v="79" actId="255"/>
        <pc:sldMkLst>
          <pc:docMk/>
          <pc:sldMk cId="3473014268" sldId="270"/>
        </pc:sldMkLst>
        <pc:spChg chg="mod">
          <ac:chgData name="Brian DeCook" userId="f06ccbda779038aa" providerId="LiveId" clId="{A5014D18-9AF8-436E-90E5-D7E8130C0AB8}" dt="2018-03-11T23:27:24.343" v="75" actId="14100"/>
          <ac:spMkLst>
            <pc:docMk/>
            <pc:sldMk cId="3473014268" sldId="270"/>
            <ac:spMk id="2" creationId="{00000000-0000-0000-0000-000000000000}"/>
          </ac:spMkLst>
        </pc:spChg>
        <pc:spChg chg="mod">
          <ac:chgData name="Brian DeCook" userId="f06ccbda779038aa" providerId="LiveId" clId="{A5014D18-9AF8-436E-90E5-D7E8130C0AB8}" dt="2018-03-11T23:27:48.019" v="79" actId="255"/>
          <ac:spMkLst>
            <pc:docMk/>
            <pc:sldMk cId="3473014268" sldId="270"/>
            <ac:spMk id="3" creationId="{00000000-0000-0000-0000-000000000000}"/>
          </ac:spMkLst>
        </pc:spChg>
        <pc:picChg chg="del">
          <ac:chgData name="Brian DeCook" userId="f06ccbda779038aa" providerId="LiveId" clId="{A5014D18-9AF8-436E-90E5-D7E8130C0AB8}" dt="2018-03-11T23:27:20.172" v="74" actId="478"/>
          <ac:picMkLst>
            <pc:docMk/>
            <pc:sldMk cId="3473014268" sldId="270"/>
            <ac:picMk id="4" creationId="{00000000-0000-0000-0000-000000000000}"/>
          </ac:picMkLst>
        </pc:picChg>
      </pc:sldChg>
      <pc:sldChg chg="delSp modSp add">
        <pc:chgData name="Brian DeCook" userId="f06ccbda779038aa" providerId="LiveId" clId="{A5014D18-9AF8-436E-90E5-D7E8130C0AB8}" dt="2018-03-11T23:28:24.458" v="85" actId="255"/>
        <pc:sldMkLst>
          <pc:docMk/>
          <pc:sldMk cId="3263295301" sldId="271"/>
        </pc:sldMkLst>
        <pc:spChg chg="mod">
          <ac:chgData name="Brian DeCook" userId="f06ccbda779038aa" providerId="LiveId" clId="{A5014D18-9AF8-436E-90E5-D7E8130C0AB8}" dt="2018-03-11T23:28:13.200" v="83" actId="14100"/>
          <ac:spMkLst>
            <pc:docMk/>
            <pc:sldMk cId="3263295301" sldId="271"/>
            <ac:spMk id="2" creationId="{00000000-0000-0000-0000-000000000000}"/>
          </ac:spMkLst>
        </pc:spChg>
        <pc:spChg chg="mod">
          <ac:chgData name="Brian DeCook" userId="f06ccbda779038aa" providerId="LiveId" clId="{A5014D18-9AF8-436E-90E5-D7E8130C0AB8}" dt="2018-03-11T23:28:24.458" v="85" actId="255"/>
          <ac:spMkLst>
            <pc:docMk/>
            <pc:sldMk cId="3263295301" sldId="271"/>
            <ac:spMk id="3" creationId="{00000000-0000-0000-0000-000000000000}"/>
          </ac:spMkLst>
        </pc:spChg>
        <pc:picChg chg="del">
          <ac:chgData name="Brian DeCook" userId="f06ccbda779038aa" providerId="LiveId" clId="{A5014D18-9AF8-436E-90E5-D7E8130C0AB8}" dt="2018-03-11T23:28:08.334" v="82" actId="478"/>
          <ac:picMkLst>
            <pc:docMk/>
            <pc:sldMk cId="3263295301" sldId="271"/>
            <ac:picMk id="4" creationId="{00000000-0000-0000-0000-000000000000}"/>
          </ac:picMkLst>
        </pc:picChg>
      </pc:sldChg>
      <pc:sldChg chg="delSp modSp add">
        <pc:chgData name="Brian DeCook" userId="f06ccbda779038aa" providerId="LiveId" clId="{A5014D18-9AF8-436E-90E5-D7E8130C0AB8}" dt="2018-03-11T23:28:58.624" v="91" actId="255"/>
        <pc:sldMkLst>
          <pc:docMk/>
          <pc:sldMk cId="2328748647" sldId="272"/>
        </pc:sldMkLst>
        <pc:spChg chg="mod">
          <ac:chgData name="Brian DeCook" userId="f06ccbda779038aa" providerId="LiveId" clId="{A5014D18-9AF8-436E-90E5-D7E8130C0AB8}" dt="2018-03-11T23:28:47.567" v="89" actId="14100"/>
          <ac:spMkLst>
            <pc:docMk/>
            <pc:sldMk cId="2328748647" sldId="272"/>
            <ac:spMk id="2" creationId="{00000000-0000-0000-0000-000000000000}"/>
          </ac:spMkLst>
        </pc:spChg>
        <pc:spChg chg="mod">
          <ac:chgData name="Brian DeCook" userId="f06ccbda779038aa" providerId="LiveId" clId="{A5014D18-9AF8-436E-90E5-D7E8130C0AB8}" dt="2018-03-11T23:28:58.624" v="91" actId="255"/>
          <ac:spMkLst>
            <pc:docMk/>
            <pc:sldMk cId="2328748647" sldId="272"/>
            <ac:spMk id="3" creationId="{00000000-0000-0000-0000-000000000000}"/>
          </ac:spMkLst>
        </pc:spChg>
        <pc:picChg chg="del">
          <ac:chgData name="Brian DeCook" userId="f06ccbda779038aa" providerId="LiveId" clId="{A5014D18-9AF8-436E-90E5-D7E8130C0AB8}" dt="2018-03-11T23:28:42.936" v="88" actId="478"/>
          <ac:picMkLst>
            <pc:docMk/>
            <pc:sldMk cId="2328748647" sldId="272"/>
            <ac:picMk id="4" creationId="{00000000-0000-0000-0000-000000000000}"/>
          </ac:picMkLst>
        </pc:picChg>
      </pc:sldChg>
      <pc:sldChg chg="delSp modSp add">
        <pc:chgData name="Brian DeCook" userId="f06ccbda779038aa" providerId="LiveId" clId="{A5014D18-9AF8-436E-90E5-D7E8130C0AB8}" dt="2018-03-11T23:29:29.518" v="97"/>
        <pc:sldMkLst>
          <pc:docMk/>
          <pc:sldMk cId="502172372" sldId="273"/>
        </pc:sldMkLst>
        <pc:spChg chg="mod">
          <ac:chgData name="Brian DeCook" userId="f06ccbda779038aa" providerId="LiveId" clId="{A5014D18-9AF8-436E-90E5-D7E8130C0AB8}" dt="2018-03-11T23:29:17.644" v="95" actId="14100"/>
          <ac:spMkLst>
            <pc:docMk/>
            <pc:sldMk cId="502172372" sldId="273"/>
            <ac:spMk id="2" creationId="{00000000-0000-0000-0000-000000000000}"/>
          </ac:spMkLst>
        </pc:spChg>
        <pc:spChg chg="mod">
          <ac:chgData name="Brian DeCook" userId="f06ccbda779038aa" providerId="LiveId" clId="{A5014D18-9AF8-436E-90E5-D7E8130C0AB8}" dt="2018-03-11T23:29:29.518" v="97"/>
          <ac:spMkLst>
            <pc:docMk/>
            <pc:sldMk cId="502172372" sldId="273"/>
            <ac:spMk id="3" creationId="{00000000-0000-0000-0000-000000000000}"/>
          </ac:spMkLst>
        </pc:spChg>
        <pc:picChg chg="del">
          <ac:chgData name="Brian DeCook" userId="f06ccbda779038aa" providerId="LiveId" clId="{A5014D18-9AF8-436E-90E5-D7E8130C0AB8}" dt="2018-03-11T23:29:13.365" v="94" actId="478"/>
          <ac:picMkLst>
            <pc:docMk/>
            <pc:sldMk cId="502172372" sldId="273"/>
            <ac:picMk id="4" creationId="{00000000-0000-0000-0000-000000000000}"/>
          </ac:picMkLst>
        </pc:picChg>
      </pc:sldChg>
      <pc:sldChg chg="delSp modSp add">
        <pc:chgData name="Brian DeCook" userId="f06ccbda779038aa" providerId="LiveId" clId="{A5014D18-9AF8-436E-90E5-D7E8130C0AB8}" dt="2018-03-11T23:32:23.294" v="105" actId="255"/>
        <pc:sldMkLst>
          <pc:docMk/>
          <pc:sldMk cId="33207826" sldId="274"/>
        </pc:sldMkLst>
        <pc:spChg chg="mod">
          <ac:chgData name="Brian DeCook" userId="f06ccbda779038aa" providerId="LiveId" clId="{A5014D18-9AF8-436E-90E5-D7E8130C0AB8}" dt="2018-03-11T23:32:12.272" v="103" actId="14100"/>
          <ac:spMkLst>
            <pc:docMk/>
            <pc:sldMk cId="33207826" sldId="274"/>
            <ac:spMk id="2" creationId="{00000000-0000-0000-0000-000000000000}"/>
          </ac:spMkLst>
        </pc:spChg>
        <pc:spChg chg="mod">
          <ac:chgData name="Brian DeCook" userId="f06ccbda779038aa" providerId="LiveId" clId="{A5014D18-9AF8-436E-90E5-D7E8130C0AB8}" dt="2018-03-11T23:32:23.294" v="105" actId="255"/>
          <ac:spMkLst>
            <pc:docMk/>
            <pc:sldMk cId="33207826" sldId="274"/>
            <ac:spMk id="3" creationId="{00000000-0000-0000-0000-000000000000}"/>
          </ac:spMkLst>
        </pc:spChg>
        <pc:picChg chg="del">
          <ac:chgData name="Brian DeCook" userId="f06ccbda779038aa" providerId="LiveId" clId="{A5014D18-9AF8-436E-90E5-D7E8130C0AB8}" dt="2018-03-11T23:32:07.520" v="102" actId="478"/>
          <ac:picMkLst>
            <pc:docMk/>
            <pc:sldMk cId="33207826" sldId="274"/>
            <ac:picMk id="4" creationId="{00000000-0000-0000-0000-000000000000}"/>
          </ac:picMkLst>
        </pc:picChg>
      </pc:sldChg>
      <pc:sldChg chg="delSp modSp add">
        <pc:chgData name="Brian DeCook" userId="f06ccbda779038aa" providerId="LiveId" clId="{A5014D18-9AF8-436E-90E5-D7E8130C0AB8}" dt="2018-03-11T23:32:57.337" v="111" actId="255"/>
        <pc:sldMkLst>
          <pc:docMk/>
          <pc:sldMk cId="4289380202" sldId="275"/>
        </pc:sldMkLst>
        <pc:spChg chg="mod">
          <ac:chgData name="Brian DeCook" userId="f06ccbda779038aa" providerId="LiveId" clId="{A5014D18-9AF8-436E-90E5-D7E8130C0AB8}" dt="2018-03-11T23:32:46.073" v="109" actId="14100"/>
          <ac:spMkLst>
            <pc:docMk/>
            <pc:sldMk cId="4289380202" sldId="275"/>
            <ac:spMk id="2" creationId="{00000000-0000-0000-0000-000000000000}"/>
          </ac:spMkLst>
        </pc:spChg>
        <pc:spChg chg="mod">
          <ac:chgData name="Brian DeCook" userId="f06ccbda779038aa" providerId="LiveId" clId="{A5014D18-9AF8-436E-90E5-D7E8130C0AB8}" dt="2018-03-11T23:32:57.337" v="111" actId="255"/>
          <ac:spMkLst>
            <pc:docMk/>
            <pc:sldMk cId="4289380202" sldId="275"/>
            <ac:spMk id="3" creationId="{00000000-0000-0000-0000-000000000000}"/>
          </ac:spMkLst>
        </pc:spChg>
        <pc:picChg chg="del">
          <ac:chgData name="Brian DeCook" userId="f06ccbda779038aa" providerId="LiveId" clId="{A5014D18-9AF8-436E-90E5-D7E8130C0AB8}" dt="2018-03-11T23:32:41.274" v="108" actId="478"/>
          <ac:picMkLst>
            <pc:docMk/>
            <pc:sldMk cId="4289380202" sldId="275"/>
            <ac:picMk id="4" creationId="{00000000-0000-0000-0000-000000000000}"/>
          </ac:picMkLst>
        </pc:picChg>
      </pc:sldChg>
      <pc:sldChg chg="delSp modSp add">
        <pc:chgData name="Brian DeCook" userId="f06ccbda779038aa" providerId="LiveId" clId="{A5014D18-9AF8-436E-90E5-D7E8130C0AB8}" dt="2018-03-11T23:45:02.451" v="120" actId="120"/>
        <pc:sldMkLst>
          <pc:docMk/>
          <pc:sldMk cId="4186974963" sldId="276"/>
        </pc:sldMkLst>
        <pc:spChg chg="mod">
          <ac:chgData name="Brian DeCook" userId="f06ccbda779038aa" providerId="LiveId" clId="{A5014D18-9AF8-436E-90E5-D7E8130C0AB8}" dt="2018-03-11T23:44:49.922" v="116" actId="14100"/>
          <ac:spMkLst>
            <pc:docMk/>
            <pc:sldMk cId="4186974963" sldId="276"/>
            <ac:spMk id="2" creationId="{00000000-0000-0000-0000-000000000000}"/>
          </ac:spMkLst>
        </pc:spChg>
        <pc:spChg chg="mod">
          <ac:chgData name="Brian DeCook" userId="f06ccbda779038aa" providerId="LiveId" clId="{A5014D18-9AF8-436E-90E5-D7E8130C0AB8}" dt="2018-03-11T23:45:02.451" v="120" actId="120"/>
          <ac:spMkLst>
            <pc:docMk/>
            <pc:sldMk cId="4186974963" sldId="276"/>
            <ac:spMk id="3" creationId="{00000000-0000-0000-0000-000000000000}"/>
          </ac:spMkLst>
        </pc:spChg>
        <pc:picChg chg="del">
          <ac:chgData name="Brian DeCook" userId="f06ccbda779038aa" providerId="LiveId" clId="{A5014D18-9AF8-436E-90E5-D7E8130C0AB8}" dt="2018-03-11T23:44:45.564" v="115" actId="478"/>
          <ac:picMkLst>
            <pc:docMk/>
            <pc:sldMk cId="4186974963" sldId="276"/>
            <ac:picMk id="4" creationId="{00000000-0000-0000-0000-000000000000}"/>
          </ac:picMkLst>
        </pc:picChg>
      </pc:sldChg>
      <pc:sldChg chg="delSp modSp add">
        <pc:chgData name="Brian DeCook" userId="f06ccbda779038aa" providerId="LiveId" clId="{A5014D18-9AF8-436E-90E5-D7E8130C0AB8}" dt="2018-03-11T23:45:31.727" v="126" actId="255"/>
        <pc:sldMkLst>
          <pc:docMk/>
          <pc:sldMk cId="328947163" sldId="277"/>
        </pc:sldMkLst>
        <pc:spChg chg="mod">
          <ac:chgData name="Brian DeCook" userId="f06ccbda779038aa" providerId="LiveId" clId="{A5014D18-9AF8-436E-90E5-D7E8130C0AB8}" dt="2018-03-11T23:45:19.778" v="124" actId="14100"/>
          <ac:spMkLst>
            <pc:docMk/>
            <pc:sldMk cId="328947163" sldId="277"/>
            <ac:spMk id="2" creationId="{00000000-0000-0000-0000-000000000000}"/>
          </ac:spMkLst>
        </pc:spChg>
        <pc:spChg chg="mod">
          <ac:chgData name="Brian DeCook" userId="f06ccbda779038aa" providerId="LiveId" clId="{A5014D18-9AF8-436E-90E5-D7E8130C0AB8}" dt="2018-03-11T23:45:31.727" v="126" actId="255"/>
          <ac:spMkLst>
            <pc:docMk/>
            <pc:sldMk cId="328947163" sldId="277"/>
            <ac:spMk id="3" creationId="{00000000-0000-0000-0000-000000000000}"/>
          </ac:spMkLst>
        </pc:spChg>
        <pc:picChg chg="del">
          <ac:chgData name="Brian DeCook" userId="f06ccbda779038aa" providerId="LiveId" clId="{A5014D18-9AF8-436E-90E5-D7E8130C0AB8}" dt="2018-03-11T23:45:15.324" v="123" actId="478"/>
          <ac:picMkLst>
            <pc:docMk/>
            <pc:sldMk cId="328947163" sldId="277"/>
            <ac:picMk id="4" creationId="{00000000-0000-0000-0000-000000000000}"/>
          </ac:picMkLst>
        </pc:picChg>
      </pc:sldChg>
      <pc:sldChg chg="delSp modSp add">
        <pc:chgData name="Brian DeCook" userId="f06ccbda779038aa" providerId="LiveId" clId="{A5014D18-9AF8-436E-90E5-D7E8130C0AB8}" dt="2018-03-11T23:46:34.084" v="132" actId="255"/>
        <pc:sldMkLst>
          <pc:docMk/>
          <pc:sldMk cId="722373721" sldId="278"/>
        </pc:sldMkLst>
        <pc:spChg chg="mod">
          <ac:chgData name="Brian DeCook" userId="f06ccbda779038aa" providerId="LiveId" clId="{A5014D18-9AF8-436E-90E5-D7E8130C0AB8}" dt="2018-03-11T23:46:23.766" v="130" actId="14100"/>
          <ac:spMkLst>
            <pc:docMk/>
            <pc:sldMk cId="722373721" sldId="278"/>
            <ac:spMk id="2" creationId="{00000000-0000-0000-0000-000000000000}"/>
          </ac:spMkLst>
        </pc:spChg>
        <pc:spChg chg="mod">
          <ac:chgData name="Brian DeCook" userId="f06ccbda779038aa" providerId="LiveId" clId="{A5014D18-9AF8-436E-90E5-D7E8130C0AB8}" dt="2018-03-11T23:46:34.084" v="132" actId="255"/>
          <ac:spMkLst>
            <pc:docMk/>
            <pc:sldMk cId="722373721" sldId="278"/>
            <ac:spMk id="3" creationId="{00000000-0000-0000-0000-000000000000}"/>
          </ac:spMkLst>
        </pc:spChg>
        <pc:picChg chg="del">
          <ac:chgData name="Brian DeCook" userId="f06ccbda779038aa" providerId="LiveId" clId="{A5014D18-9AF8-436E-90E5-D7E8130C0AB8}" dt="2018-03-11T23:46:18.704" v="129" actId="478"/>
          <ac:picMkLst>
            <pc:docMk/>
            <pc:sldMk cId="722373721" sldId="278"/>
            <ac:picMk id="4" creationId="{00000000-0000-0000-0000-000000000000}"/>
          </ac:picMkLst>
        </pc:picChg>
      </pc:sldChg>
      <pc:sldChg chg="delSp modSp add">
        <pc:chgData name="Brian DeCook" userId="f06ccbda779038aa" providerId="LiveId" clId="{A5014D18-9AF8-436E-90E5-D7E8130C0AB8}" dt="2018-03-11T23:47:59.129" v="138" actId="255"/>
        <pc:sldMkLst>
          <pc:docMk/>
          <pc:sldMk cId="1957439815" sldId="279"/>
        </pc:sldMkLst>
        <pc:spChg chg="mod">
          <ac:chgData name="Brian DeCook" userId="f06ccbda779038aa" providerId="LiveId" clId="{A5014D18-9AF8-436E-90E5-D7E8130C0AB8}" dt="2018-03-11T23:47:48.124" v="136" actId="14100"/>
          <ac:spMkLst>
            <pc:docMk/>
            <pc:sldMk cId="1957439815" sldId="279"/>
            <ac:spMk id="2" creationId="{00000000-0000-0000-0000-000000000000}"/>
          </ac:spMkLst>
        </pc:spChg>
        <pc:spChg chg="mod">
          <ac:chgData name="Brian DeCook" userId="f06ccbda779038aa" providerId="LiveId" clId="{A5014D18-9AF8-436E-90E5-D7E8130C0AB8}" dt="2018-03-11T23:47:59.129" v="138" actId="255"/>
          <ac:spMkLst>
            <pc:docMk/>
            <pc:sldMk cId="1957439815" sldId="279"/>
            <ac:spMk id="3" creationId="{00000000-0000-0000-0000-000000000000}"/>
          </ac:spMkLst>
        </pc:spChg>
        <pc:picChg chg="del">
          <ac:chgData name="Brian DeCook" userId="f06ccbda779038aa" providerId="LiveId" clId="{A5014D18-9AF8-436E-90E5-D7E8130C0AB8}" dt="2018-03-11T23:47:42.701" v="135" actId="478"/>
          <ac:picMkLst>
            <pc:docMk/>
            <pc:sldMk cId="1957439815" sldId="279"/>
            <ac:picMk id="4" creationId="{00000000-0000-0000-0000-000000000000}"/>
          </ac:picMkLst>
        </pc:picChg>
      </pc:sldChg>
      <pc:sldChg chg="delSp modSp add">
        <pc:chgData name="Brian DeCook" userId="f06ccbda779038aa" providerId="LiveId" clId="{A5014D18-9AF8-436E-90E5-D7E8130C0AB8}" dt="2018-03-11T23:48:34.642" v="144" actId="255"/>
        <pc:sldMkLst>
          <pc:docMk/>
          <pc:sldMk cId="4128204851" sldId="280"/>
        </pc:sldMkLst>
        <pc:spChg chg="mod">
          <ac:chgData name="Brian DeCook" userId="f06ccbda779038aa" providerId="LiveId" clId="{A5014D18-9AF8-436E-90E5-D7E8130C0AB8}" dt="2018-03-11T23:48:23.266" v="142" actId="14100"/>
          <ac:spMkLst>
            <pc:docMk/>
            <pc:sldMk cId="4128204851" sldId="280"/>
            <ac:spMk id="2" creationId="{00000000-0000-0000-0000-000000000000}"/>
          </ac:spMkLst>
        </pc:spChg>
        <pc:spChg chg="mod">
          <ac:chgData name="Brian DeCook" userId="f06ccbda779038aa" providerId="LiveId" clId="{A5014D18-9AF8-436E-90E5-D7E8130C0AB8}" dt="2018-03-11T23:48:34.642" v="144" actId="255"/>
          <ac:spMkLst>
            <pc:docMk/>
            <pc:sldMk cId="4128204851" sldId="280"/>
            <ac:spMk id="3" creationId="{00000000-0000-0000-0000-000000000000}"/>
          </ac:spMkLst>
        </pc:spChg>
        <pc:picChg chg="del">
          <ac:chgData name="Brian DeCook" userId="f06ccbda779038aa" providerId="LiveId" clId="{A5014D18-9AF8-436E-90E5-D7E8130C0AB8}" dt="2018-03-11T23:48:17.433" v="141" actId="478"/>
          <ac:picMkLst>
            <pc:docMk/>
            <pc:sldMk cId="4128204851" sldId="280"/>
            <ac:picMk id="4" creationId="{00000000-0000-0000-0000-000000000000}"/>
          </ac:picMkLst>
        </pc:picChg>
      </pc:sldChg>
      <pc:sldChg chg="delSp modSp add">
        <pc:chgData name="Brian DeCook" userId="f06ccbda779038aa" providerId="LiveId" clId="{A5014D18-9AF8-436E-90E5-D7E8130C0AB8}" dt="2018-03-11T23:49:13.659" v="150"/>
        <pc:sldMkLst>
          <pc:docMk/>
          <pc:sldMk cId="662837442" sldId="281"/>
        </pc:sldMkLst>
        <pc:spChg chg="mod">
          <ac:chgData name="Brian DeCook" userId="f06ccbda779038aa" providerId="LiveId" clId="{A5014D18-9AF8-436E-90E5-D7E8130C0AB8}" dt="2018-03-11T23:48:56.286" v="148" actId="14100"/>
          <ac:spMkLst>
            <pc:docMk/>
            <pc:sldMk cId="662837442" sldId="281"/>
            <ac:spMk id="2" creationId="{00000000-0000-0000-0000-000000000000}"/>
          </ac:spMkLst>
        </pc:spChg>
        <pc:spChg chg="mod">
          <ac:chgData name="Brian DeCook" userId="f06ccbda779038aa" providerId="LiveId" clId="{A5014D18-9AF8-436E-90E5-D7E8130C0AB8}" dt="2018-03-11T23:49:13.659" v="150"/>
          <ac:spMkLst>
            <pc:docMk/>
            <pc:sldMk cId="662837442" sldId="281"/>
            <ac:spMk id="3" creationId="{00000000-0000-0000-0000-000000000000}"/>
          </ac:spMkLst>
        </pc:spChg>
        <pc:picChg chg="del">
          <ac:chgData name="Brian DeCook" userId="f06ccbda779038aa" providerId="LiveId" clId="{A5014D18-9AF8-436E-90E5-D7E8130C0AB8}" dt="2018-03-11T23:48:50.155" v="147" actId="478"/>
          <ac:picMkLst>
            <pc:docMk/>
            <pc:sldMk cId="662837442" sldId="281"/>
            <ac:picMk id="4" creationId="{00000000-0000-0000-0000-000000000000}"/>
          </ac:picMkLst>
        </pc:picChg>
      </pc:sldChg>
      <pc:sldChg chg="delSp modSp add">
        <pc:chgData name="Brian DeCook" userId="f06ccbda779038aa" providerId="LiveId" clId="{A5014D18-9AF8-436E-90E5-D7E8130C0AB8}" dt="2018-03-11T23:49:54.086" v="156"/>
        <pc:sldMkLst>
          <pc:docMk/>
          <pc:sldMk cId="996131379" sldId="282"/>
        </pc:sldMkLst>
        <pc:spChg chg="mod">
          <ac:chgData name="Brian DeCook" userId="f06ccbda779038aa" providerId="LiveId" clId="{A5014D18-9AF8-436E-90E5-D7E8130C0AB8}" dt="2018-03-11T23:49:40.618" v="154" actId="14100"/>
          <ac:spMkLst>
            <pc:docMk/>
            <pc:sldMk cId="996131379" sldId="282"/>
            <ac:spMk id="2" creationId="{00000000-0000-0000-0000-000000000000}"/>
          </ac:spMkLst>
        </pc:spChg>
        <pc:spChg chg="mod">
          <ac:chgData name="Brian DeCook" userId="f06ccbda779038aa" providerId="LiveId" clId="{A5014D18-9AF8-436E-90E5-D7E8130C0AB8}" dt="2018-03-11T23:49:54.086" v="156"/>
          <ac:spMkLst>
            <pc:docMk/>
            <pc:sldMk cId="996131379" sldId="282"/>
            <ac:spMk id="3" creationId="{00000000-0000-0000-0000-000000000000}"/>
          </ac:spMkLst>
        </pc:spChg>
        <pc:picChg chg="del">
          <ac:chgData name="Brian DeCook" userId="f06ccbda779038aa" providerId="LiveId" clId="{A5014D18-9AF8-436E-90E5-D7E8130C0AB8}" dt="2018-03-11T23:49:35.715" v="153" actId="478"/>
          <ac:picMkLst>
            <pc:docMk/>
            <pc:sldMk cId="996131379" sldId="282"/>
            <ac:picMk id="4" creationId="{00000000-0000-0000-0000-000000000000}"/>
          </ac:picMkLst>
        </pc:picChg>
      </pc:sldChg>
      <pc:sldChg chg="delSp modSp add">
        <pc:chgData name="Brian DeCook" userId="f06ccbda779038aa" providerId="LiveId" clId="{A5014D18-9AF8-436E-90E5-D7E8130C0AB8}" dt="2018-03-11T23:50:22.934" v="162" actId="255"/>
        <pc:sldMkLst>
          <pc:docMk/>
          <pc:sldMk cId="510895831" sldId="283"/>
        </pc:sldMkLst>
        <pc:spChg chg="mod">
          <ac:chgData name="Brian DeCook" userId="f06ccbda779038aa" providerId="LiveId" clId="{A5014D18-9AF8-436E-90E5-D7E8130C0AB8}" dt="2018-03-11T23:50:12.475" v="160" actId="14100"/>
          <ac:spMkLst>
            <pc:docMk/>
            <pc:sldMk cId="510895831" sldId="283"/>
            <ac:spMk id="2" creationId="{00000000-0000-0000-0000-000000000000}"/>
          </ac:spMkLst>
        </pc:spChg>
        <pc:spChg chg="mod">
          <ac:chgData name="Brian DeCook" userId="f06ccbda779038aa" providerId="LiveId" clId="{A5014D18-9AF8-436E-90E5-D7E8130C0AB8}" dt="2018-03-11T23:50:22.934" v="162" actId="255"/>
          <ac:spMkLst>
            <pc:docMk/>
            <pc:sldMk cId="510895831" sldId="283"/>
            <ac:spMk id="3" creationId="{00000000-0000-0000-0000-000000000000}"/>
          </ac:spMkLst>
        </pc:spChg>
        <pc:picChg chg="del">
          <ac:chgData name="Brian DeCook" userId="f06ccbda779038aa" providerId="LiveId" clId="{A5014D18-9AF8-436E-90E5-D7E8130C0AB8}" dt="2018-03-11T23:50:06.895" v="159" actId="478"/>
          <ac:picMkLst>
            <pc:docMk/>
            <pc:sldMk cId="510895831" sldId="283"/>
            <ac:picMk id="4" creationId="{00000000-0000-0000-0000-000000000000}"/>
          </ac:picMkLst>
        </pc:picChg>
      </pc:sldChg>
      <pc:sldChg chg="delSp modSp add">
        <pc:chgData name="Brian DeCook" userId="f06ccbda779038aa" providerId="LiveId" clId="{A5014D18-9AF8-436E-90E5-D7E8130C0AB8}" dt="2018-03-12T00:04:45.878" v="169" actId="255"/>
        <pc:sldMkLst>
          <pc:docMk/>
          <pc:sldMk cId="2298402564" sldId="284"/>
        </pc:sldMkLst>
        <pc:spChg chg="mod">
          <ac:chgData name="Brian DeCook" userId="f06ccbda779038aa" providerId="LiveId" clId="{A5014D18-9AF8-436E-90E5-D7E8130C0AB8}" dt="2018-03-12T00:04:36.561" v="167" actId="14100"/>
          <ac:spMkLst>
            <pc:docMk/>
            <pc:sldMk cId="2298402564" sldId="284"/>
            <ac:spMk id="2" creationId="{00000000-0000-0000-0000-000000000000}"/>
          </ac:spMkLst>
        </pc:spChg>
        <pc:spChg chg="mod">
          <ac:chgData name="Brian DeCook" userId="f06ccbda779038aa" providerId="LiveId" clId="{A5014D18-9AF8-436E-90E5-D7E8130C0AB8}" dt="2018-03-12T00:04:45.878" v="169" actId="255"/>
          <ac:spMkLst>
            <pc:docMk/>
            <pc:sldMk cId="2298402564" sldId="284"/>
            <ac:spMk id="3" creationId="{00000000-0000-0000-0000-000000000000}"/>
          </ac:spMkLst>
        </pc:spChg>
        <pc:picChg chg="del">
          <ac:chgData name="Brian DeCook" userId="f06ccbda779038aa" providerId="LiveId" clId="{A5014D18-9AF8-436E-90E5-D7E8130C0AB8}" dt="2018-03-12T00:04:31.881" v="166" actId="478"/>
          <ac:picMkLst>
            <pc:docMk/>
            <pc:sldMk cId="2298402564" sldId="284"/>
            <ac:picMk id="4" creationId="{00000000-0000-0000-0000-000000000000}"/>
          </ac:picMkLst>
        </pc:picChg>
      </pc:sldChg>
      <pc:sldChg chg="delSp modSp add">
        <pc:chgData name="Brian DeCook" userId="f06ccbda779038aa" providerId="LiveId" clId="{A5014D18-9AF8-436E-90E5-D7E8130C0AB8}" dt="2018-03-12T00:07:00.771" v="177" actId="255"/>
        <pc:sldMkLst>
          <pc:docMk/>
          <pc:sldMk cId="1909034022" sldId="285"/>
        </pc:sldMkLst>
        <pc:spChg chg="mod">
          <ac:chgData name="Brian DeCook" userId="f06ccbda779038aa" providerId="LiveId" clId="{A5014D18-9AF8-436E-90E5-D7E8130C0AB8}" dt="2018-03-12T00:06:49.740" v="175" actId="14100"/>
          <ac:spMkLst>
            <pc:docMk/>
            <pc:sldMk cId="1909034022" sldId="285"/>
            <ac:spMk id="2" creationId="{00000000-0000-0000-0000-000000000000}"/>
          </ac:spMkLst>
        </pc:spChg>
        <pc:spChg chg="mod">
          <ac:chgData name="Brian DeCook" userId="f06ccbda779038aa" providerId="LiveId" clId="{A5014D18-9AF8-436E-90E5-D7E8130C0AB8}" dt="2018-03-12T00:07:00.771" v="177" actId="255"/>
          <ac:spMkLst>
            <pc:docMk/>
            <pc:sldMk cId="1909034022" sldId="285"/>
            <ac:spMk id="3" creationId="{00000000-0000-0000-0000-000000000000}"/>
          </ac:spMkLst>
        </pc:spChg>
        <pc:picChg chg="del">
          <ac:chgData name="Brian DeCook" userId="f06ccbda779038aa" providerId="LiveId" clId="{A5014D18-9AF8-436E-90E5-D7E8130C0AB8}" dt="2018-03-12T00:06:44.352" v="174" actId="478"/>
          <ac:picMkLst>
            <pc:docMk/>
            <pc:sldMk cId="1909034022" sldId="285"/>
            <ac:picMk id="4" creationId="{00000000-0000-0000-0000-000000000000}"/>
          </ac:picMkLst>
        </pc:picChg>
      </pc:sldChg>
      <pc:sldChg chg="delSp modSp add">
        <pc:chgData name="Brian DeCook" userId="f06ccbda779038aa" providerId="LiveId" clId="{A5014D18-9AF8-436E-90E5-D7E8130C0AB8}" dt="2018-03-12T00:07:39.342" v="183" actId="255"/>
        <pc:sldMkLst>
          <pc:docMk/>
          <pc:sldMk cId="443748603" sldId="286"/>
        </pc:sldMkLst>
        <pc:spChg chg="mod">
          <ac:chgData name="Brian DeCook" userId="f06ccbda779038aa" providerId="LiveId" clId="{A5014D18-9AF8-436E-90E5-D7E8130C0AB8}" dt="2018-03-12T00:07:26.813" v="181" actId="14100"/>
          <ac:spMkLst>
            <pc:docMk/>
            <pc:sldMk cId="443748603" sldId="286"/>
            <ac:spMk id="2" creationId="{00000000-0000-0000-0000-000000000000}"/>
          </ac:spMkLst>
        </pc:spChg>
        <pc:spChg chg="mod">
          <ac:chgData name="Brian DeCook" userId="f06ccbda779038aa" providerId="LiveId" clId="{A5014D18-9AF8-436E-90E5-D7E8130C0AB8}" dt="2018-03-12T00:07:39.342" v="183" actId="255"/>
          <ac:spMkLst>
            <pc:docMk/>
            <pc:sldMk cId="443748603" sldId="286"/>
            <ac:spMk id="3" creationId="{00000000-0000-0000-0000-000000000000}"/>
          </ac:spMkLst>
        </pc:spChg>
        <pc:picChg chg="del">
          <ac:chgData name="Brian DeCook" userId="f06ccbda779038aa" providerId="LiveId" clId="{A5014D18-9AF8-436E-90E5-D7E8130C0AB8}" dt="2018-03-12T00:07:21.953" v="180" actId="478"/>
          <ac:picMkLst>
            <pc:docMk/>
            <pc:sldMk cId="443748603" sldId="286"/>
            <ac:picMk id="4"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418506" y="4161115"/>
            <a:ext cx="8312400" cy="1408982"/>
          </a:xfrm>
        </p:spPr>
        <p:txBody>
          <a:bodyPr>
            <a:noAutofit/>
          </a:bodyPr>
          <a:lstStyle/>
          <a:p>
            <a:r>
              <a:rPr lang="en-US" dirty="0"/>
              <a:t>Lecture 8</a:t>
            </a:r>
          </a:p>
          <a:p>
            <a:r>
              <a:rPr lang="en-US" dirty="0"/>
              <a:t>A Curious Peacefire Question</a:t>
            </a:r>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2941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is Always at Work</a:t>
            </a:r>
            <a:endParaRPr lang="en-US" dirty="0"/>
          </a:p>
        </p:txBody>
      </p:sp>
      <p:sp>
        <p:nvSpPr>
          <p:cNvPr id="3" name="Content Placeholder 2"/>
          <p:cNvSpPr>
            <a:spLocks noGrp="1"/>
          </p:cNvSpPr>
          <p:nvPr>
            <p:ph idx="1"/>
          </p:nvPr>
        </p:nvSpPr>
        <p:spPr/>
        <p:txBody>
          <a:bodyPr anchor="ctr"/>
          <a:lstStyle/>
          <a:p>
            <a:r>
              <a:rPr lang="en-US" dirty="0" smtClean="0"/>
              <a:t>The Lord is always at work looking for someone to empower and use to glorify Jesus Christ.</a:t>
            </a:r>
          </a:p>
        </p:txBody>
      </p:sp>
    </p:spTree>
    <p:extLst>
      <p:ext uri="{BB962C8B-B14F-4D97-AF65-F5344CB8AC3E}">
        <p14:creationId xmlns:p14="http://schemas.microsoft.com/office/powerpoint/2010/main" val="3311341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is Always at Work</a:t>
            </a:r>
            <a:endParaRPr lang="en-US" dirty="0"/>
          </a:p>
        </p:txBody>
      </p:sp>
      <p:sp>
        <p:nvSpPr>
          <p:cNvPr id="3" name="Content Placeholder 2"/>
          <p:cNvSpPr>
            <a:spLocks noGrp="1"/>
          </p:cNvSpPr>
          <p:nvPr>
            <p:ph idx="1"/>
          </p:nvPr>
        </p:nvSpPr>
        <p:spPr/>
        <p:txBody>
          <a:bodyPr anchor="ctr"/>
          <a:lstStyle/>
          <a:p>
            <a:r>
              <a:rPr lang="en-US" dirty="0" smtClean="0"/>
              <a:t>The Lord is always at work looking for someone to empower and use to glorify Jesus Christ.</a:t>
            </a:r>
          </a:p>
          <a:p>
            <a:pPr lvl="1">
              <a:defRPr/>
            </a:pPr>
            <a:r>
              <a:rPr lang="en-US" i="1" dirty="0"/>
              <a:t>For the eyes of the LORD range throughout the earth to strengthen those whose hearts are fully committed to him. </a:t>
            </a:r>
            <a:r>
              <a:rPr lang="en-US" i="1" dirty="0" smtClean="0"/>
              <a:t>2 </a:t>
            </a:r>
            <a:r>
              <a:rPr lang="en-US" i="1" dirty="0"/>
              <a:t>Chronicles 16:</a:t>
            </a:r>
            <a:r>
              <a:rPr lang="en-US" i="1" dirty="0" smtClean="0"/>
              <a:t>9a</a:t>
            </a:r>
            <a:endParaRPr lang="en-US" i="1" dirty="0"/>
          </a:p>
        </p:txBody>
      </p:sp>
    </p:spTree>
    <p:extLst>
      <p:ext uri="{BB962C8B-B14F-4D97-AF65-F5344CB8AC3E}">
        <p14:creationId xmlns:p14="http://schemas.microsoft.com/office/powerpoint/2010/main" val="2511999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is Always at Work</a:t>
            </a:r>
            <a:endParaRPr lang="en-US" dirty="0"/>
          </a:p>
        </p:txBody>
      </p:sp>
      <p:sp>
        <p:nvSpPr>
          <p:cNvPr id="3" name="Content Placeholder 2"/>
          <p:cNvSpPr>
            <a:spLocks noGrp="1"/>
          </p:cNvSpPr>
          <p:nvPr>
            <p:ph idx="1"/>
          </p:nvPr>
        </p:nvSpPr>
        <p:spPr/>
        <p:txBody>
          <a:bodyPr anchor="ctr"/>
          <a:lstStyle/>
          <a:p>
            <a:r>
              <a:rPr lang="en-US" dirty="0" smtClean="0"/>
              <a:t>The Lord is always at work looking for someone to empower and use to glorify Jesus Christ.</a:t>
            </a:r>
          </a:p>
          <a:p>
            <a:pPr lvl="1">
              <a:defRPr/>
            </a:pPr>
            <a:r>
              <a:rPr lang="en-US" i="1" dirty="0"/>
              <a:t>For the eyes of the LORD range throughout the earth to strengthen those whose hearts are fully committed to him. </a:t>
            </a:r>
            <a:r>
              <a:rPr lang="en-US" i="1" dirty="0" smtClean="0"/>
              <a:t>2 </a:t>
            </a:r>
            <a:r>
              <a:rPr lang="en-US" i="1" dirty="0"/>
              <a:t>Chronicles 16:</a:t>
            </a:r>
            <a:r>
              <a:rPr lang="en-US" i="1" dirty="0" smtClean="0"/>
              <a:t>9a</a:t>
            </a:r>
          </a:p>
          <a:p>
            <a:pPr lvl="1">
              <a:defRPr/>
            </a:pPr>
            <a:r>
              <a:rPr lang="en-US" i="1" dirty="0"/>
              <a:t>Then I heard the voice of the Lord saying, “Whom shall I send? And who will go for us?” And I said, “Here am I. Send me!” Isaiah 6:</a:t>
            </a:r>
            <a:r>
              <a:rPr lang="en-US" i="1" dirty="0" smtClean="0"/>
              <a:t>8</a:t>
            </a:r>
            <a:endParaRPr lang="en-US" i="1" dirty="0"/>
          </a:p>
        </p:txBody>
      </p:sp>
    </p:spTree>
    <p:extLst>
      <p:ext uri="{BB962C8B-B14F-4D97-AF65-F5344CB8AC3E}">
        <p14:creationId xmlns:p14="http://schemas.microsoft.com/office/powerpoint/2010/main" val="3164753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Peacefire Question</a:t>
            </a:r>
            <a:endParaRPr lang="en-US" dirty="0"/>
          </a:p>
        </p:txBody>
      </p:sp>
      <p:sp>
        <p:nvSpPr>
          <p:cNvPr id="3" name="Content Placeholder 2"/>
          <p:cNvSpPr>
            <a:spLocks noGrp="1"/>
          </p:cNvSpPr>
          <p:nvPr>
            <p:ph idx="1"/>
          </p:nvPr>
        </p:nvSpPr>
        <p:spPr/>
        <p:txBody>
          <a:bodyPr anchor="ctr"/>
          <a:lstStyle/>
          <a:p>
            <a:r>
              <a:rPr lang="en-US" dirty="0" smtClean="0"/>
              <a:t>Lord, are you looking for me? </a:t>
            </a:r>
          </a:p>
        </p:txBody>
      </p:sp>
    </p:spTree>
    <p:extLst>
      <p:ext uri="{BB962C8B-B14F-4D97-AF65-F5344CB8AC3E}">
        <p14:creationId xmlns:p14="http://schemas.microsoft.com/office/powerpoint/2010/main" val="2754142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Peacefire Question</a:t>
            </a:r>
            <a:endParaRPr lang="en-US" dirty="0"/>
          </a:p>
        </p:txBody>
      </p:sp>
      <p:sp>
        <p:nvSpPr>
          <p:cNvPr id="3" name="Content Placeholder 2"/>
          <p:cNvSpPr>
            <a:spLocks noGrp="1"/>
          </p:cNvSpPr>
          <p:nvPr>
            <p:ph idx="1"/>
          </p:nvPr>
        </p:nvSpPr>
        <p:spPr/>
        <p:txBody>
          <a:bodyPr anchor="ctr"/>
          <a:lstStyle/>
          <a:p>
            <a:r>
              <a:rPr lang="en-US" dirty="0" smtClean="0"/>
              <a:t>Lord, are you looking for me? </a:t>
            </a:r>
          </a:p>
          <a:p>
            <a:r>
              <a:rPr lang="en-US" dirty="0" smtClean="0"/>
              <a:t>Here I am, what do you want me to do in response to this conflict wildfire?</a:t>
            </a:r>
            <a:endParaRPr lang="en-US" i="1" dirty="0"/>
          </a:p>
        </p:txBody>
      </p:sp>
    </p:spTree>
    <p:extLst>
      <p:ext uri="{BB962C8B-B14F-4D97-AF65-F5344CB8AC3E}">
        <p14:creationId xmlns:p14="http://schemas.microsoft.com/office/powerpoint/2010/main" val="724250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is Always at Work</a:t>
            </a:r>
            <a:endParaRPr lang="en-US" dirty="0"/>
          </a:p>
        </p:txBody>
      </p:sp>
      <p:sp>
        <p:nvSpPr>
          <p:cNvPr id="3" name="Content Placeholder 2"/>
          <p:cNvSpPr>
            <a:spLocks noGrp="1"/>
          </p:cNvSpPr>
          <p:nvPr>
            <p:ph idx="1"/>
          </p:nvPr>
        </p:nvSpPr>
        <p:spPr/>
        <p:txBody>
          <a:bodyPr anchor="ctr"/>
          <a:lstStyle/>
          <a:p>
            <a:r>
              <a:rPr lang="en-US" dirty="0" smtClean="0"/>
              <a:t>The Lord is always at work transforming His people into the image of Jesus Christ.</a:t>
            </a:r>
            <a:endParaRPr lang="en-US" i="1" dirty="0"/>
          </a:p>
        </p:txBody>
      </p:sp>
    </p:spTree>
    <p:extLst>
      <p:ext uri="{BB962C8B-B14F-4D97-AF65-F5344CB8AC3E}">
        <p14:creationId xmlns:p14="http://schemas.microsoft.com/office/powerpoint/2010/main" val="3752072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is Always at Work</a:t>
            </a:r>
            <a:endParaRPr lang="en-US" dirty="0"/>
          </a:p>
        </p:txBody>
      </p:sp>
      <p:sp>
        <p:nvSpPr>
          <p:cNvPr id="3" name="Content Placeholder 2"/>
          <p:cNvSpPr>
            <a:spLocks noGrp="1"/>
          </p:cNvSpPr>
          <p:nvPr>
            <p:ph idx="1"/>
          </p:nvPr>
        </p:nvSpPr>
        <p:spPr/>
        <p:txBody>
          <a:bodyPr anchor="ctr"/>
          <a:lstStyle/>
          <a:p>
            <a:r>
              <a:rPr lang="en-US" dirty="0" smtClean="0"/>
              <a:t>The Lord is always at work transforming His people into the image of Jesus Christ.</a:t>
            </a:r>
          </a:p>
          <a:p>
            <a:pPr lvl="1"/>
            <a:r>
              <a:rPr lang="en-US" i="1" dirty="0"/>
              <a:t>For we are God’s handiwork (workmanship), created in Christ Jesus to do good works, which God prepared in advance for us to do. Ephesians 2:</a:t>
            </a:r>
            <a:r>
              <a:rPr lang="en-US" i="1" dirty="0" smtClean="0"/>
              <a:t>10</a:t>
            </a:r>
          </a:p>
          <a:p>
            <a:pPr lvl="1"/>
            <a:r>
              <a:rPr lang="en-US" i="1" dirty="0"/>
              <a:t>For those God foreknew he also predestined to be conformed to the image of his Son, … Romans 8:</a:t>
            </a:r>
            <a:r>
              <a:rPr lang="en-US" i="1" dirty="0" smtClean="0"/>
              <a:t>29a</a:t>
            </a:r>
            <a:endParaRPr lang="en-US" i="1" dirty="0"/>
          </a:p>
        </p:txBody>
      </p:sp>
    </p:spTree>
    <p:extLst>
      <p:ext uri="{BB962C8B-B14F-4D97-AF65-F5344CB8AC3E}">
        <p14:creationId xmlns:p14="http://schemas.microsoft.com/office/powerpoint/2010/main" val="792405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is Always at Work</a:t>
            </a:r>
            <a:endParaRPr lang="en-US" dirty="0"/>
          </a:p>
        </p:txBody>
      </p:sp>
      <p:sp>
        <p:nvSpPr>
          <p:cNvPr id="3" name="Content Placeholder 2"/>
          <p:cNvSpPr>
            <a:spLocks noGrp="1"/>
          </p:cNvSpPr>
          <p:nvPr>
            <p:ph idx="1"/>
          </p:nvPr>
        </p:nvSpPr>
        <p:spPr/>
        <p:txBody>
          <a:bodyPr anchor="ctr"/>
          <a:lstStyle/>
          <a:p>
            <a:r>
              <a:rPr lang="en-US" dirty="0" smtClean="0"/>
              <a:t>The Lord is always at work transforming His people into the image of Jesus Christ.</a:t>
            </a:r>
          </a:p>
          <a:p>
            <a:pPr lvl="1"/>
            <a:r>
              <a:rPr lang="en-US" i="1" dirty="0"/>
              <a:t>And we all, who with unveiled faces contemplate the Lord’s glory, are being transformed into his image with ever-increasing glory, which comes from the Lord, who is the Spirit. 2 Corinthians 3:</a:t>
            </a:r>
            <a:r>
              <a:rPr lang="en-US" i="1" dirty="0" smtClean="0"/>
              <a:t>18</a:t>
            </a:r>
          </a:p>
          <a:p>
            <a:pPr lvl="1"/>
            <a:r>
              <a:rPr lang="en-US" i="1" dirty="0"/>
              <a:t>Being confident of this, that he who began a good work in you will carry it on to completion until the day of Christ Jesus. Phil. 1:</a:t>
            </a:r>
            <a:r>
              <a:rPr lang="en-US" i="1" dirty="0" smtClean="0"/>
              <a:t>6</a:t>
            </a:r>
            <a:endParaRPr lang="en-US" i="1" dirty="0"/>
          </a:p>
        </p:txBody>
      </p:sp>
    </p:spTree>
    <p:extLst>
      <p:ext uri="{BB962C8B-B14F-4D97-AF65-F5344CB8AC3E}">
        <p14:creationId xmlns:p14="http://schemas.microsoft.com/office/powerpoint/2010/main" val="1890551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Peacefire Question</a:t>
            </a:r>
            <a:endParaRPr lang="en-US" dirty="0"/>
          </a:p>
        </p:txBody>
      </p:sp>
      <p:sp>
        <p:nvSpPr>
          <p:cNvPr id="3" name="Content Placeholder 2"/>
          <p:cNvSpPr>
            <a:spLocks noGrp="1"/>
          </p:cNvSpPr>
          <p:nvPr>
            <p:ph idx="1"/>
          </p:nvPr>
        </p:nvSpPr>
        <p:spPr/>
        <p:txBody>
          <a:bodyPr anchor="ctr"/>
          <a:lstStyle/>
          <a:p>
            <a:r>
              <a:rPr lang="en-US" dirty="0" smtClean="0"/>
              <a:t>Lord, is there something this conflict has exposed about me that you want to change to be more like Jesus Christ?</a:t>
            </a:r>
            <a:endParaRPr lang="en-US" i="1" dirty="0"/>
          </a:p>
        </p:txBody>
      </p:sp>
    </p:spTree>
    <p:extLst>
      <p:ext uri="{BB962C8B-B14F-4D97-AF65-F5344CB8AC3E}">
        <p14:creationId xmlns:p14="http://schemas.microsoft.com/office/powerpoint/2010/main" val="3496830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is Always at Work</a:t>
            </a:r>
            <a:endParaRPr lang="en-US" dirty="0"/>
          </a:p>
        </p:txBody>
      </p:sp>
      <p:sp>
        <p:nvSpPr>
          <p:cNvPr id="3" name="Content Placeholder 2"/>
          <p:cNvSpPr>
            <a:spLocks noGrp="1"/>
          </p:cNvSpPr>
          <p:nvPr>
            <p:ph idx="1"/>
          </p:nvPr>
        </p:nvSpPr>
        <p:spPr/>
        <p:txBody>
          <a:bodyPr anchor="ctr"/>
          <a:lstStyle/>
          <a:p>
            <a:r>
              <a:rPr lang="en-US" dirty="0" smtClean="0"/>
              <a:t>The Lord is always at work accomplishing His purpose and good pleasure.</a:t>
            </a:r>
          </a:p>
        </p:txBody>
      </p:sp>
    </p:spTree>
    <p:extLst>
      <p:ext uri="{BB962C8B-B14F-4D97-AF65-F5344CB8AC3E}">
        <p14:creationId xmlns:p14="http://schemas.microsoft.com/office/powerpoint/2010/main" val="3425265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Peacefire Question</a:t>
            </a:r>
            <a:endParaRPr lang="en-US" dirty="0"/>
          </a:p>
        </p:txBody>
      </p:sp>
      <p:sp>
        <p:nvSpPr>
          <p:cNvPr id="3" name="Content Placeholder 2"/>
          <p:cNvSpPr>
            <a:spLocks noGrp="1"/>
          </p:cNvSpPr>
          <p:nvPr>
            <p:ph idx="1"/>
          </p:nvPr>
        </p:nvSpPr>
        <p:spPr/>
        <p:txBody>
          <a:bodyPr anchor="ctr"/>
          <a:lstStyle/>
          <a:p>
            <a:r>
              <a:rPr lang="en-US" dirty="0" smtClean="0"/>
              <a:t>When a conflict wildfire is intense, it is not easy to choose the Lord’s purpose ahead of our desired outcome.</a:t>
            </a:r>
            <a:endParaRPr lang="en-US" dirty="0"/>
          </a:p>
        </p:txBody>
      </p:sp>
    </p:spTree>
    <p:extLst>
      <p:ext uri="{BB962C8B-B14F-4D97-AF65-F5344CB8AC3E}">
        <p14:creationId xmlns:p14="http://schemas.microsoft.com/office/powerpoint/2010/main" val="1378025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is Always at Work</a:t>
            </a:r>
            <a:endParaRPr lang="en-US" dirty="0"/>
          </a:p>
        </p:txBody>
      </p:sp>
      <p:sp>
        <p:nvSpPr>
          <p:cNvPr id="3" name="Content Placeholder 2"/>
          <p:cNvSpPr>
            <a:spLocks noGrp="1"/>
          </p:cNvSpPr>
          <p:nvPr>
            <p:ph idx="1"/>
          </p:nvPr>
        </p:nvSpPr>
        <p:spPr/>
        <p:txBody>
          <a:bodyPr anchor="ctr">
            <a:normAutofit fontScale="92500"/>
          </a:bodyPr>
          <a:lstStyle/>
          <a:p>
            <a:r>
              <a:rPr lang="en-US" dirty="0" smtClean="0"/>
              <a:t>The Lord is always at work accomplishing His purpose and good pleasure.</a:t>
            </a:r>
          </a:p>
          <a:p>
            <a:pPr lvl="1"/>
            <a:r>
              <a:rPr lang="en-US" i="1" dirty="0"/>
              <a:t>Therefore, my dear friends, as you have always obeyed—not only in my presence, but now much more in my absence—continue to work out your salvation with fear and trembling, for it is God who works in you to will and to act in order to fulfill his good purpose. Phil. 2:12-</a:t>
            </a:r>
            <a:r>
              <a:rPr lang="en-US" i="1" dirty="0" smtClean="0"/>
              <a:t>13</a:t>
            </a:r>
          </a:p>
          <a:p>
            <a:pPr lvl="1"/>
            <a:r>
              <a:rPr lang="en-US" i="1" dirty="0"/>
              <a:t>The LORD said to me, “You have seen correctly, for I am watching to see that my word is fulfilled.” Jer. 1:</a:t>
            </a:r>
            <a:r>
              <a:rPr lang="en-US" i="1" dirty="0" smtClean="0"/>
              <a:t>12</a:t>
            </a:r>
            <a:endParaRPr lang="en-US" i="1" dirty="0"/>
          </a:p>
        </p:txBody>
      </p:sp>
    </p:spTree>
    <p:extLst>
      <p:ext uri="{BB962C8B-B14F-4D97-AF65-F5344CB8AC3E}">
        <p14:creationId xmlns:p14="http://schemas.microsoft.com/office/powerpoint/2010/main" val="3712781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Peacefire Question</a:t>
            </a:r>
            <a:endParaRPr lang="en-US" dirty="0"/>
          </a:p>
        </p:txBody>
      </p:sp>
      <p:sp>
        <p:nvSpPr>
          <p:cNvPr id="3" name="Content Placeholder 2"/>
          <p:cNvSpPr>
            <a:spLocks noGrp="1"/>
          </p:cNvSpPr>
          <p:nvPr>
            <p:ph idx="1"/>
          </p:nvPr>
        </p:nvSpPr>
        <p:spPr/>
        <p:txBody>
          <a:bodyPr anchor="ctr"/>
          <a:lstStyle/>
          <a:p>
            <a:r>
              <a:rPr lang="en-US" dirty="0" smtClean="0"/>
              <a:t>Lord, how do you want to use me to accomplish your purpose and good pleasure in this conflict?</a:t>
            </a:r>
            <a:endParaRPr lang="en-US" dirty="0"/>
          </a:p>
        </p:txBody>
      </p:sp>
    </p:spTree>
    <p:extLst>
      <p:ext uri="{BB962C8B-B14F-4D97-AF65-F5344CB8AC3E}">
        <p14:creationId xmlns:p14="http://schemas.microsoft.com/office/powerpoint/2010/main" val="3972870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Things Every Conflict </a:t>
            </a:r>
            <a:br>
              <a:rPr lang="en-US" dirty="0" smtClean="0"/>
            </a:br>
            <a:r>
              <a:rPr lang="en-US" dirty="0" smtClean="0"/>
              <a:t>Firefighter Must Know</a:t>
            </a:r>
            <a:endParaRPr lang="en-US" dirty="0"/>
          </a:p>
        </p:txBody>
      </p:sp>
      <p:sp>
        <p:nvSpPr>
          <p:cNvPr id="3" name="Content Placeholder 2"/>
          <p:cNvSpPr>
            <a:spLocks noGrp="1"/>
          </p:cNvSpPr>
          <p:nvPr>
            <p:ph idx="1"/>
          </p:nvPr>
        </p:nvSpPr>
        <p:spPr/>
        <p:txBody>
          <a:bodyPr anchor="ctr"/>
          <a:lstStyle/>
          <a:p>
            <a:r>
              <a:rPr lang="en-US" dirty="0" smtClean="0"/>
              <a:t>The Lord is always at work.</a:t>
            </a:r>
          </a:p>
          <a:p>
            <a:r>
              <a:rPr lang="en-US" dirty="0" smtClean="0"/>
              <a:t>The Lord corrects those He loves.</a:t>
            </a:r>
            <a:endParaRPr lang="en-US" dirty="0"/>
          </a:p>
        </p:txBody>
      </p:sp>
    </p:spTree>
    <p:extLst>
      <p:ext uri="{BB962C8B-B14F-4D97-AF65-F5344CB8AC3E}">
        <p14:creationId xmlns:p14="http://schemas.microsoft.com/office/powerpoint/2010/main" val="2984384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The Lord’s correction is the path to life.</a:t>
            </a:r>
          </a:p>
        </p:txBody>
      </p:sp>
    </p:spTree>
    <p:extLst>
      <p:ext uri="{BB962C8B-B14F-4D97-AF65-F5344CB8AC3E}">
        <p14:creationId xmlns:p14="http://schemas.microsoft.com/office/powerpoint/2010/main" val="7875767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The Lord’s correction is the path to life.</a:t>
            </a:r>
          </a:p>
          <a:p>
            <a:pPr lvl="1"/>
            <a:r>
              <a:rPr lang="en-US" i="1" dirty="0"/>
              <a:t>For this command is a lamp, this teaching is a light, and correction and instruction are the way to life. Proverbs 6:</a:t>
            </a:r>
            <a:r>
              <a:rPr lang="en-US" i="1" dirty="0" smtClean="0"/>
              <a:t>23</a:t>
            </a:r>
            <a:endParaRPr lang="en-US" i="1" dirty="0"/>
          </a:p>
        </p:txBody>
      </p:sp>
    </p:spTree>
    <p:extLst>
      <p:ext uri="{BB962C8B-B14F-4D97-AF65-F5344CB8AC3E}">
        <p14:creationId xmlns:p14="http://schemas.microsoft.com/office/powerpoint/2010/main" val="2627529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The Lord often uses conflict to teach us and correct us in areas of life where we need to learn His ways. Conflict exposes these needs.</a:t>
            </a:r>
          </a:p>
        </p:txBody>
      </p:sp>
    </p:spTree>
    <p:extLst>
      <p:ext uri="{BB962C8B-B14F-4D97-AF65-F5344CB8AC3E}">
        <p14:creationId xmlns:p14="http://schemas.microsoft.com/office/powerpoint/2010/main" val="8504058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The Lord often uses conflict to teach us and correct us in areas of life where we need to learn His ways. Conflict exposes these needs.</a:t>
            </a:r>
          </a:p>
          <a:p>
            <a:r>
              <a:rPr lang="en-US" dirty="0" smtClean="0"/>
              <a:t>There are promised benefits to submitting to the Lord’s correction.</a:t>
            </a:r>
            <a:endParaRPr lang="en-US" i="1" dirty="0"/>
          </a:p>
        </p:txBody>
      </p:sp>
    </p:spTree>
    <p:extLst>
      <p:ext uri="{BB962C8B-B14F-4D97-AF65-F5344CB8AC3E}">
        <p14:creationId xmlns:p14="http://schemas.microsoft.com/office/powerpoint/2010/main" val="1609070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When we submit to the Lord’s correction, He pours out His spirit on us and reveals His Word to us as we seek Him.</a:t>
            </a:r>
          </a:p>
          <a:p>
            <a:pPr lvl="1"/>
            <a:r>
              <a:rPr lang="en-US" i="1" dirty="0"/>
              <a:t>Repent at my rebuke! Then I will pour out my thoughts (Spirit) to you, I will make known to you my teachings. Prov. 1:</a:t>
            </a:r>
            <a:r>
              <a:rPr lang="en-US" i="1" dirty="0" smtClean="0"/>
              <a:t>23</a:t>
            </a:r>
            <a:endParaRPr lang="en-US" i="1" dirty="0"/>
          </a:p>
        </p:txBody>
      </p:sp>
    </p:spTree>
    <p:extLst>
      <p:ext uri="{BB962C8B-B14F-4D97-AF65-F5344CB8AC3E}">
        <p14:creationId xmlns:p14="http://schemas.microsoft.com/office/powerpoint/2010/main" val="1121191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The Lord’s correction is a sign of His love for us.</a:t>
            </a:r>
          </a:p>
          <a:p>
            <a:pPr lvl="1"/>
            <a:r>
              <a:rPr lang="en-US" i="1" dirty="0"/>
              <a:t>My son, do not despise the LORD’s discipline, and do not resent his rebuke, because the LORD disciplines those he loves, as a father the son he delights in. Prov. 3:11-</a:t>
            </a:r>
            <a:r>
              <a:rPr lang="en-US" i="1" dirty="0" smtClean="0"/>
              <a:t>12</a:t>
            </a:r>
            <a:endParaRPr lang="en-US" i="1" dirty="0"/>
          </a:p>
        </p:txBody>
      </p:sp>
    </p:spTree>
    <p:extLst>
      <p:ext uri="{BB962C8B-B14F-4D97-AF65-F5344CB8AC3E}">
        <p14:creationId xmlns:p14="http://schemas.microsoft.com/office/powerpoint/2010/main" val="38918036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The Lord honors those who listen to His correction.</a:t>
            </a:r>
          </a:p>
          <a:p>
            <a:pPr lvl="1"/>
            <a:r>
              <a:rPr lang="en-US" i="1" dirty="0"/>
              <a:t>Whoever disregards discipline comes to poverty and shame, but whoever heeds correction is honored. Proverbs 13:18</a:t>
            </a:r>
          </a:p>
        </p:txBody>
      </p:sp>
    </p:spTree>
    <p:extLst>
      <p:ext uri="{BB962C8B-B14F-4D97-AF65-F5344CB8AC3E}">
        <p14:creationId xmlns:p14="http://schemas.microsoft.com/office/powerpoint/2010/main" val="544457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Peacefire Question</a:t>
            </a:r>
            <a:endParaRPr lang="en-US" dirty="0"/>
          </a:p>
        </p:txBody>
      </p:sp>
      <p:sp>
        <p:nvSpPr>
          <p:cNvPr id="3" name="Content Placeholder 2"/>
          <p:cNvSpPr>
            <a:spLocks noGrp="1"/>
          </p:cNvSpPr>
          <p:nvPr>
            <p:ph idx="1"/>
          </p:nvPr>
        </p:nvSpPr>
        <p:spPr/>
        <p:txBody>
          <a:bodyPr anchor="ctr"/>
          <a:lstStyle/>
          <a:p>
            <a:r>
              <a:rPr lang="en-US" dirty="0" smtClean="0"/>
              <a:t>When a conflict wildfire is intense, it is not easy to choose the Lord’s purpose ahead of our desired outcome.</a:t>
            </a:r>
          </a:p>
          <a:p>
            <a:r>
              <a:rPr lang="en-US" dirty="0" smtClean="0"/>
              <a:t>How do we stay focused on the Peacefire in such situations?</a:t>
            </a:r>
            <a:endParaRPr lang="en-US" dirty="0"/>
          </a:p>
        </p:txBody>
      </p:sp>
    </p:spTree>
    <p:extLst>
      <p:ext uri="{BB962C8B-B14F-4D97-AF65-F5344CB8AC3E}">
        <p14:creationId xmlns:p14="http://schemas.microsoft.com/office/powerpoint/2010/main" val="25772347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Those who listen to the Lord’s correction are considered wise.</a:t>
            </a:r>
          </a:p>
          <a:p>
            <a:pPr lvl="1"/>
            <a:r>
              <a:rPr lang="en-US" i="1" dirty="0"/>
              <a:t>Whoever heeds life-giving correction will be at home among the wise. Proverbs 15:</a:t>
            </a:r>
            <a:r>
              <a:rPr lang="en-US" i="1" dirty="0" smtClean="0"/>
              <a:t>31</a:t>
            </a:r>
          </a:p>
          <a:p>
            <a:pPr lvl="1"/>
            <a:endParaRPr lang="en-US" i="1" dirty="0"/>
          </a:p>
        </p:txBody>
      </p:sp>
    </p:spTree>
    <p:extLst>
      <p:ext uri="{BB962C8B-B14F-4D97-AF65-F5344CB8AC3E}">
        <p14:creationId xmlns:p14="http://schemas.microsoft.com/office/powerpoint/2010/main" val="33858573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The Bible warns us against rejecting the Lord’s correction.</a:t>
            </a:r>
            <a:endParaRPr lang="en-US" i="1" dirty="0" smtClean="0"/>
          </a:p>
          <a:p>
            <a:pPr lvl="1"/>
            <a:endParaRPr lang="en-US" i="1" dirty="0"/>
          </a:p>
        </p:txBody>
      </p:sp>
    </p:spTree>
    <p:extLst>
      <p:ext uri="{BB962C8B-B14F-4D97-AF65-F5344CB8AC3E}">
        <p14:creationId xmlns:p14="http://schemas.microsoft.com/office/powerpoint/2010/main" val="31612210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Those who reject the Lord’s correction despise themselves.</a:t>
            </a:r>
          </a:p>
          <a:p>
            <a:pPr lvl="1"/>
            <a:r>
              <a:rPr lang="en-US" i="1" dirty="0"/>
              <a:t>Those who disregard discipline despise themselves, but the one who heeds correction gains understanding. Proverbs 15:</a:t>
            </a:r>
            <a:r>
              <a:rPr lang="en-US" i="1" dirty="0" smtClean="0"/>
              <a:t>32</a:t>
            </a:r>
          </a:p>
        </p:txBody>
      </p:sp>
    </p:spTree>
    <p:extLst>
      <p:ext uri="{BB962C8B-B14F-4D97-AF65-F5344CB8AC3E}">
        <p14:creationId xmlns:p14="http://schemas.microsoft.com/office/powerpoint/2010/main" val="20850429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When we reject the Lord’s correction, we can lead others astray.</a:t>
            </a:r>
          </a:p>
          <a:p>
            <a:pPr lvl="1"/>
            <a:r>
              <a:rPr lang="en-US" i="1" dirty="0"/>
              <a:t>Whoever heeds discipline shows the way to life, but whoever ignores correction leads others astray. Proverbs 10:</a:t>
            </a:r>
            <a:r>
              <a:rPr lang="en-US" i="1" dirty="0" smtClean="0"/>
              <a:t>17</a:t>
            </a:r>
            <a:endParaRPr lang="en-US" i="1" dirty="0"/>
          </a:p>
        </p:txBody>
      </p:sp>
    </p:spTree>
    <p:extLst>
      <p:ext uri="{BB962C8B-B14F-4D97-AF65-F5344CB8AC3E}">
        <p14:creationId xmlns:p14="http://schemas.microsoft.com/office/powerpoint/2010/main" val="20400735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Corrects Those He Loves</a:t>
            </a:r>
            <a:endParaRPr lang="en-US" dirty="0"/>
          </a:p>
        </p:txBody>
      </p:sp>
      <p:sp>
        <p:nvSpPr>
          <p:cNvPr id="3" name="Content Placeholder 2"/>
          <p:cNvSpPr>
            <a:spLocks noGrp="1"/>
          </p:cNvSpPr>
          <p:nvPr>
            <p:ph idx="1"/>
          </p:nvPr>
        </p:nvSpPr>
        <p:spPr/>
        <p:txBody>
          <a:bodyPr anchor="ctr"/>
          <a:lstStyle/>
          <a:p>
            <a:r>
              <a:rPr lang="en-US" dirty="0" smtClean="0"/>
              <a:t>Those who reject the Lord’s correction are considered foolish.</a:t>
            </a:r>
          </a:p>
          <a:p>
            <a:pPr lvl="1"/>
            <a:r>
              <a:rPr lang="en-US" i="1" dirty="0"/>
              <a:t>Whoever loves discipline loves knowledge, but whoever hates correction is stupid. Proverbs 12:</a:t>
            </a:r>
            <a:r>
              <a:rPr lang="en-US" i="1" dirty="0" smtClean="0"/>
              <a:t>1</a:t>
            </a:r>
            <a:endParaRPr lang="en-US" i="1" dirty="0"/>
          </a:p>
        </p:txBody>
      </p:sp>
    </p:spTree>
    <p:extLst>
      <p:ext uri="{BB962C8B-B14F-4D97-AF65-F5344CB8AC3E}">
        <p14:creationId xmlns:p14="http://schemas.microsoft.com/office/powerpoint/2010/main" val="26725137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Peacefire Question</a:t>
            </a:r>
            <a:endParaRPr lang="en-US" dirty="0"/>
          </a:p>
        </p:txBody>
      </p:sp>
      <p:sp>
        <p:nvSpPr>
          <p:cNvPr id="3" name="Content Placeholder 2"/>
          <p:cNvSpPr>
            <a:spLocks noGrp="1"/>
          </p:cNvSpPr>
          <p:nvPr>
            <p:ph idx="1"/>
          </p:nvPr>
        </p:nvSpPr>
        <p:spPr/>
        <p:txBody>
          <a:bodyPr anchor="ctr"/>
          <a:lstStyle/>
          <a:p>
            <a:r>
              <a:rPr lang="en-US" dirty="0" smtClean="0"/>
              <a:t>Lord, is there something I have said or done in this conflict that you want to correct? </a:t>
            </a:r>
            <a:endParaRPr lang="en-US" i="1" dirty="0"/>
          </a:p>
        </p:txBody>
      </p:sp>
    </p:spTree>
    <p:extLst>
      <p:ext uri="{BB962C8B-B14F-4D97-AF65-F5344CB8AC3E}">
        <p14:creationId xmlns:p14="http://schemas.microsoft.com/office/powerpoint/2010/main" val="35380443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Things Every Conflict </a:t>
            </a:r>
            <a:br>
              <a:rPr lang="en-US" dirty="0" smtClean="0"/>
            </a:br>
            <a:r>
              <a:rPr lang="en-US" dirty="0" smtClean="0"/>
              <a:t>Firefighter Must Know</a:t>
            </a:r>
            <a:endParaRPr lang="en-US" dirty="0"/>
          </a:p>
        </p:txBody>
      </p:sp>
      <p:sp>
        <p:nvSpPr>
          <p:cNvPr id="3" name="Content Placeholder 2"/>
          <p:cNvSpPr>
            <a:spLocks noGrp="1"/>
          </p:cNvSpPr>
          <p:nvPr>
            <p:ph idx="1"/>
          </p:nvPr>
        </p:nvSpPr>
        <p:spPr/>
        <p:txBody>
          <a:bodyPr anchor="ctr"/>
          <a:lstStyle/>
          <a:p>
            <a:r>
              <a:rPr lang="en-US" dirty="0" smtClean="0"/>
              <a:t>The Lord is always at work.</a:t>
            </a:r>
          </a:p>
          <a:p>
            <a:r>
              <a:rPr lang="en-US" dirty="0" smtClean="0"/>
              <a:t>The Lord corrects those He loves.</a:t>
            </a:r>
          </a:p>
          <a:p>
            <a:r>
              <a:rPr lang="en-US" dirty="0" smtClean="0"/>
              <a:t>The secret of giving thanks in all circumstances.</a:t>
            </a:r>
            <a:endParaRPr lang="en-US" dirty="0"/>
          </a:p>
        </p:txBody>
      </p:sp>
    </p:spTree>
    <p:extLst>
      <p:ext uri="{BB962C8B-B14F-4D97-AF65-F5344CB8AC3E}">
        <p14:creationId xmlns:p14="http://schemas.microsoft.com/office/powerpoint/2010/main" val="2325244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Giving Thanks</a:t>
            </a:r>
            <a:endParaRPr lang="en-US" dirty="0"/>
          </a:p>
        </p:txBody>
      </p:sp>
      <p:sp>
        <p:nvSpPr>
          <p:cNvPr id="3" name="Content Placeholder 2"/>
          <p:cNvSpPr>
            <a:spLocks noGrp="1"/>
          </p:cNvSpPr>
          <p:nvPr>
            <p:ph idx="1"/>
          </p:nvPr>
        </p:nvSpPr>
        <p:spPr/>
        <p:txBody>
          <a:bodyPr anchor="ctr"/>
          <a:lstStyle/>
          <a:p>
            <a:r>
              <a:rPr lang="en-US" dirty="0" smtClean="0"/>
              <a:t>When we give thanks to God, it directs our attention away from the Wildfire story and onto the Peacefire.</a:t>
            </a:r>
            <a:endParaRPr lang="en-US" dirty="0"/>
          </a:p>
        </p:txBody>
      </p:sp>
    </p:spTree>
    <p:extLst>
      <p:ext uri="{BB962C8B-B14F-4D97-AF65-F5344CB8AC3E}">
        <p14:creationId xmlns:p14="http://schemas.microsoft.com/office/powerpoint/2010/main" val="7282346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Giving Thanks</a:t>
            </a:r>
            <a:endParaRPr lang="en-US" dirty="0"/>
          </a:p>
        </p:txBody>
      </p:sp>
      <p:sp>
        <p:nvSpPr>
          <p:cNvPr id="3" name="Content Placeholder 2"/>
          <p:cNvSpPr>
            <a:spLocks noGrp="1"/>
          </p:cNvSpPr>
          <p:nvPr>
            <p:ph idx="1"/>
          </p:nvPr>
        </p:nvSpPr>
        <p:spPr/>
        <p:txBody>
          <a:bodyPr anchor="ctr"/>
          <a:lstStyle/>
          <a:p>
            <a:r>
              <a:rPr lang="en-US" dirty="0" smtClean="0"/>
              <a:t>When we give thanks to God, it directs our attention away from the Wildfire story and onto the Peacefire.</a:t>
            </a:r>
          </a:p>
          <a:p>
            <a:r>
              <a:rPr lang="en-US" dirty="0" smtClean="0"/>
              <a:t>Giving thanks brings us into God’s presence </a:t>
            </a:r>
            <a:r>
              <a:rPr lang="mr-IN" dirty="0" smtClean="0"/>
              <a:t>–</a:t>
            </a:r>
            <a:r>
              <a:rPr lang="en-US" dirty="0" smtClean="0"/>
              <a:t> where He can reveal His purpose and power to us.</a:t>
            </a:r>
            <a:endParaRPr lang="en-US" dirty="0"/>
          </a:p>
        </p:txBody>
      </p:sp>
    </p:spTree>
    <p:extLst>
      <p:ext uri="{BB962C8B-B14F-4D97-AF65-F5344CB8AC3E}">
        <p14:creationId xmlns:p14="http://schemas.microsoft.com/office/powerpoint/2010/main" val="39711084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Giving Thanks</a:t>
            </a:r>
            <a:endParaRPr lang="en-US" dirty="0"/>
          </a:p>
        </p:txBody>
      </p:sp>
      <p:sp>
        <p:nvSpPr>
          <p:cNvPr id="3" name="Content Placeholder 2"/>
          <p:cNvSpPr>
            <a:spLocks noGrp="1"/>
          </p:cNvSpPr>
          <p:nvPr>
            <p:ph idx="1"/>
          </p:nvPr>
        </p:nvSpPr>
        <p:spPr/>
        <p:txBody>
          <a:bodyPr anchor="ctr"/>
          <a:lstStyle/>
          <a:p>
            <a:r>
              <a:rPr lang="en-US" dirty="0" smtClean="0"/>
              <a:t>It is God’s will that we be thankful at all times, even in the midst of conflict.</a:t>
            </a:r>
          </a:p>
          <a:p>
            <a:pPr lvl="1"/>
            <a:r>
              <a:rPr lang="en-US" i="1" dirty="0"/>
              <a:t>Give thanks in all circumstances; for this is God’s will for you in Christ Jesus.  1 Thess. 5:</a:t>
            </a:r>
            <a:r>
              <a:rPr lang="en-US" i="1" dirty="0" smtClean="0"/>
              <a:t>18</a:t>
            </a:r>
            <a:endParaRPr lang="en-US" i="1" dirty="0"/>
          </a:p>
        </p:txBody>
      </p:sp>
    </p:spTree>
    <p:extLst>
      <p:ext uri="{BB962C8B-B14F-4D97-AF65-F5344CB8AC3E}">
        <p14:creationId xmlns:p14="http://schemas.microsoft.com/office/powerpoint/2010/main" val="1723804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Peacefire Question</a:t>
            </a:r>
            <a:endParaRPr lang="en-US" dirty="0"/>
          </a:p>
        </p:txBody>
      </p:sp>
      <p:sp>
        <p:nvSpPr>
          <p:cNvPr id="3" name="Content Placeholder 2"/>
          <p:cNvSpPr>
            <a:spLocks noGrp="1"/>
          </p:cNvSpPr>
          <p:nvPr>
            <p:ph idx="1"/>
          </p:nvPr>
        </p:nvSpPr>
        <p:spPr/>
        <p:txBody>
          <a:bodyPr anchor="ctr"/>
          <a:lstStyle/>
          <a:p>
            <a:r>
              <a:rPr lang="en-US" dirty="0" smtClean="0"/>
              <a:t>When a conflict wildfire is intense, it is not easy to choose the Lord’s purpose ahead of our desired outcome.</a:t>
            </a:r>
          </a:p>
          <a:p>
            <a:r>
              <a:rPr lang="en-US" dirty="0" smtClean="0"/>
              <a:t>How do we stay focused on the Peacefire in such situations?</a:t>
            </a:r>
          </a:p>
          <a:p>
            <a:r>
              <a:rPr lang="en-US" dirty="0" smtClean="0"/>
              <a:t>There are three principles that help us keep our focus on the Peacefire.</a:t>
            </a:r>
            <a:endParaRPr lang="en-US" dirty="0"/>
          </a:p>
        </p:txBody>
      </p:sp>
    </p:spTree>
    <p:extLst>
      <p:ext uri="{BB962C8B-B14F-4D97-AF65-F5344CB8AC3E}">
        <p14:creationId xmlns:p14="http://schemas.microsoft.com/office/powerpoint/2010/main" val="39912802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Giving Thanks</a:t>
            </a:r>
            <a:endParaRPr lang="en-US" dirty="0"/>
          </a:p>
        </p:txBody>
      </p:sp>
      <p:sp>
        <p:nvSpPr>
          <p:cNvPr id="3" name="Content Placeholder 2"/>
          <p:cNvSpPr>
            <a:spLocks noGrp="1"/>
          </p:cNvSpPr>
          <p:nvPr>
            <p:ph idx="1"/>
          </p:nvPr>
        </p:nvSpPr>
        <p:spPr/>
        <p:txBody>
          <a:bodyPr anchor="ctr">
            <a:normAutofit lnSpcReduction="10000"/>
          </a:bodyPr>
          <a:lstStyle/>
          <a:p>
            <a:r>
              <a:rPr lang="en-US" dirty="0" smtClean="0"/>
              <a:t>When we pray with thanksgiving, we can give the Lord our anxious thoughts in exchange for His peace that protects our hearts and minds in the midst of the wildfire.</a:t>
            </a:r>
            <a:endParaRPr lang="en-US" i="1" dirty="0" smtClean="0"/>
          </a:p>
          <a:p>
            <a:pPr lvl="1"/>
            <a:r>
              <a:rPr lang="en-US" i="1" dirty="0"/>
              <a:t>Do not be anxious about anything, but in every situation, by prayer and petition, with thanksgiving, present your requests to God. And the peace of God, which transcends all understanding, will guard your hearts and your minds in Christ Jesus. Philippians 4:6-</a:t>
            </a:r>
            <a:r>
              <a:rPr lang="en-US" i="1" dirty="0" smtClean="0"/>
              <a:t>7</a:t>
            </a:r>
            <a:endParaRPr lang="en-US" i="1" dirty="0">
              <a:latin typeface="Calibri" charset="0"/>
            </a:endParaRPr>
          </a:p>
        </p:txBody>
      </p:sp>
    </p:spTree>
    <p:extLst>
      <p:ext uri="{BB962C8B-B14F-4D97-AF65-F5344CB8AC3E}">
        <p14:creationId xmlns:p14="http://schemas.microsoft.com/office/powerpoint/2010/main" val="40393365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Giving Thanks</a:t>
            </a:r>
            <a:endParaRPr lang="en-US" dirty="0"/>
          </a:p>
        </p:txBody>
      </p:sp>
      <p:sp>
        <p:nvSpPr>
          <p:cNvPr id="3" name="Content Placeholder 2"/>
          <p:cNvSpPr>
            <a:spLocks noGrp="1"/>
          </p:cNvSpPr>
          <p:nvPr>
            <p:ph idx="1"/>
          </p:nvPr>
        </p:nvSpPr>
        <p:spPr/>
        <p:txBody>
          <a:bodyPr anchor="ctr">
            <a:normAutofit/>
          </a:bodyPr>
          <a:lstStyle/>
          <a:p>
            <a:r>
              <a:rPr lang="en-US" dirty="0" smtClean="0"/>
              <a:t>The Lord wants His peace to rule in our hearts </a:t>
            </a:r>
            <a:r>
              <a:rPr lang="mr-IN" dirty="0" smtClean="0"/>
              <a:t>–</a:t>
            </a:r>
            <a:r>
              <a:rPr lang="en-US" dirty="0" smtClean="0"/>
              <a:t> our thankful hearts.</a:t>
            </a:r>
          </a:p>
          <a:p>
            <a:pPr lvl="1"/>
            <a:r>
              <a:rPr lang="en-US" dirty="0"/>
              <a:t>Let the peace of Christ rule in your hearts, since as members of one body you were called to peace. And be thankful. Colossians 3:</a:t>
            </a:r>
            <a:r>
              <a:rPr lang="en-US" dirty="0" smtClean="0"/>
              <a:t>15</a:t>
            </a:r>
            <a:endParaRPr lang="en-US" dirty="0">
              <a:latin typeface="Calibri" charset="0"/>
            </a:endParaRPr>
          </a:p>
        </p:txBody>
      </p:sp>
    </p:spTree>
    <p:extLst>
      <p:ext uri="{BB962C8B-B14F-4D97-AF65-F5344CB8AC3E}">
        <p14:creationId xmlns:p14="http://schemas.microsoft.com/office/powerpoint/2010/main" val="23045911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Peacefire Question</a:t>
            </a:r>
            <a:endParaRPr lang="en-US" dirty="0"/>
          </a:p>
        </p:txBody>
      </p:sp>
      <p:sp>
        <p:nvSpPr>
          <p:cNvPr id="3" name="Content Placeholder 2"/>
          <p:cNvSpPr>
            <a:spLocks noGrp="1"/>
          </p:cNvSpPr>
          <p:nvPr>
            <p:ph idx="1"/>
          </p:nvPr>
        </p:nvSpPr>
        <p:spPr/>
        <p:txBody>
          <a:bodyPr anchor="ctr"/>
          <a:lstStyle/>
          <a:p>
            <a:r>
              <a:rPr lang="en-US" dirty="0" smtClean="0"/>
              <a:t>Have you given thanks as you stand in the midst of your conflict story?</a:t>
            </a:r>
            <a:endParaRPr lang="en-US" i="1" dirty="0"/>
          </a:p>
        </p:txBody>
      </p:sp>
    </p:spTree>
    <p:extLst>
      <p:ext uri="{BB962C8B-B14F-4D97-AF65-F5344CB8AC3E}">
        <p14:creationId xmlns:p14="http://schemas.microsoft.com/office/powerpoint/2010/main" val="264829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5331E9-4C9B-4C57-84E9-90680A549A13}"/>
              </a:ext>
            </a:extLst>
          </p:cNvPr>
          <p:cNvSpPr>
            <a:spLocks noGrp="1"/>
          </p:cNvSpPr>
          <p:nvPr>
            <p:ph type="title"/>
          </p:nvPr>
        </p:nvSpPr>
        <p:spPr/>
        <p:txBody>
          <a:bodyPr/>
          <a:lstStyle/>
          <a:p>
            <a:pPr algn="ctr"/>
            <a:r>
              <a:rPr lang="en-US" dirty="0"/>
              <a:t>Lecture 8</a:t>
            </a:r>
          </a:p>
        </p:txBody>
      </p:sp>
      <p:sp>
        <p:nvSpPr>
          <p:cNvPr id="3" name="Content Placeholder 2">
            <a:extLst>
              <a:ext uri="{FF2B5EF4-FFF2-40B4-BE49-F238E27FC236}">
                <a16:creationId xmlns:a16="http://schemas.microsoft.com/office/drawing/2014/main" xmlns="" id="{448F06D8-2E51-4BD9-B868-5642B67935E6}"/>
              </a:ext>
            </a:extLst>
          </p:cNvPr>
          <p:cNvSpPr>
            <a:spLocks noGrp="1"/>
          </p:cNvSpPr>
          <p:nvPr>
            <p:ph idx="1"/>
          </p:nvPr>
        </p:nvSpPr>
        <p:spPr>
          <a:xfrm>
            <a:off x="628650" y="1456366"/>
            <a:ext cx="7886700" cy="4868234"/>
          </a:xfrm>
        </p:spPr>
        <p:txBody>
          <a:bodyPr>
            <a:noAutofit/>
          </a:bodyPr>
          <a:lstStyle/>
          <a:p>
            <a:r>
              <a:rPr lang="en-US" sz="3200" dirty="0"/>
              <a:t>A curious </a:t>
            </a:r>
            <a:r>
              <a:rPr lang="en-US" sz="3200" dirty="0" err="1"/>
              <a:t>Peacefire</a:t>
            </a:r>
            <a:r>
              <a:rPr lang="en-US" sz="3200" dirty="0"/>
              <a:t> question: How do we continue to keep choosing the </a:t>
            </a:r>
            <a:r>
              <a:rPr lang="en-US" sz="3200" dirty="0" err="1"/>
              <a:t>Peacefire</a:t>
            </a:r>
            <a:r>
              <a:rPr lang="en-US" sz="3200" dirty="0"/>
              <a:t> over the Wildfire when a conflict gets intense, personal, and risky? </a:t>
            </a:r>
          </a:p>
          <a:p>
            <a:r>
              <a:rPr lang="en-US" sz="3200" dirty="0"/>
              <a:t>Three things to remember. </a:t>
            </a:r>
          </a:p>
          <a:p>
            <a:r>
              <a:rPr lang="en-US" sz="3200" dirty="0"/>
              <a:t>The Lord is always at work. </a:t>
            </a:r>
          </a:p>
          <a:p>
            <a:r>
              <a:rPr lang="en-US" sz="3200" dirty="0"/>
              <a:t>The Lord’s correction is a path of life and blessing. </a:t>
            </a:r>
          </a:p>
          <a:p>
            <a:r>
              <a:rPr lang="en-US" sz="3200" dirty="0"/>
              <a:t>Give thanks in </a:t>
            </a:r>
            <a:r>
              <a:rPr lang="en-US" sz="3200"/>
              <a:t>all </a:t>
            </a:r>
            <a:r>
              <a:rPr lang="en-US" sz="3200" smtClean="0"/>
              <a:t>circumstances.</a:t>
            </a:r>
            <a:endParaRPr lang="en-US" sz="3200" dirty="0"/>
          </a:p>
        </p:txBody>
      </p:sp>
    </p:spTree>
    <p:extLst>
      <p:ext uri="{BB962C8B-B14F-4D97-AF65-F5344CB8AC3E}">
        <p14:creationId xmlns:p14="http://schemas.microsoft.com/office/powerpoint/2010/main" val="2771055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Things Every Conflict </a:t>
            </a:r>
            <a:br>
              <a:rPr lang="en-US" dirty="0" smtClean="0"/>
            </a:br>
            <a:r>
              <a:rPr lang="en-US" dirty="0" smtClean="0"/>
              <a:t>Firefighter Must Know</a:t>
            </a:r>
            <a:endParaRPr lang="en-US" dirty="0"/>
          </a:p>
        </p:txBody>
      </p:sp>
      <p:sp>
        <p:nvSpPr>
          <p:cNvPr id="3" name="Content Placeholder 2"/>
          <p:cNvSpPr>
            <a:spLocks noGrp="1"/>
          </p:cNvSpPr>
          <p:nvPr>
            <p:ph idx="1"/>
          </p:nvPr>
        </p:nvSpPr>
        <p:spPr/>
        <p:txBody>
          <a:bodyPr anchor="ctr"/>
          <a:lstStyle/>
          <a:p>
            <a:r>
              <a:rPr lang="en-US" dirty="0" smtClean="0"/>
              <a:t>The Lord is always at work.</a:t>
            </a:r>
            <a:endParaRPr lang="en-US" dirty="0"/>
          </a:p>
        </p:txBody>
      </p:sp>
    </p:spTree>
    <p:extLst>
      <p:ext uri="{BB962C8B-B14F-4D97-AF65-F5344CB8AC3E}">
        <p14:creationId xmlns:p14="http://schemas.microsoft.com/office/powerpoint/2010/main" val="2282223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Things Every Conflict </a:t>
            </a:r>
            <a:br>
              <a:rPr lang="en-US" dirty="0" smtClean="0"/>
            </a:br>
            <a:r>
              <a:rPr lang="en-US" dirty="0" smtClean="0"/>
              <a:t>Firefighter Must Know</a:t>
            </a:r>
            <a:endParaRPr lang="en-US" dirty="0"/>
          </a:p>
        </p:txBody>
      </p:sp>
      <p:sp>
        <p:nvSpPr>
          <p:cNvPr id="3" name="Content Placeholder 2"/>
          <p:cNvSpPr>
            <a:spLocks noGrp="1"/>
          </p:cNvSpPr>
          <p:nvPr>
            <p:ph idx="1"/>
          </p:nvPr>
        </p:nvSpPr>
        <p:spPr/>
        <p:txBody>
          <a:bodyPr anchor="ctr"/>
          <a:lstStyle/>
          <a:p>
            <a:r>
              <a:rPr lang="en-US" dirty="0" smtClean="0"/>
              <a:t>The Lord is always at work.</a:t>
            </a:r>
          </a:p>
          <a:p>
            <a:pPr lvl="1"/>
            <a:r>
              <a:rPr lang="en-US" i="1" dirty="0"/>
              <a:t>Indeed, he who watches over Israel will neither slumber nor sleep.  Psalm 121:4</a:t>
            </a:r>
          </a:p>
          <a:p>
            <a:pPr lvl="1"/>
            <a:r>
              <a:rPr lang="en-US" i="1" dirty="0"/>
              <a:t>Jesus said to them, “My Father is always at his work to this very day, and I too am working.” John 5:</a:t>
            </a:r>
            <a:r>
              <a:rPr lang="en-US" i="1" dirty="0" smtClean="0"/>
              <a:t>17</a:t>
            </a:r>
            <a:endParaRPr lang="en-US" i="1" dirty="0"/>
          </a:p>
        </p:txBody>
      </p:sp>
    </p:spTree>
    <p:extLst>
      <p:ext uri="{BB962C8B-B14F-4D97-AF65-F5344CB8AC3E}">
        <p14:creationId xmlns:p14="http://schemas.microsoft.com/office/powerpoint/2010/main" val="3203449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is Always at Work</a:t>
            </a:r>
            <a:endParaRPr lang="en-US" dirty="0"/>
          </a:p>
        </p:txBody>
      </p:sp>
      <p:sp>
        <p:nvSpPr>
          <p:cNvPr id="3" name="Content Placeholder 2"/>
          <p:cNvSpPr>
            <a:spLocks noGrp="1"/>
          </p:cNvSpPr>
          <p:nvPr>
            <p:ph idx="1"/>
          </p:nvPr>
        </p:nvSpPr>
        <p:spPr/>
        <p:txBody>
          <a:bodyPr anchor="ctr"/>
          <a:lstStyle/>
          <a:p>
            <a:r>
              <a:rPr lang="en-US" dirty="0" smtClean="0"/>
              <a:t>The Lord is at work in every one of your conflict stories.</a:t>
            </a:r>
          </a:p>
        </p:txBody>
      </p:sp>
    </p:spTree>
    <p:extLst>
      <p:ext uri="{BB962C8B-B14F-4D97-AF65-F5344CB8AC3E}">
        <p14:creationId xmlns:p14="http://schemas.microsoft.com/office/powerpoint/2010/main" val="46476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is Always at Work</a:t>
            </a:r>
            <a:endParaRPr lang="en-US" dirty="0"/>
          </a:p>
        </p:txBody>
      </p:sp>
      <p:sp>
        <p:nvSpPr>
          <p:cNvPr id="3" name="Content Placeholder 2"/>
          <p:cNvSpPr>
            <a:spLocks noGrp="1"/>
          </p:cNvSpPr>
          <p:nvPr>
            <p:ph idx="1"/>
          </p:nvPr>
        </p:nvSpPr>
        <p:spPr/>
        <p:txBody>
          <a:bodyPr anchor="ctr"/>
          <a:lstStyle/>
          <a:p>
            <a:r>
              <a:rPr lang="en-US" dirty="0" smtClean="0"/>
              <a:t>The Lord is at work in every one of your conflict stories.</a:t>
            </a:r>
          </a:p>
          <a:p>
            <a:r>
              <a:rPr lang="en-US" dirty="0" smtClean="0"/>
              <a:t>If the Lord is always at work in the midst of conflict, what is He doing?</a:t>
            </a:r>
            <a:endParaRPr lang="en-US" dirty="0"/>
          </a:p>
        </p:txBody>
      </p:sp>
    </p:spTree>
    <p:extLst>
      <p:ext uri="{BB962C8B-B14F-4D97-AF65-F5344CB8AC3E}">
        <p14:creationId xmlns:p14="http://schemas.microsoft.com/office/powerpoint/2010/main" val="1056469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Lord is Always at Work</a:t>
            </a:r>
            <a:endParaRPr lang="en-US" dirty="0"/>
          </a:p>
        </p:txBody>
      </p:sp>
      <p:sp>
        <p:nvSpPr>
          <p:cNvPr id="3" name="Content Placeholder 2"/>
          <p:cNvSpPr>
            <a:spLocks noGrp="1"/>
          </p:cNvSpPr>
          <p:nvPr>
            <p:ph idx="1"/>
          </p:nvPr>
        </p:nvSpPr>
        <p:spPr/>
        <p:txBody>
          <a:bodyPr anchor="ctr"/>
          <a:lstStyle/>
          <a:p>
            <a:r>
              <a:rPr lang="en-US" dirty="0" smtClean="0"/>
              <a:t>The Lord is at work in every one of your conflict stories.</a:t>
            </a:r>
          </a:p>
          <a:p>
            <a:r>
              <a:rPr lang="en-US" dirty="0" smtClean="0"/>
              <a:t>If the Lord is always at work in the midst of conflict, what is He doing?</a:t>
            </a:r>
          </a:p>
          <a:p>
            <a:r>
              <a:rPr lang="en-US" dirty="0" smtClean="0"/>
              <a:t>We will consider three things He is always at work doing </a:t>
            </a:r>
            <a:r>
              <a:rPr lang="mr-IN" dirty="0" smtClean="0"/>
              <a:t>–</a:t>
            </a:r>
            <a:r>
              <a:rPr lang="en-US" dirty="0" smtClean="0"/>
              <a:t> but there will be additional things He is doing that He will reveal to you as you seek Him at the Peacefire in each conflict.</a:t>
            </a:r>
            <a:endParaRPr lang="en-US" dirty="0"/>
          </a:p>
        </p:txBody>
      </p:sp>
    </p:spTree>
    <p:extLst>
      <p:ext uri="{BB962C8B-B14F-4D97-AF65-F5344CB8AC3E}">
        <p14:creationId xmlns:p14="http://schemas.microsoft.com/office/powerpoint/2010/main" val="2805853275"/>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1977</TotalTime>
  <Words>1703</Words>
  <Application>Microsoft Macintosh PowerPoint</Application>
  <PresentationFormat>On-screen Show (4:3)</PresentationFormat>
  <Paragraphs>125</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Black</vt:lpstr>
      <vt:lpstr>Restoring Relationships Transforming Justice</vt:lpstr>
      <vt:lpstr>A Curious Peacefire Question</vt:lpstr>
      <vt:lpstr>A Curious Peacefire Question</vt:lpstr>
      <vt:lpstr>A Curious Peacefire Question</vt:lpstr>
      <vt:lpstr>Three Things Every Conflict  Firefighter Must Know</vt:lpstr>
      <vt:lpstr>Three Things Every Conflict  Firefighter Must Know</vt:lpstr>
      <vt:lpstr>The Lord is Always at Work</vt:lpstr>
      <vt:lpstr>The Lord is Always at Work</vt:lpstr>
      <vt:lpstr>The Lord is Always at Work</vt:lpstr>
      <vt:lpstr>The Lord is Always at Work</vt:lpstr>
      <vt:lpstr>The Lord is Always at Work</vt:lpstr>
      <vt:lpstr>The Lord is Always at Work</vt:lpstr>
      <vt:lpstr>A Curious Peacefire Question</vt:lpstr>
      <vt:lpstr>A Curious Peacefire Question</vt:lpstr>
      <vt:lpstr>The Lord is Always at Work</vt:lpstr>
      <vt:lpstr>The Lord is Always at Work</vt:lpstr>
      <vt:lpstr>The Lord is Always at Work</vt:lpstr>
      <vt:lpstr>A Curious Peacefire Question</vt:lpstr>
      <vt:lpstr>The Lord is Always at Work</vt:lpstr>
      <vt:lpstr>The Lord is Always at Work</vt:lpstr>
      <vt:lpstr>A Curious Peacefire Question</vt:lpstr>
      <vt:lpstr>Three Things Every Conflict  Firefighter Must Know</vt:lpstr>
      <vt:lpstr>The Lord Corrects Those He Loves</vt:lpstr>
      <vt:lpstr>The Lord Corrects Those He Loves</vt:lpstr>
      <vt:lpstr>The Lord Corrects Those He Loves</vt:lpstr>
      <vt:lpstr>The Lord Corrects Those He Loves</vt:lpstr>
      <vt:lpstr>The Lord Corrects Those He Loves</vt:lpstr>
      <vt:lpstr>The Lord Corrects Those He Loves</vt:lpstr>
      <vt:lpstr>The Lord Corrects Those He Loves</vt:lpstr>
      <vt:lpstr>The Lord Corrects Those He Loves</vt:lpstr>
      <vt:lpstr>The Lord Corrects Those He Loves</vt:lpstr>
      <vt:lpstr>The Lord Corrects Those He Loves</vt:lpstr>
      <vt:lpstr>The Lord Corrects Those He Loves</vt:lpstr>
      <vt:lpstr>The Lord Corrects Those He Loves</vt:lpstr>
      <vt:lpstr>A Curious Peacefire Question</vt:lpstr>
      <vt:lpstr>Three Things Every Conflict  Firefighter Must Know</vt:lpstr>
      <vt:lpstr>Giving Thanks</vt:lpstr>
      <vt:lpstr>Giving Thanks</vt:lpstr>
      <vt:lpstr>Giving Thanks</vt:lpstr>
      <vt:lpstr>Giving Thanks</vt:lpstr>
      <vt:lpstr>Giving Thanks</vt:lpstr>
      <vt:lpstr>A Curious Peacefire Question</vt:lpstr>
      <vt:lpstr>Lecture 8</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12</cp:revision>
  <dcterms:created xsi:type="dcterms:W3CDTF">2018-03-10T16:19:32Z</dcterms:created>
  <dcterms:modified xsi:type="dcterms:W3CDTF">2018-03-31T18:26:11Z</dcterms:modified>
</cp:coreProperties>
</file>