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3"/>
  </p:handoutMasterIdLst>
  <p:sldIdLst>
    <p:sldId id="272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story of naturalism: </a:t>
            </a:r>
            <a:br>
              <a:rPr lang="en-US" dirty="0"/>
            </a:br>
            <a:r>
              <a:rPr lang="en-US" dirty="0"/>
              <a:t>Resting in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6887389" cy="4353295"/>
          </a:xfrm>
        </p:spPr>
        <p:txBody>
          <a:bodyPr>
            <a:normAutofit/>
          </a:bodyPr>
          <a:lstStyle/>
          <a:p>
            <a:r>
              <a:rPr lang="en-US" dirty="0"/>
              <a:t>Sex/bodies = matter with no meaning</a:t>
            </a:r>
          </a:p>
          <a:p>
            <a:r>
              <a:rPr lang="en-US" dirty="0"/>
              <a:t>Technology: “The art of altering nature as a response to suffering…” – Allen </a:t>
            </a:r>
            <a:r>
              <a:rPr lang="en-US" dirty="0" err="1"/>
              <a:t>Verhey</a:t>
            </a:r>
            <a:endParaRPr lang="en-US" dirty="0"/>
          </a:p>
          <a:p>
            <a:r>
              <a:rPr lang="en-US" dirty="0"/>
              <a:t>Salvation: Mastering nature/mastering our bodies</a:t>
            </a:r>
          </a:p>
          <a:p>
            <a:r>
              <a:rPr lang="en-US" dirty="0"/>
              <a:t>Examples: contraception, sterilization &amp; abortion, assisted reproductive technologies, hormone replacement therapies, gender reassignment surgeries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02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58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Berlin</vt:lpstr>
      <vt:lpstr>The story of naturalism:  Resting in technology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2019-09-20T13:45:33Z</dcterms:modified>
</cp:coreProperties>
</file>