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handoutMasterIdLst>
    <p:handoutMasterId r:id="rId3"/>
  </p:handoutMasterIdLst>
  <p:sldIdLst>
    <p:sldId id="272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9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1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03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son Parler" userId="1b59c76c512d4938" providerId="LiveId" clId="{50C58E56-011C-4DDC-B36F-EBB96755CA8E}"/>
    <pc:docChg chg="custSel modSld">
      <pc:chgData name="Branson Parler" userId="1b59c76c512d4938" providerId="LiveId" clId="{50C58E56-011C-4DDC-B36F-EBB96755CA8E}" dt="2019-07-19T19:26:29.023" v="355" actId="20577"/>
      <pc:docMkLst>
        <pc:docMk/>
      </pc:docMkLst>
      <pc:sldChg chg="modSp">
        <pc:chgData name="Branson Parler" userId="1b59c76c512d4938" providerId="LiveId" clId="{50C58E56-011C-4DDC-B36F-EBB96755CA8E}" dt="2019-07-19T19:26:29.023" v="355" actId="20577"/>
        <pc:sldMkLst>
          <pc:docMk/>
          <pc:sldMk cId="867009722" sldId="256"/>
        </pc:sldMkLst>
        <pc:spChg chg="mod">
          <ac:chgData name="Branson Parler" userId="1b59c76c512d4938" providerId="LiveId" clId="{50C58E56-011C-4DDC-B36F-EBB96755CA8E}" dt="2019-07-19T19:26:29.023" v="355" actId="20577"/>
          <ac:spMkLst>
            <pc:docMk/>
            <pc:sldMk cId="867009722" sldId="256"/>
            <ac:spMk id="2" creationId="{00000000-0000-0000-0000-000000000000}"/>
          </ac:spMkLst>
        </pc:spChg>
      </pc:sldChg>
      <pc:sldChg chg="modSp">
        <pc:chgData name="Branson Parler" userId="1b59c76c512d4938" providerId="LiveId" clId="{50C58E56-011C-4DDC-B36F-EBB96755CA8E}" dt="2019-07-19T19:26:06.457" v="305" actId="20577"/>
        <pc:sldMkLst>
          <pc:docMk/>
          <pc:sldMk cId="3096403630" sldId="360"/>
        </pc:sldMkLst>
        <pc:spChg chg="mod">
          <ac:chgData name="Branson Parler" userId="1b59c76c512d4938" providerId="LiveId" clId="{50C58E56-011C-4DDC-B36F-EBB96755CA8E}" dt="2019-07-19T19:26:06.457" v="305" actId="20577"/>
          <ac:spMkLst>
            <pc:docMk/>
            <pc:sldMk cId="3096403630" sldId="36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EEEDBA-6AC9-4CAE-A4BD-499697BE911C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1FA928-70EB-49F8-BD4E-71A5010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37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2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6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29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9379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4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20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73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48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9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0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6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7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0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5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663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story of naturalism: </a:t>
            </a:r>
            <a:br>
              <a:rPr lang="en-US" dirty="0"/>
            </a:br>
            <a:r>
              <a:rPr lang="en-US" dirty="0"/>
              <a:t>Resting in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6887389" cy="4353295"/>
          </a:xfrm>
        </p:spPr>
        <p:txBody>
          <a:bodyPr>
            <a:normAutofit/>
          </a:bodyPr>
          <a:lstStyle/>
          <a:p>
            <a:r>
              <a:rPr lang="en-US" dirty="0"/>
              <a:t>Sex/bodies = matter with no meaning</a:t>
            </a:r>
          </a:p>
          <a:p>
            <a:r>
              <a:rPr lang="en-US" dirty="0"/>
              <a:t>Technology: “The art of altering nature as a response to suffering…” – Allen </a:t>
            </a:r>
            <a:r>
              <a:rPr lang="en-US" dirty="0" err="1"/>
              <a:t>Verhey</a:t>
            </a:r>
            <a:endParaRPr lang="en-US" dirty="0"/>
          </a:p>
          <a:p>
            <a:r>
              <a:rPr lang="en-US" dirty="0"/>
              <a:t>Salvation: Mastering nature/mastering our bodies</a:t>
            </a:r>
          </a:p>
          <a:p>
            <a:r>
              <a:rPr lang="en-US" dirty="0"/>
              <a:t>Examples: contraception, sterilization &amp; abortion, assisted reproductive technologies, hormone replacement therapies, gender reassignment surgeries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802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450</TotalTime>
  <Words>58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Berlin</vt:lpstr>
      <vt:lpstr>The story of naturalism:  Resting in technology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Branson Parler</dc:creator>
  <cp:lastModifiedBy>Wally</cp:lastModifiedBy>
  <cp:revision>35</cp:revision>
  <cp:lastPrinted>2019-07-18T15:38:01Z</cp:lastPrinted>
  <dcterms:created xsi:type="dcterms:W3CDTF">2019-07-16T17:03:09Z</dcterms:created>
  <dcterms:modified xsi:type="dcterms:W3CDTF">2019-09-20T13:45:33Z</dcterms:modified>
</cp:coreProperties>
</file>