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2" r:id="rId2"/>
    <p:sldId id="257" r:id="rId3"/>
    <p:sldId id="267" r:id="rId4"/>
    <p:sldId id="273" r:id="rId5"/>
    <p:sldId id="274" r:id="rId6"/>
    <p:sldId id="276" r:id="rId7"/>
    <p:sldId id="265" r:id="rId8"/>
    <p:sldId id="270" r:id="rId9"/>
    <p:sldId id="272" r:id="rId10"/>
    <p:sldId id="269" r:id="rId11"/>
    <p:sldId id="27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10/3/11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10/3/11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Technology and Hospitality 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Facebook Social Media Boundaries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If you really got this going you can be on this all day, don’t be</a:t>
            </a:r>
          </a:p>
          <a:p>
            <a:pPr marL="514350" indent="-514350">
              <a:buAutoNum type="arabicPeriod"/>
            </a:pPr>
            <a:r>
              <a:rPr lang="en-US" dirty="0" smtClean="0"/>
              <a:t>Get a Smart phone to give virtual updates when you have something to say.</a:t>
            </a:r>
          </a:p>
          <a:p>
            <a:pPr marL="514350" indent="-514350">
              <a:buAutoNum type="arabicPeriod"/>
            </a:pPr>
            <a:r>
              <a:rPr lang="en-US" dirty="0" smtClean="0"/>
              <a:t>Keep real life meetings as a central feature of your hospitality</a:t>
            </a:r>
          </a:p>
          <a:p>
            <a:pPr marL="514350" indent="-514350">
              <a:buAutoNum type="arabicPeriod"/>
            </a:pPr>
            <a:r>
              <a:rPr lang="en-US" dirty="0" smtClean="0"/>
              <a:t>Don’t flirt or be bold in an inappropriate way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Bible Verses out of your walk with God</a:t>
            </a:r>
          </a:p>
          <a:p>
            <a:pPr marL="514350" indent="-514350">
              <a:buAutoNum type="arabicPeriod"/>
            </a:pPr>
            <a:r>
              <a:rPr lang="en-US" dirty="0" smtClean="0"/>
              <a:t>A cool quote from a book</a:t>
            </a:r>
          </a:p>
          <a:p>
            <a:pPr marL="514350" indent="-514350">
              <a:buAutoNum type="arabicPeriod"/>
            </a:pPr>
            <a:r>
              <a:rPr lang="en-US" dirty="0" smtClean="0"/>
              <a:t>Window into your interesting life</a:t>
            </a:r>
          </a:p>
          <a:p>
            <a:pPr marL="514350" indent="-514350">
              <a:buAutoNum type="arabicPeriod"/>
            </a:pPr>
            <a:r>
              <a:rPr lang="en-US" dirty="0" smtClean="0"/>
              <a:t>Post articles that you think will bless others</a:t>
            </a:r>
          </a:p>
          <a:p>
            <a:pPr marL="514350" indent="-514350">
              <a:buAutoNum type="arabicPeriod"/>
            </a:pPr>
            <a:r>
              <a:rPr lang="en-US" dirty="0" smtClean="0"/>
              <a:t>Comment on others as much as possible</a:t>
            </a:r>
          </a:p>
          <a:p>
            <a:pPr marL="514350" indent="-514350">
              <a:buAutoNum type="arabicPeriod"/>
            </a:pPr>
            <a:r>
              <a:rPr lang="en-US" dirty="0" smtClean="0"/>
              <a:t>Tag to recognize </a:t>
            </a:r>
            <a:r>
              <a:rPr lang="en-US" smtClean="0"/>
              <a:t>encouraging aspects </a:t>
            </a:r>
            <a:r>
              <a:rPr lang="en-US" dirty="0" smtClean="0"/>
              <a:t>in others life</a:t>
            </a:r>
          </a:p>
          <a:p>
            <a:pPr marL="514350" indent="-514350">
              <a:buAutoNum type="arabicPeriod"/>
            </a:pPr>
            <a:r>
              <a:rPr lang="en-US" dirty="0" smtClean="0"/>
              <a:t>Post Church media regularly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340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is Here to Stay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196013" cy="3982221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Social Media is About People</a:t>
            </a:r>
          </a:p>
          <a:p>
            <a:pPr>
              <a:buNone/>
            </a:pPr>
            <a:r>
              <a:rPr lang="en-US" dirty="0" smtClean="0"/>
              <a:t>It is a new relationship highway.</a:t>
            </a:r>
          </a:p>
          <a:p>
            <a:pPr>
              <a:buNone/>
            </a:pPr>
            <a:r>
              <a:rPr lang="en-US" dirty="0" smtClean="0"/>
              <a:t>It is a directory with pictures</a:t>
            </a:r>
          </a:p>
          <a:p>
            <a:pPr>
              <a:buNone/>
            </a:pPr>
            <a:r>
              <a:rPr lang="en-US" dirty="0" smtClean="0"/>
              <a:t>It offers new opportunities for encouragement</a:t>
            </a:r>
            <a:endParaRPr lang="en-US" dirty="0"/>
          </a:p>
          <a:p>
            <a:pPr>
              <a:buNone/>
            </a:pPr>
            <a:r>
              <a:rPr lang="en-US" dirty="0" smtClean="0"/>
              <a:t>It is a communication tool</a:t>
            </a:r>
          </a:p>
          <a:p>
            <a:pPr>
              <a:buNone/>
            </a:pPr>
            <a:r>
              <a:rPr lang="en-US" dirty="0" smtClean="0"/>
              <a:t>It is a leadership development tool</a:t>
            </a:r>
          </a:p>
          <a:p>
            <a:pPr>
              <a:buNone/>
            </a:pPr>
            <a:r>
              <a:rPr lang="en-US" dirty="0" smtClean="0"/>
              <a:t>It is an evangelism tool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Get a Simple Profile: 	Facebook</a:t>
            </a:r>
          </a:p>
          <a:p>
            <a:pPr>
              <a:buNone/>
            </a:pPr>
            <a:r>
              <a:rPr lang="en-US" dirty="0" smtClean="0"/>
              <a:t>2. Invite your friends, these sites even have figured out how you can do that easy as ever.</a:t>
            </a:r>
          </a:p>
          <a:p>
            <a:pPr>
              <a:buNone/>
            </a:pPr>
            <a:r>
              <a:rPr lang="en-US" dirty="0" smtClean="0"/>
              <a:t>3. Be a producer not a time waster</a:t>
            </a:r>
          </a:p>
          <a:p>
            <a:pPr>
              <a:buNone/>
            </a:pPr>
            <a:r>
              <a:rPr lang="en-US" dirty="0" smtClean="0"/>
              <a:t>4. Tag, Connect, Communicate the Culture of your Church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47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Chat for a few minutes, be sensitive about interrupting people</a:t>
            </a:r>
          </a:p>
          <a:p>
            <a:pPr>
              <a:buNone/>
            </a:pPr>
            <a:r>
              <a:rPr lang="en-US" dirty="0" smtClean="0"/>
              <a:t>5. Longer Chats are excellent and will save you a meeting. </a:t>
            </a:r>
          </a:p>
          <a:p>
            <a:pPr>
              <a:buNone/>
            </a:pPr>
            <a:r>
              <a:rPr lang="en-US" dirty="0" smtClean="0"/>
              <a:t>6. Take interest in birthdays and click through your church attendee profiles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4447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196013" cy="38577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7. Click the “like” button as often as you can but only when you mean it. </a:t>
            </a:r>
          </a:p>
          <a:p>
            <a:pPr>
              <a:buNone/>
            </a:pPr>
            <a:r>
              <a:rPr lang="en-US" dirty="0" smtClean="0"/>
              <a:t>8. Be Encouraging and not negative</a:t>
            </a:r>
          </a:p>
          <a:p>
            <a:pPr>
              <a:buNone/>
            </a:pPr>
            <a:r>
              <a:rPr lang="en-US" dirty="0" smtClean="0"/>
              <a:t>9. Use the Event Features to communicate another threat of invitation</a:t>
            </a:r>
          </a:p>
          <a:p>
            <a:pPr>
              <a:buNone/>
            </a:pPr>
            <a:r>
              <a:rPr lang="en-US" dirty="0" smtClean="0"/>
              <a:t>10. Set up a closed private not secret group.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2124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196013" cy="38577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11. Post pictures and encourage </a:t>
            </a:r>
            <a:r>
              <a:rPr lang="en-US" dirty="0" smtClean="0"/>
              <a:t>your </a:t>
            </a:r>
            <a:r>
              <a:rPr lang="en-US" dirty="0" smtClean="0"/>
              <a:t>church members to post pictures of events at the church.  You have replaced a newsletter but with all sorts of volunteers having fun. </a:t>
            </a:r>
          </a:p>
          <a:p>
            <a:pPr>
              <a:buNone/>
            </a:pPr>
            <a:r>
              <a:rPr lang="en-US" dirty="0" smtClean="0"/>
              <a:t>12. Share prayer requests</a:t>
            </a:r>
          </a:p>
          <a:p>
            <a:pPr>
              <a:buNone/>
            </a:pPr>
            <a:r>
              <a:rPr lang="en-US" dirty="0" smtClean="0"/>
              <a:t>13. Share your messages</a:t>
            </a:r>
          </a:p>
          <a:p>
            <a:pPr>
              <a:buNone/>
            </a:pPr>
            <a:r>
              <a:rPr lang="en-US" dirty="0" smtClean="0"/>
              <a:t>14. Share your life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39857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Twitter Versus Facebook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Facebook is more horizontal, Twitter is more vertical.  </a:t>
            </a:r>
          </a:p>
          <a:p>
            <a:pPr>
              <a:buNone/>
            </a:pPr>
            <a:r>
              <a:rPr lang="en-US" dirty="0" smtClean="0"/>
              <a:t>Facebook has expanded out to multiple list or groups. 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 a Group on Facebook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be the administrator</a:t>
            </a:r>
          </a:p>
          <a:p>
            <a:pPr marL="0" indent="0">
              <a:buNone/>
            </a:pPr>
            <a:r>
              <a:rPr lang="en-US" dirty="0" smtClean="0"/>
              <a:t>Set the Ground rule going in.  See the sample ground rules I have included as a file in this section.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30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Evangelism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After you connect with someone, ask them if you can be their Facebook Friend. </a:t>
            </a:r>
          </a:p>
          <a:p>
            <a:pPr marL="0" indent="0">
              <a:buNone/>
            </a:pPr>
            <a:r>
              <a:rPr lang="en-US" dirty="0" smtClean="0"/>
              <a:t>Take an interest in their life</a:t>
            </a:r>
          </a:p>
          <a:p>
            <a:pPr marL="0" indent="0">
              <a:buNone/>
            </a:pPr>
            <a:r>
              <a:rPr lang="en-US" dirty="0" smtClean="0"/>
              <a:t>Invite them to events that you are involved with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3292</TotalTime>
  <Words>392</Words>
  <Application>Microsoft Macintosh PowerPoint</Application>
  <PresentationFormat>On-screen Show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cli_pp_template</vt:lpstr>
      <vt:lpstr>Technology and Hospitality </vt:lpstr>
      <vt:lpstr>Social Media is Here to Stay</vt:lpstr>
      <vt:lpstr>Social Media</vt:lpstr>
      <vt:lpstr>Social Media</vt:lpstr>
      <vt:lpstr>Social Media</vt:lpstr>
      <vt:lpstr>Social Media</vt:lpstr>
      <vt:lpstr>Twitter Versus Facebook</vt:lpstr>
      <vt:lpstr>Setting Up a Group on Facebook</vt:lpstr>
      <vt:lpstr>Evangelism</vt:lpstr>
      <vt:lpstr>Facebook Social Media Boundaries</vt:lpstr>
      <vt:lpstr>Updates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Jerry Lorenz</cp:lastModifiedBy>
  <cp:revision>32</cp:revision>
  <dcterms:created xsi:type="dcterms:W3CDTF">2011-01-08T19:04:41Z</dcterms:created>
  <dcterms:modified xsi:type="dcterms:W3CDTF">2011-10-03T18:30:43Z</dcterms:modified>
</cp:coreProperties>
</file>