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50" d="100"/>
          <a:sy n="50" d="100"/>
        </p:scale>
        <p:origin x="-928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0BD3-35F7-BF43-8823-28044F60B62A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743A-01CB-2941-AC32-FA36F5E8D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001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0BD3-35F7-BF43-8823-28044F60B62A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743A-01CB-2941-AC32-FA36F5E8D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785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0BD3-35F7-BF43-8823-28044F60B62A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743A-01CB-2941-AC32-FA36F5E8D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554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0BD3-35F7-BF43-8823-28044F60B62A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743A-01CB-2941-AC32-FA36F5E8D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219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0BD3-35F7-BF43-8823-28044F60B62A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743A-01CB-2941-AC32-FA36F5E8D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22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0BD3-35F7-BF43-8823-28044F60B62A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743A-01CB-2941-AC32-FA36F5E8D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172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0BD3-35F7-BF43-8823-28044F60B62A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743A-01CB-2941-AC32-FA36F5E8D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128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0BD3-35F7-BF43-8823-28044F60B62A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743A-01CB-2941-AC32-FA36F5E8D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008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0BD3-35F7-BF43-8823-28044F60B62A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743A-01CB-2941-AC32-FA36F5E8D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612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0BD3-35F7-BF43-8823-28044F60B62A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743A-01CB-2941-AC32-FA36F5E8D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456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0BD3-35F7-BF43-8823-28044F60B62A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743A-01CB-2941-AC32-FA36F5E8D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905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F0BD3-35F7-BF43-8823-28044F60B62A}" type="datetimeFigureOut">
              <a:rPr lang="en-US" smtClean="0"/>
              <a:t>11/23/16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82743A-01CB-2941-AC32-FA36F5E8D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353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How to save money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21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Benjamin Franklin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9163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A penny save is a penny earned.</a:t>
            </a:r>
          </a:p>
          <a:p>
            <a:pPr marL="0" indent="0">
              <a:buNone/>
            </a:pPr>
            <a:r>
              <a:rPr lang="en-US" dirty="0" smtClean="0"/>
              <a:t>Actually a penny saved is a penny earned plus interest.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689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Bible verses about saving money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3500" dirty="0" smtClean="0"/>
              <a:t>Proverbs </a:t>
            </a:r>
            <a:r>
              <a:rPr lang="en-US" sz="3500" dirty="0"/>
              <a:t>10:5 (TLB) </a:t>
            </a:r>
            <a:r>
              <a:rPr lang="en-US" sz="3500" b="1" dirty="0"/>
              <a:t> </a:t>
            </a:r>
            <a:r>
              <a:rPr lang="en-US" sz="3500" dirty="0"/>
              <a:t>A wise youth makes hay while the sun shines, but what a shame to see a lad who sleeps away his hour of opportunity</a:t>
            </a:r>
            <a:r>
              <a:rPr lang="en-US" sz="3500" dirty="0" smtClean="0"/>
              <a:t>.</a:t>
            </a:r>
          </a:p>
          <a:p>
            <a:pPr marL="0" indent="0">
              <a:buNone/>
            </a:pPr>
            <a:r>
              <a:rPr lang="en-US" sz="3500" dirty="0" smtClean="0"/>
              <a:t>Proverbs 6:6 Go </a:t>
            </a:r>
            <a:r>
              <a:rPr lang="en-US" sz="3500" dirty="0"/>
              <a:t>to the ant, you sluggard</a:t>
            </a:r>
            <a:r>
              <a:rPr lang="en-US" sz="3500" dirty="0" smtClean="0"/>
              <a:t>; consider </a:t>
            </a:r>
            <a:r>
              <a:rPr lang="en-US" sz="3500" dirty="0"/>
              <a:t>its ways and be wise</a:t>
            </a:r>
            <a:r>
              <a:rPr lang="en-US" sz="3500" dirty="0" smtClean="0"/>
              <a:t>! </a:t>
            </a:r>
            <a:r>
              <a:rPr lang="sk-SK" sz="3500" dirty="0" smtClean="0"/>
              <a:t>7 It </a:t>
            </a:r>
            <a:r>
              <a:rPr lang="sk-SK" sz="3500" dirty="0"/>
              <a:t>has no commander</a:t>
            </a:r>
            <a:r>
              <a:rPr lang="sk-SK" sz="3500" dirty="0" smtClean="0"/>
              <a:t>,</a:t>
            </a:r>
            <a:r>
              <a:rPr lang="sk-SK" sz="3500" dirty="0"/>
              <a:t> </a:t>
            </a:r>
            <a:r>
              <a:rPr lang="sk-SK" sz="3500" dirty="0" smtClean="0"/>
              <a:t>no </a:t>
            </a:r>
            <a:r>
              <a:rPr lang="sk-SK" sz="3500" dirty="0"/>
              <a:t>overseer or ruler</a:t>
            </a:r>
            <a:r>
              <a:rPr lang="sk-SK" sz="3500" dirty="0" smtClean="0"/>
              <a:t>, 8</a:t>
            </a:r>
            <a:r>
              <a:rPr lang="sk-SK" sz="3500" dirty="0"/>
              <a:t> </a:t>
            </a:r>
            <a:r>
              <a:rPr lang="sk-SK" sz="3500" dirty="0" smtClean="0"/>
              <a:t>yet </a:t>
            </a:r>
            <a:r>
              <a:rPr lang="sk-SK" sz="3500" dirty="0"/>
              <a:t>it stores its provisions in </a:t>
            </a:r>
            <a:r>
              <a:rPr lang="sk-SK" sz="3500" dirty="0" smtClean="0"/>
              <a:t>summer</a:t>
            </a:r>
            <a:r>
              <a:rPr lang="sk-SK" sz="3500" dirty="0"/>
              <a:t>  and gathers its food at harvest</a:t>
            </a:r>
            <a:r>
              <a:rPr lang="sk-SK" sz="3500" dirty="0" smtClean="0"/>
              <a:t>.</a:t>
            </a:r>
            <a:endParaRPr lang="sk-SK" sz="3500" dirty="0"/>
          </a:p>
          <a:p>
            <a:pPr marL="400050" lvl="1" indent="0">
              <a:buNone/>
            </a:pPr>
            <a:endParaRPr lang="en-US" sz="3200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370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Why save money?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Expected future needs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Unexpected future needs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Big ticket times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Future goals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338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Oppositions to saving money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Present needs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Present wants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Addiction to spending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159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How to protect your savings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Invest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Separate fund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Automatic savings account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Cash only rule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542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Godly </a:t>
            </a:r>
            <a:r>
              <a:rPr lang="en-US" b="1" dirty="0" smtClean="0"/>
              <a:t>attitude </a:t>
            </a:r>
            <a:r>
              <a:rPr lang="en-US" b="1" dirty="0" smtClean="0"/>
              <a:t>towards saving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All your money belongs to God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You will be held accountable for every dollar you get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Your money has a purpose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3723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16524</TotalTime>
  <Words>102</Words>
  <Application>Microsoft Macintosh PowerPoint</Application>
  <PresentationFormat>On-screen Show (4:3)</PresentationFormat>
  <Paragraphs>25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How to save money</vt:lpstr>
      <vt:lpstr>Benjamin Franklin</vt:lpstr>
      <vt:lpstr>Bible verses about saving money</vt:lpstr>
      <vt:lpstr>Why save money?</vt:lpstr>
      <vt:lpstr>Oppositions to saving money</vt:lpstr>
      <vt:lpstr>How to protect your savings</vt:lpstr>
      <vt:lpstr>Godly attitude towards saving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Elzinga</dc:creator>
  <cp:lastModifiedBy>Steve Elzinga</cp:lastModifiedBy>
  <cp:revision>11</cp:revision>
  <dcterms:created xsi:type="dcterms:W3CDTF">2016-11-01T21:23:46Z</dcterms:created>
  <dcterms:modified xsi:type="dcterms:W3CDTF">2016-11-29T21:48:54Z</dcterms:modified>
</cp:coreProperties>
</file>