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8" r:id="rId1"/>
  </p:sldMasterIdLst>
  <p:sldIdLst>
    <p:sldId id="384" r:id="rId2"/>
    <p:sldId id="368" r:id="rId3"/>
    <p:sldId id="369" r:id="rId4"/>
    <p:sldId id="370" r:id="rId5"/>
    <p:sldId id="371" r:id="rId6"/>
    <p:sldId id="372" r:id="rId7"/>
    <p:sldId id="373" r:id="rId8"/>
    <p:sldId id="374" r:id="rId9"/>
    <p:sldId id="375" r:id="rId10"/>
    <p:sldId id="376" r:id="rId11"/>
    <p:sldId id="377" r:id="rId12"/>
    <p:sldId id="385" r:id="rId13"/>
    <p:sldId id="386" r:id="rId14"/>
    <p:sldId id="378" r:id="rId15"/>
    <p:sldId id="387" r:id="rId16"/>
    <p:sldId id="388" r:id="rId17"/>
    <p:sldId id="389" r:id="rId18"/>
    <p:sldId id="390" r:id="rId19"/>
    <p:sldId id="391" r:id="rId20"/>
    <p:sldId id="394" r:id="rId21"/>
    <p:sldId id="395" r:id="rId22"/>
    <p:sldId id="396" r:id="rId23"/>
    <p:sldId id="397" r:id="rId24"/>
    <p:sldId id="398" r:id="rId25"/>
    <p:sldId id="399" r:id="rId26"/>
    <p:sldId id="400" r:id="rId27"/>
    <p:sldId id="324" r:id="rId28"/>
    <p:sldId id="402" r:id="rId29"/>
    <p:sldId id="392" r:id="rId30"/>
    <p:sldId id="403" r:id="rId31"/>
    <p:sldId id="404" r:id="rId32"/>
    <p:sldId id="405" r:id="rId33"/>
    <p:sldId id="406" r:id="rId34"/>
    <p:sldId id="409" r:id="rId35"/>
    <p:sldId id="410" r:id="rId36"/>
    <p:sldId id="411" r:id="rId37"/>
    <p:sldId id="412" r:id="rId38"/>
    <p:sldId id="407" r:id="rId39"/>
    <p:sldId id="413" r:id="rId40"/>
    <p:sldId id="414" r:id="rId41"/>
    <p:sldId id="408" r:id="rId42"/>
    <p:sldId id="415" r:id="rId43"/>
    <p:sldId id="416" r:id="rId44"/>
    <p:sldId id="393" r:id="rId45"/>
    <p:sldId id="417" r:id="rId46"/>
    <p:sldId id="418" r:id="rId47"/>
    <p:sldId id="419" r:id="rId48"/>
    <p:sldId id="420" r:id="rId49"/>
    <p:sldId id="422" r:id="rId50"/>
    <p:sldId id="421" r:id="rId51"/>
    <p:sldId id="423" r:id="rId52"/>
    <p:sldId id="424" r:id="rId53"/>
    <p:sldId id="425" r:id="rId54"/>
    <p:sldId id="426" r:id="rId55"/>
    <p:sldId id="427" r:id="rId56"/>
    <p:sldId id="428" r:id="rId57"/>
    <p:sldId id="433" r:id="rId58"/>
    <p:sldId id="434" r:id="rId59"/>
    <p:sldId id="429" r:id="rId60"/>
    <p:sldId id="435" r:id="rId61"/>
    <p:sldId id="436" r:id="rId62"/>
    <p:sldId id="437" r:id="rId63"/>
    <p:sldId id="438" r:id="rId64"/>
    <p:sldId id="439" r:id="rId65"/>
    <p:sldId id="440" r:id="rId66"/>
    <p:sldId id="441" r:id="rId67"/>
    <p:sldId id="444" r:id="rId68"/>
    <p:sldId id="445" r:id="rId69"/>
    <p:sldId id="442" r:id="rId70"/>
    <p:sldId id="446" r:id="rId71"/>
    <p:sldId id="447" r:id="rId72"/>
    <p:sldId id="448" r:id="rId73"/>
    <p:sldId id="449" r:id="rId74"/>
    <p:sldId id="450" r:id="rId75"/>
    <p:sldId id="451" r:id="rId76"/>
    <p:sldId id="452" r:id="rId77"/>
    <p:sldId id="453" r:id="rId78"/>
    <p:sldId id="454" r:id="rId79"/>
    <p:sldId id="455" r:id="rId80"/>
    <p:sldId id="456" r:id="rId81"/>
    <p:sldId id="457" r:id="rId82"/>
    <p:sldId id="458" r:id="rId83"/>
    <p:sldId id="461" r:id="rId84"/>
    <p:sldId id="462" r:id="rId85"/>
    <p:sldId id="459" r:id="rId86"/>
    <p:sldId id="460" r:id="rId87"/>
    <p:sldId id="463" r:id="rId88"/>
    <p:sldId id="464" r:id="rId89"/>
    <p:sldId id="465" r:id="rId90"/>
    <p:sldId id="466" r:id="rId91"/>
    <p:sldId id="467" r:id="rId92"/>
    <p:sldId id="468" r:id="rId93"/>
    <p:sldId id="469" r:id="rId94"/>
    <p:sldId id="473" r:id="rId95"/>
    <p:sldId id="474" r:id="rId96"/>
    <p:sldId id="470" r:id="rId97"/>
    <p:sldId id="471" r:id="rId98"/>
    <p:sldId id="472" r:id="rId99"/>
    <p:sldId id="475" r:id="rId100"/>
    <p:sldId id="476" r:id="rId101"/>
    <p:sldId id="477" r:id="rId102"/>
    <p:sldId id="478" r:id="rId103"/>
    <p:sldId id="479" r:id="rId104"/>
    <p:sldId id="480" r:id="rId105"/>
    <p:sldId id="481" r:id="rId106"/>
    <p:sldId id="486" r:id="rId107"/>
    <p:sldId id="487" r:id="rId108"/>
    <p:sldId id="482" r:id="rId109"/>
    <p:sldId id="483" r:id="rId110"/>
    <p:sldId id="484" r:id="rId111"/>
    <p:sldId id="485" r:id="rId112"/>
    <p:sldId id="488" r:id="rId113"/>
    <p:sldId id="489" r:id="rId114"/>
    <p:sldId id="490" r:id="rId115"/>
    <p:sldId id="491" r:id="rId116"/>
    <p:sldId id="492" r:id="rId117"/>
    <p:sldId id="493" r:id="rId118"/>
    <p:sldId id="494" r:id="rId119"/>
    <p:sldId id="495" r:id="rId1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094"/>
    <p:restoredTop sz="96281"/>
  </p:normalViewPr>
  <p:slideViewPr>
    <p:cSldViewPr snapToGrid="0" snapToObjects="1">
      <p:cViewPr varScale="1">
        <p:scale>
          <a:sx n="89" d="100"/>
          <a:sy n="89" d="100"/>
        </p:scale>
        <p:origin x="83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Droplets-S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13259" y="1300786"/>
            <a:ext cx="6517482"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313259" y="3886201"/>
            <a:ext cx="6517482" cy="1371599"/>
          </a:xfrm>
        </p:spPr>
        <p:txBody>
          <a:bodyPr>
            <a:normAutofit/>
          </a:bodyPr>
          <a:lstStyle>
            <a:lvl1pPr marL="0" indent="0" algn="ctr">
              <a:buNone/>
              <a:defRPr sz="2200">
                <a:solidFill>
                  <a:schemeClr val="tx1">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B529AA5-8907-6B4D-8CD0-D7EF1DCD3EC3}" type="datetimeFigureOut">
              <a:rPr lang="en-US" smtClean="0"/>
              <a:t>5/9/2022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A416D9-99B3-1F46-BB8E-3CF88F600BF1}" type="slidenum">
              <a:rPr lang="en-US" smtClean="0"/>
              <a:t>‹#›</a:t>
            </a:fld>
            <a:endParaRPr lang="en-US" dirty="0"/>
          </a:p>
        </p:txBody>
      </p:sp>
    </p:spTree>
    <p:extLst>
      <p:ext uri="{BB962C8B-B14F-4D97-AF65-F5344CB8AC3E}">
        <p14:creationId xmlns:p14="http://schemas.microsoft.com/office/powerpoint/2010/main" val="12309133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46" y="4289374"/>
            <a:ext cx="7773324"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88558" y="698261"/>
            <a:ext cx="7366899"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85331" y="5108728"/>
            <a:ext cx="7773339"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B529AA5-8907-6B4D-8CD0-D7EF1DCD3EC3}" type="datetimeFigureOut">
              <a:rPr lang="en-US" smtClean="0"/>
              <a:t>5/9/2022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AA416D9-99B3-1F46-BB8E-3CF88F600BF1}" type="slidenum">
              <a:rPr lang="en-US" smtClean="0"/>
              <a:t>‹#›</a:t>
            </a:fld>
            <a:endParaRPr lang="en-US" dirty="0"/>
          </a:p>
        </p:txBody>
      </p:sp>
    </p:spTree>
    <p:extLst>
      <p:ext uri="{BB962C8B-B14F-4D97-AF65-F5344CB8AC3E}">
        <p14:creationId xmlns:p14="http://schemas.microsoft.com/office/powerpoint/2010/main" val="24366274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7773339"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1" y="4204821"/>
            <a:ext cx="7773339"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B529AA5-8907-6B4D-8CD0-D7EF1DCD3EC3}" type="datetimeFigureOut">
              <a:rPr lang="en-US" smtClean="0"/>
              <a:t>5/9/2022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AA416D9-99B3-1F46-BB8E-3CF88F600BF1}" type="slidenum">
              <a:rPr lang="en-US" smtClean="0"/>
              <a:t>‹#›</a:t>
            </a:fld>
            <a:endParaRPr lang="en-US" dirty="0"/>
          </a:p>
        </p:txBody>
      </p:sp>
    </p:spTree>
    <p:extLst>
      <p:ext uri="{BB962C8B-B14F-4D97-AF65-F5344CB8AC3E}">
        <p14:creationId xmlns:p14="http://schemas.microsoft.com/office/powerpoint/2010/main" val="18023285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3" name="Picture 12"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084659" y="872588"/>
            <a:ext cx="6977064" cy="2729915"/>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2"/>
            <a:ext cx="6564224"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5331" y="4372797"/>
            <a:ext cx="7773339"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B529AA5-8907-6B4D-8CD0-D7EF1DCD3EC3}" type="datetimeFigureOut">
              <a:rPr lang="en-US" smtClean="0"/>
              <a:t>5/9/2022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AA416D9-99B3-1F46-BB8E-3CF88F600BF1}" type="slidenum">
              <a:rPr lang="en-US" smtClean="0"/>
              <a:t>‹#›</a:t>
            </a:fld>
            <a:endParaRPr lang="en-US" dirty="0"/>
          </a:p>
        </p:txBody>
      </p:sp>
      <p:sp>
        <p:nvSpPr>
          <p:cNvPr id="11" name="TextBox 10"/>
          <p:cNvSpPr txBox="1"/>
          <p:nvPr/>
        </p:nvSpPr>
        <p:spPr>
          <a:xfrm>
            <a:off x="737626" y="887859"/>
            <a:ext cx="546888"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850130" y="3120015"/>
            <a:ext cx="553641"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3772922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2138722"/>
            <a:ext cx="7773339"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1" y="4662335"/>
            <a:ext cx="777333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B529AA5-8907-6B4D-8CD0-D7EF1DCD3EC3}" type="datetimeFigureOut">
              <a:rPr lang="en-US" smtClean="0"/>
              <a:t>5/9/2022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AA416D9-99B3-1F46-BB8E-3CF88F600BF1}" type="slidenum">
              <a:rPr lang="en-US" smtClean="0"/>
              <a:t>‹#›</a:t>
            </a:fld>
            <a:endParaRPr lang="en-US" dirty="0"/>
          </a:p>
        </p:txBody>
      </p:sp>
    </p:spTree>
    <p:extLst>
      <p:ext uri="{BB962C8B-B14F-4D97-AF65-F5344CB8AC3E}">
        <p14:creationId xmlns:p14="http://schemas.microsoft.com/office/powerpoint/2010/main" val="6853926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4" name="Picture 13"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Title 1"/>
          <p:cNvSpPr>
            <a:spLocks noGrp="1"/>
          </p:cNvSpPr>
          <p:nvPr>
            <p:ph type="title"/>
          </p:nvPr>
        </p:nvSpPr>
        <p:spPr>
          <a:xfrm>
            <a:off x="685331" y="609600"/>
            <a:ext cx="7773339"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31" y="2367093"/>
            <a:ext cx="2474232"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331" y="2943356"/>
            <a:ext cx="2474232"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3339292" y="2367093"/>
            <a:ext cx="2468641"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3331012" y="2943356"/>
            <a:ext cx="2477513"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5979974" y="2367093"/>
            <a:ext cx="2478696"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5979974" y="2943356"/>
            <a:ext cx="247869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9B529AA5-8907-6B4D-8CD0-D7EF1DCD3EC3}" type="datetimeFigureOut">
              <a:rPr lang="en-US" smtClean="0"/>
              <a:t>5/9/2022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AA416D9-99B3-1F46-BB8E-3CF88F600BF1}" type="slidenum">
              <a:rPr lang="en-US" smtClean="0"/>
              <a:t>‹#›</a:t>
            </a:fld>
            <a:endParaRPr lang="en-US" dirty="0"/>
          </a:p>
        </p:txBody>
      </p:sp>
    </p:spTree>
    <p:extLst>
      <p:ext uri="{BB962C8B-B14F-4D97-AF65-F5344CB8AC3E}">
        <p14:creationId xmlns:p14="http://schemas.microsoft.com/office/powerpoint/2010/main" val="2692744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7" name="Picture 1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 name="Title 1"/>
          <p:cNvSpPr>
            <a:spLocks noGrp="1"/>
          </p:cNvSpPr>
          <p:nvPr>
            <p:ph type="title"/>
          </p:nvPr>
        </p:nvSpPr>
        <p:spPr>
          <a:xfrm>
            <a:off x="685331" y="610772"/>
            <a:ext cx="7773339"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31" y="4204820"/>
            <a:ext cx="2472307"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5331" y="2367093"/>
            <a:ext cx="2472307"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1" name="Text Placeholder 3"/>
          <p:cNvSpPr>
            <a:spLocks noGrp="1"/>
          </p:cNvSpPr>
          <p:nvPr>
            <p:ph type="body" sz="half" idx="18"/>
          </p:nvPr>
        </p:nvSpPr>
        <p:spPr>
          <a:xfrm>
            <a:off x="685331" y="4781082"/>
            <a:ext cx="2472307"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3332069" y="4204820"/>
            <a:ext cx="247637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3331011" y="2367093"/>
            <a:ext cx="2477514"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3331011" y="4781081"/>
            <a:ext cx="2477514"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5979974" y="4204820"/>
            <a:ext cx="247551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5979974" y="2367093"/>
            <a:ext cx="2478696"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5979880" y="4781079"/>
            <a:ext cx="2478790"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9B529AA5-8907-6B4D-8CD0-D7EF1DCD3EC3}" type="datetimeFigureOut">
              <a:rPr lang="en-US" smtClean="0"/>
              <a:t>5/9/2022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AA416D9-99B3-1F46-BB8E-3CF88F600BF1}" type="slidenum">
              <a:rPr lang="en-US" smtClean="0"/>
              <a:t>‹#›</a:t>
            </a:fld>
            <a:endParaRPr lang="en-US" dirty="0"/>
          </a:p>
        </p:txBody>
      </p:sp>
    </p:spTree>
    <p:extLst>
      <p:ext uri="{BB962C8B-B14F-4D97-AF65-F5344CB8AC3E}">
        <p14:creationId xmlns:p14="http://schemas.microsoft.com/office/powerpoint/2010/main" val="19685194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331" y="2367094"/>
            <a:ext cx="7773339" cy="342410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529AA5-8907-6B4D-8CD0-D7EF1DCD3EC3}" type="datetimeFigureOut">
              <a:rPr lang="en-US" smtClean="0"/>
              <a:t>5/9/2022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A416D9-99B3-1F46-BB8E-3CF88F600BF1}" type="slidenum">
              <a:rPr lang="en-US" smtClean="0"/>
              <a:t>‹#›</a:t>
            </a:fld>
            <a:endParaRPr lang="en-US" dirty="0"/>
          </a:p>
        </p:txBody>
      </p:sp>
    </p:spTree>
    <p:extLst>
      <p:ext uri="{BB962C8B-B14F-4D97-AF65-F5344CB8AC3E}">
        <p14:creationId xmlns:p14="http://schemas.microsoft.com/office/powerpoint/2010/main" val="42655957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10" name="Picture 9"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543675" y="609602"/>
            <a:ext cx="1914995"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331" y="609602"/>
            <a:ext cx="5744043" cy="518159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529AA5-8907-6B4D-8CD0-D7EF1DCD3EC3}" type="datetimeFigureOut">
              <a:rPr lang="en-US" smtClean="0"/>
              <a:t>5/9/2022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A416D9-99B3-1F46-BB8E-3CF88F600BF1}" type="slidenum">
              <a:rPr lang="en-US" smtClean="0"/>
              <a:t>‹#›</a:t>
            </a:fld>
            <a:endParaRPr lang="en-US" dirty="0"/>
          </a:p>
        </p:txBody>
      </p:sp>
    </p:spTree>
    <p:extLst>
      <p:ext uri="{BB962C8B-B14F-4D97-AF65-F5344CB8AC3E}">
        <p14:creationId xmlns:p14="http://schemas.microsoft.com/office/powerpoint/2010/main" val="31772021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529AA5-8907-6B4D-8CD0-D7EF1DCD3EC3}" type="datetimeFigureOut">
              <a:rPr lang="en-US" smtClean="0"/>
              <a:t>5/9/2022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A416D9-99B3-1F46-BB8E-3CF88F600BF1}" type="slidenum">
              <a:rPr lang="en-US" smtClean="0"/>
              <a:t>‹#›</a:t>
            </a:fld>
            <a:endParaRPr lang="en-US" dirty="0"/>
          </a:p>
        </p:txBody>
      </p:sp>
    </p:spTree>
    <p:extLst>
      <p:ext uri="{BB962C8B-B14F-4D97-AF65-F5344CB8AC3E}">
        <p14:creationId xmlns:p14="http://schemas.microsoft.com/office/powerpoint/2010/main" val="2286955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828564"/>
            <a:ext cx="7763814"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685331" y="3657458"/>
            <a:ext cx="7763814" cy="1368183"/>
          </a:xfrm>
        </p:spPr>
        <p:txBody>
          <a:bodyPr>
            <a:normAutofit/>
          </a:bodyPr>
          <a:lstStyle>
            <a:lvl1pPr marL="0" indent="0" algn="ctr">
              <a:buNone/>
              <a:defRPr sz="2000">
                <a:solidFill>
                  <a:schemeClr val="tx1">
                    <a:lumMod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B529AA5-8907-6B4D-8CD0-D7EF1DCD3EC3}" type="datetimeFigureOut">
              <a:rPr lang="en-US" smtClean="0"/>
              <a:t>5/9/2022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A416D9-99B3-1F46-BB8E-3CF88F600BF1}" type="slidenum">
              <a:rPr lang="en-US" smtClean="0"/>
              <a:t>‹#›</a:t>
            </a:fld>
            <a:endParaRPr lang="en-US" dirty="0"/>
          </a:p>
        </p:txBody>
      </p:sp>
    </p:spTree>
    <p:extLst>
      <p:ext uri="{BB962C8B-B14F-4D97-AF65-F5344CB8AC3E}">
        <p14:creationId xmlns:p14="http://schemas.microsoft.com/office/powerpoint/2010/main" val="34322106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330" y="2367093"/>
            <a:ext cx="382952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4629150" y="2367093"/>
            <a:ext cx="382905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B529AA5-8907-6B4D-8CD0-D7EF1DCD3EC3}" type="datetimeFigureOut">
              <a:rPr lang="en-US" smtClean="0"/>
              <a:t>5/9/2022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AA416D9-99B3-1F46-BB8E-3CF88F600BF1}" type="slidenum">
              <a:rPr lang="en-US" smtClean="0"/>
              <a:t>‹#›</a:t>
            </a:fld>
            <a:endParaRPr lang="en-US" dirty="0"/>
          </a:p>
        </p:txBody>
      </p:sp>
    </p:spTree>
    <p:extLst>
      <p:ext uri="{BB962C8B-B14F-4D97-AF65-F5344CB8AC3E}">
        <p14:creationId xmlns:p14="http://schemas.microsoft.com/office/powerpoint/2010/main" val="19211656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59746" y="2371018"/>
            <a:ext cx="3655106"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quarter" idx="13"/>
          </p:nvPr>
        </p:nvSpPr>
        <p:spPr>
          <a:xfrm>
            <a:off x="685331" y="3051013"/>
            <a:ext cx="3829520"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97317" y="2371018"/>
            <a:ext cx="3661353"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14"/>
          </p:nvPr>
        </p:nvSpPr>
        <p:spPr>
          <a:xfrm>
            <a:off x="4629150" y="3051013"/>
            <a:ext cx="3829051"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B529AA5-8907-6B4D-8CD0-D7EF1DCD3EC3}" type="datetimeFigureOut">
              <a:rPr lang="en-US" smtClean="0"/>
              <a:t>5/9/2022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AA416D9-99B3-1F46-BB8E-3CF88F600BF1}" type="slidenum">
              <a:rPr lang="en-US" smtClean="0"/>
              <a:t>‹#›</a:t>
            </a:fld>
            <a:endParaRPr lang="en-US" dirty="0"/>
          </a:p>
        </p:txBody>
      </p:sp>
    </p:spTree>
    <p:extLst>
      <p:ext uri="{BB962C8B-B14F-4D97-AF65-F5344CB8AC3E}">
        <p14:creationId xmlns:p14="http://schemas.microsoft.com/office/powerpoint/2010/main" val="9698488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B529AA5-8907-6B4D-8CD0-D7EF1DCD3EC3}" type="datetimeFigureOut">
              <a:rPr lang="en-US" smtClean="0"/>
              <a:t>5/9/2022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AA416D9-99B3-1F46-BB8E-3CF88F600BF1}" type="slidenum">
              <a:rPr lang="en-US" smtClean="0"/>
              <a:t>‹#›</a:t>
            </a:fld>
            <a:endParaRPr lang="en-US" dirty="0"/>
          </a:p>
        </p:txBody>
      </p:sp>
    </p:spTree>
    <p:extLst>
      <p:ext uri="{BB962C8B-B14F-4D97-AF65-F5344CB8AC3E}">
        <p14:creationId xmlns:p14="http://schemas.microsoft.com/office/powerpoint/2010/main" val="2684500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9B529AA5-8907-6B4D-8CD0-D7EF1DCD3EC3}" type="datetimeFigureOut">
              <a:rPr lang="en-US" smtClean="0"/>
              <a:t>5/9/2022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AA416D9-99B3-1F46-BB8E-3CF88F600BF1}" type="slidenum">
              <a:rPr lang="en-US" smtClean="0"/>
              <a:t>‹#›</a:t>
            </a:fld>
            <a:endParaRPr lang="en-US" dirty="0"/>
          </a:p>
        </p:txBody>
      </p:sp>
    </p:spTree>
    <p:extLst>
      <p:ext uri="{BB962C8B-B14F-4D97-AF65-F5344CB8AC3E}">
        <p14:creationId xmlns:p14="http://schemas.microsoft.com/office/powerpoint/2010/main" val="31179328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2951766"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3808547" y="609601"/>
            <a:ext cx="4650122" cy="51815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331" y="2632852"/>
            <a:ext cx="2951767"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B529AA5-8907-6B4D-8CD0-D7EF1DCD3EC3}" type="datetimeFigureOut">
              <a:rPr lang="en-US" smtClean="0"/>
              <a:t>5/9/2022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AA416D9-99B3-1F46-BB8E-3CF88F600BF1}" type="slidenum">
              <a:rPr lang="en-US" smtClean="0"/>
              <a:t>‹#›</a:t>
            </a:fld>
            <a:endParaRPr lang="en-US" dirty="0"/>
          </a:p>
        </p:txBody>
      </p:sp>
    </p:spTree>
    <p:extLst>
      <p:ext uri="{BB962C8B-B14F-4D97-AF65-F5344CB8AC3E}">
        <p14:creationId xmlns:p14="http://schemas.microsoft.com/office/powerpoint/2010/main" val="41326006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2" y="609600"/>
            <a:ext cx="4129618"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004270" y="609601"/>
            <a:ext cx="3005851"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85346" y="2632853"/>
            <a:ext cx="4129604"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B529AA5-8907-6B4D-8CD0-D7EF1DCD3EC3}" type="datetimeFigureOut">
              <a:rPr lang="en-US" smtClean="0"/>
              <a:t>5/9/2022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AA416D9-99B3-1F46-BB8E-3CF88F600BF1}" type="slidenum">
              <a:rPr lang="en-US" smtClean="0"/>
              <a:t>‹#›</a:t>
            </a:fld>
            <a:endParaRPr lang="en-US" dirty="0"/>
          </a:p>
        </p:txBody>
      </p:sp>
    </p:spTree>
    <p:extLst>
      <p:ext uri="{BB962C8B-B14F-4D97-AF65-F5344CB8AC3E}">
        <p14:creationId xmlns:p14="http://schemas.microsoft.com/office/powerpoint/2010/main" val="12033432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40000"/>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2" y="618518"/>
            <a:ext cx="7773338"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31" y="2367094"/>
            <a:ext cx="7773339" cy="342410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3" y="5883276"/>
            <a:ext cx="2057400" cy="365125"/>
          </a:xfrm>
          <a:prstGeom prst="rect">
            <a:avLst/>
          </a:prstGeom>
        </p:spPr>
        <p:txBody>
          <a:bodyPr vert="horz" lIns="91440" tIns="45720" rIns="91440" bIns="45720" rtlCol="0" anchor="ctr"/>
          <a:lstStyle>
            <a:lvl1pPr algn="r">
              <a:defRPr sz="1000">
                <a:solidFill>
                  <a:schemeClr val="tx1"/>
                </a:solidFill>
              </a:defRPr>
            </a:lvl1pPr>
          </a:lstStyle>
          <a:p>
            <a:fld id="{9B529AA5-8907-6B4D-8CD0-D7EF1DCD3EC3}" type="datetimeFigureOut">
              <a:rPr lang="en-US" smtClean="0"/>
              <a:t>5/9/2022</a:t>
            </a:fld>
            <a:endParaRPr lang="en-US" dirty="0"/>
          </a:p>
        </p:txBody>
      </p:sp>
      <p:sp>
        <p:nvSpPr>
          <p:cNvPr id="5" name="Footer Placeholder 4"/>
          <p:cNvSpPr>
            <a:spLocks noGrp="1"/>
          </p:cNvSpPr>
          <p:nvPr>
            <p:ph type="ftr" sz="quarter" idx="3"/>
          </p:nvPr>
        </p:nvSpPr>
        <p:spPr>
          <a:xfrm>
            <a:off x="685331" y="5883276"/>
            <a:ext cx="5004665"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7885509" y="5883276"/>
            <a:ext cx="573161" cy="365125"/>
          </a:xfrm>
          <a:prstGeom prst="rect">
            <a:avLst/>
          </a:prstGeom>
        </p:spPr>
        <p:txBody>
          <a:bodyPr vert="horz" lIns="91440" tIns="45720" rIns="91440" bIns="45720" rtlCol="0" anchor="ctr"/>
          <a:lstStyle>
            <a:lvl1pPr algn="r">
              <a:defRPr sz="1000">
                <a:solidFill>
                  <a:schemeClr val="tx1"/>
                </a:solidFill>
              </a:defRPr>
            </a:lvl1pPr>
          </a:lstStyle>
          <a:p>
            <a:fld id="{9AA416D9-99B3-1F46-BB8E-3CF88F600BF1}" type="slidenum">
              <a:rPr lang="en-US" smtClean="0"/>
              <a:t>‹#›</a:t>
            </a:fld>
            <a:endParaRPr lang="en-US" dirty="0"/>
          </a:p>
        </p:txBody>
      </p:sp>
    </p:spTree>
    <p:extLst>
      <p:ext uri="{BB962C8B-B14F-4D97-AF65-F5344CB8AC3E}">
        <p14:creationId xmlns:p14="http://schemas.microsoft.com/office/powerpoint/2010/main" val="3150829857"/>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outerShdw blurRad="50800" dist="25400" dir="4980000" algn="tl" rotWithShape="0">
              <a:srgbClr val="000000">
                <a:alpha val="36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outerShdw blurRad="47625" dist="12700" dir="2700000" algn="tl" rotWithShape="0">
              <a:srgbClr val="000000">
                <a:alpha val="36000"/>
              </a:srgbClr>
            </a:outerShdw>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outerShdw blurRad="47625" dist="12700" dir="2700000" algn="tl" rotWithShape="0">
              <a:srgbClr val="000000">
                <a:alpha val="36000"/>
              </a:srgbClr>
            </a:outerShdw>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outerShdw blurRad="47625" dist="12700" dir="2700000" algn="tl" rotWithShape="0">
              <a:srgbClr val="000000">
                <a:alpha val="36000"/>
              </a:srgbClr>
            </a:outerShdw>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4.xml"/></Relationships>
</file>

<file path=ppt/slides/_rels/slide100.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4.xml"/></Relationships>
</file>

<file path=ppt/slides/_rels/slide101.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4.xml"/></Relationships>
</file>

<file path=ppt/slides/_rels/slide102.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4.xml"/></Relationships>
</file>

<file path=ppt/slides/_rels/slide103.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4.xml"/></Relationships>
</file>

<file path=ppt/slides/_rels/slide104.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4.xml"/></Relationships>
</file>

<file path=ppt/slides/_rels/slide105.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4.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4.xml"/></Relationships>
</file>

<file path=ppt/slides/_rels/slide109.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4.xml"/></Relationships>
</file>

<file path=ppt/slides/_rels/slide110.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4.xml"/></Relationships>
</file>

<file path=ppt/slides/_rels/slide111.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4.xml"/></Relationships>
</file>

<file path=ppt/slides/_rels/slide112.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4.xml"/></Relationships>
</file>

<file path=ppt/slides/_rels/slide113.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4.xml"/></Relationships>
</file>

<file path=ppt/slides/_rels/slide114.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4.xml"/></Relationships>
</file>

<file path=ppt/slides/_rels/slide115.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4.xml"/></Relationships>
</file>

<file path=ppt/slides/_rels/slide116.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4.xml"/></Relationships>
</file>

<file path=ppt/slides/_rels/slide117.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4.xml"/></Relationships>
</file>

<file path=ppt/slides/_rels/slide118.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4.xml"/></Relationships>
</file>

<file path=ppt/slides/_rels/slide119.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4.xml"/></Relationships>
</file>

<file path=ppt/slides/_rels/slide98.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4.xml"/></Relationships>
</file>

<file path=ppt/slides/_rels/slide99.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BC258-06F3-4C43-B67B-E3A3E1F778C6}"/>
              </a:ext>
            </a:extLst>
          </p:cNvPr>
          <p:cNvSpPr>
            <a:spLocks noGrp="1"/>
          </p:cNvSpPr>
          <p:nvPr>
            <p:ph type="ctrTitle"/>
          </p:nvPr>
        </p:nvSpPr>
        <p:spPr>
          <a:xfrm>
            <a:off x="935421" y="1300786"/>
            <a:ext cx="7273158" cy="2509213"/>
          </a:xfrm>
        </p:spPr>
        <p:txBody>
          <a:bodyPr>
            <a:normAutofit/>
          </a:bodyPr>
          <a:lstStyle/>
          <a:p>
            <a:r>
              <a:rPr lang="ru-RU" sz="8000" b="1" dirty="0"/>
              <a:t>Нарешті вільний</a:t>
            </a:r>
            <a:endParaRPr lang="en-US" sz="8000" b="1" dirty="0"/>
          </a:p>
        </p:txBody>
      </p:sp>
      <p:sp>
        <p:nvSpPr>
          <p:cNvPr id="3" name="Subtitle 2">
            <a:extLst>
              <a:ext uri="{FF2B5EF4-FFF2-40B4-BE49-F238E27FC236}">
                <a16:creationId xmlns:a16="http://schemas.microsoft.com/office/drawing/2014/main" id="{F35D242C-DBFD-0A4E-BCAA-ED37AE6BA4AA}"/>
              </a:ext>
            </a:extLst>
          </p:cNvPr>
          <p:cNvSpPr>
            <a:spLocks noGrp="1"/>
          </p:cNvSpPr>
          <p:nvPr>
            <p:ph type="subTitle" idx="1"/>
          </p:nvPr>
        </p:nvSpPr>
        <p:spPr/>
        <p:txBody>
          <a:bodyPr>
            <a:normAutofit/>
          </a:bodyPr>
          <a:lstStyle/>
          <a:p>
            <a:r>
              <a:rPr lang="ru-RU" sz="1700" dirty="0">
                <a:effectLst/>
              </a:rPr>
              <a:t>Дев'ять практичних кроків для звільнення від порнографічної залежності</a:t>
            </a:r>
          </a:p>
          <a:p>
            <a:r>
              <a:rPr lang="ru-RU" sz="1700" dirty="0"/>
              <a:t>Листопад 2021 №1</a:t>
            </a:r>
            <a:endParaRPr lang="en-US" sz="1700" dirty="0"/>
          </a:p>
        </p:txBody>
      </p:sp>
    </p:spTree>
    <p:extLst>
      <p:ext uri="{BB962C8B-B14F-4D97-AF65-F5344CB8AC3E}">
        <p14:creationId xmlns:p14="http://schemas.microsoft.com/office/powerpoint/2010/main" val="21294673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DCA00-23C1-B246-8181-E1FE7FD30C29}"/>
              </a:ext>
            </a:extLst>
          </p:cNvPr>
          <p:cNvSpPr>
            <a:spLocks noGrp="1"/>
          </p:cNvSpPr>
          <p:nvPr>
            <p:ph type="title"/>
          </p:nvPr>
        </p:nvSpPr>
        <p:spPr/>
        <p:txBody>
          <a:bodyPr>
            <a:normAutofit fontScale="90000"/>
          </a:bodyPr>
          <a:lstStyle/>
          <a:p>
            <a:r>
              <a:rPr lang="ru-RU" sz="6000" dirty="0">
                <a:effectLst/>
              </a:rPr>
              <a:t>Благодать, що змінює</a:t>
            </a:r>
            <a:endParaRPr lang="en-US" sz="6000" dirty="0"/>
          </a:p>
        </p:txBody>
      </p:sp>
      <p:sp>
        <p:nvSpPr>
          <p:cNvPr id="3" name="Content Placeholder 2">
            <a:extLst>
              <a:ext uri="{FF2B5EF4-FFF2-40B4-BE49-F238E27FC236}">
                <a16:creationId xmlns:a16="http://schemas.microsoft.com/office/drawing/2014/main" id="{1C1B70FD-C33C-3A49-B951-D23A51AE0C55}"/>
              </a:ext>
            </a:extLst>
          </p:cNvPr>
          <p:cNvSpPr>
            <a:spLocks noGrp="1"/>
          </p:cNvSpPr>
          <p:nvPr>
            <p:ph sz="quarter" idx="13"/>
          </p:nvPr>
        </p:nvSpPr>
        <p:spPr/>
        <p:txBody>
          <a:bodyPr>
            <a:normAutofit/>
          </a:bodyPr>
          <a:lstStyle/>
          <a:p>
            <a:r>
              <a:rPr lang="ru-RU" sz="1600" dirty="0">
                <a:effectLst/>
              </a:rPr>
              <a:t>Надія на зміни починається тоді, коли ти кричиш до Бога про благодать, що прощає та змінює. Коли ти просиш цього з вірою, Він ніколи не відмовить у цьому. Це перший крок на твоєму шляху визволення з порнографії.</a:t>
            </a:r>
          </a:p>
          <a:p>
            <a:r>
              <a:rPr lang="en-US" sz="1600" dirty="0"/>
              <a:t>Heath Lambert, </a:t>
            </a:r>
            <a:r>
              <a:rPr lang="en-US" sz="1600" i="1" dirty="0"/>
              <a:t>Finally free</a:t>
            </a:r>
            <a:r>
              <a:rPr lang="ru-RU" sz="1600" dirty="0"/>
              <a:t>  </a:t>
            </a:r>
            <a:endParaRPr lang="en-US" sz="1600" dirty="0"/>
          </a:p>
        </p:txBody>
      </p:sp>
      <p:sp>
        <p:nvSpPr>
          <p:cNvPr id="5" name="Content Placeholder 4">
            <a:extLst>
              <a:ext uri="{FF2B5EF4-FFF2-40B4-BE49-F238E27FC236}">
                <a16:creationId xmlns:a16="http://schemas.microsoft.com/office/drawing/2014/main" id="{DF44BFCF-52E7-F84E-9E25-A9DE96F7D645}"/>
              </a:ext>
            </a:extLst>
          </p:cNvPr>
          <p:cNvSpPr>
            <a:spLocks noGrp="1"/>
          </p:cNvSpPr>
          <p:nvPr>
            <p:ph sz="quarter" idx="14"/>
          </p:nvPr>
        </p:nvSpPr>
        <p:spPr/>
        <p:txBody>
          <a:bodyPr/>
          <a:lstStyle/>
          <a:p>
            <a:endParaRPr lang="en-US" dirty="0"/>
          </a:p>
        </p:txBody>
      </p:sp>
      <p:pic>
        <p:nvPicPr>
          <p:cNvPr id="7" name="Content Placeholder 10">
            <a:extLst>
              <a:ext uri="{FF2B5EF4-FFF2-40B4-BE49-F238E27FC236}">
                <a16:creationId xmlns:a16="http://schemas.microsoft.com/office/drawing/2014/main" id="{3B6DA5BC-09DA-F94D-8805-823B2C586F90}"/>
              </a:ext>
            </a:extLst>
          </p:cNvPr>
          <p:cNvPicPr>
            <a:picLocks noChangeAspect="1"/>
          </p:cNvPicPr>
          <p:nvPr/>
        </p:nvPicPr>
        <p:blipFill>
          <a:blip r:embed="rId2"/>
          <a:stretch>
            <a:fillRect/>
          </a:stretch>
        </p:blipFill>
        <p:spPr>
          <a:xfrm>
            <a:off x="4831687" y="2367093"/>
            <a:ext cx="3429444" cy="3429444"/>
          </a:xfrm>
          <a:prstGeom prst="rect">
            <a:avLst/>
          </a:prstGeom>
        </p:spPr>
      </p:pic>
    </p:spTree>
    <p:extLst>
      <p:ext uri="{BB962C8B-B14F-4D97-AF65-F5344CB8AC3E}">
        <p14:creationId xmlns:p14="http://schemas.microsoft.com/office/powerpoint/2010/main" val="2979746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DCA00-23C1-B246-8181-E1FE7FD30C29}"/>
              </a:ext>
            </a:extLst>
          </p:cNvPr>
          <p:cNvSpPr>
            <a:spLocks noGrp="1"/>
          </p:cNvSpPr>
          <p:nvPr>
            <p:ph type="title"/>
          </p:nvPr>
        </p:nvSpPr>
        <p:spPr/>
        <p:txBody>
          <a:bodyPr>
            <a:normAutofit/>
          </a:bodyPr>
          <a:lstStyle/>
          <a:p>
            <a:r>
              <a:rPr lang="ru-RU" sz="4800" dirty="0">
                <a:effectLst/>
              </a:rPr>
              <a:t>Благодать бути вдячним</a:t>
            </a:r>
            <a:endParaRPr lang="en-US" sz="4800" dirty="0"/>
          </a:p>
        </p:txBody>
      </p:sp>
      <p:sp>
        <p:nvSpPr>
          <p:cNvPr id="3" name="Content Placeholder 2">
            <a:extLst>
              <a:ext uri="{FF2B5EF4-FFF2-40B4-BE49-F238E27FC236}">
                <a16:creationId xmlns:a16="http://schemas.microsoft.com/office/drawing/2014/main" id="{1C1B70FD-C33C-3A49-B951-D23A51AE0C55}"/>
              </a:ext>
            </a:extLst>
          </p:cNvPr>
          <p:cNvSpPr>
            <a:spLocks noGrp="1"/>
          </p:cNvSpPr>
          <p:nvPr>
            <p:ph sz="quarter" idx="13"/>
          </p:nvPr>
        </p:nvSpPr>
        <p:spPr/>
        <p:txBody>
          <a:bodyPr>
            <a:noAutofit/>
          </a:bodyPr>
          <a:lstStyle/>
          <a:p>
            <a:r>
              <a:rPr lang="ru-RU" sz="1600" dirty="0">
                <a:effectLst/>
              </a:rPr>
              <a:t>На противагу цьому, вдячність це стан серця, яке </a:t>
            </a:r>
            <a:r>
              <a:rPr lang="ru-RU" sz="1600" dirty="0" err="1">
                <a:effectLst/>
              </a:rPr>
              <a:t>вдячне</a:t>
            </a:r>
            <a:r>
              <a:rPr lang="ru-RU" sz="1600" dirty="0">
                <a:effectLst/>
              </a:rPr>
              <a:t> за все, що Господь дає. Подяка протилежна пожадливому бажанню, тому що задоволене серце не плаче і не дивиться у бік того, </a:t>
            </a:r>
            <a:r>
              <a:rPr lang="ru-RU" sz="1600" dirty="0" err="1">
                <a:effectLst/>
              </a:rPr>
              <a:t>чого</a:t>
            </a:r>
            <a:r>
              <a:rPr lang="ru-RU" sz="1600" dirty="0">
                <a:effectLst/>
              </a:rPr>
              <a:t> в </a:t>
            </a:r>
            <a:r>
              <a:rPr lang="ru-RU" sz="1600" dirty="0" err="1">
                <a:effectLst/>
              </a:rPr>
              <a:t>нього</a:t>
            </a:r>
            <a:r>
              <a:rPr lang="ru-RU" sz="1600" dirty="0">
                <a:effectLst/>
              </a:rPr>
              <a:t> нема. Навпаки, вдячне серце сповнене вдячності за все добре, що в нього є.</a:t>
            </a:r>
          </a:p>
        </p:txBody>
      </p:sp>
      <p:pic>
        <p:nvPicPr>
          <p:cNvPr id="9" name="Content Placeholder 10">
            <a:extLst>
              <a:ext uri="{FF2B5EF4-FFF2-40B4-BE49-F238E27FC236}">
                <a16:creationId xmlns:a16="http://schemas.microsoft.com/office/drawing/2014/main" id="{6AADA80F-5A1B-6A40-A25D-C3E2299EB516}"/>
              </a:ext>
            </a:extLst>
          </p:cNvPr>
          <p:cNvPicPr>
            <a:picLocks noGrp="1" noChangeAspect="1"/>
          </p:cNvPicPr>
          <p:nvPr>
            <p:ph sz="quarter" idx="14"/>
          </p:nvPr>
        </p:nvPicPr>
        <p:blipFill>
          <a:blip r:embed="rId2"/>
          <a:stretch>
            <a:fillRect/>
          </a:stretch>
        </p:blipFill>
        <p:spPr>
          <a:xfrm>
            <a:off x="4844141" y="2367093"/>
            <a:ext cx="3424107" cy="3424107"/>
          </a:xfrm>
          <a:prstGeom prst="rect">
            <a:avLst/>
          </a:prstGeom>
        </p:spPr>
      </p:pic>
      <p:pic>
        <p:nvPicPr>
          <p:cNvPr id="10" name="Content Placeholder 10">
            <a:extLst>
              <a:ext uri="{FF2B5EF4-FFF2-40B4-BE49-F238E27FC236}">
                <a16:creationId xmlns:a16="http://schemas.microsoft.com/office/drawing/2014/main" id="{F1EBF5F9-9CD5-8B45-B03A-6604E0DCDCCB}"/>
              </a:ext>
            </a:extLst>
          </p:cNvPr>
          <p:cNvPicPr>
            <a:picLocks noChangeAspect="1"/>
          </p:cNvPicPr>
          <p:nvPr/>
        </p:nvPicPr>
        <p:blipFill>
          <a:blip r:embed="rId2"/>
          <a:stretch>
            <a:fillRect/>
          </a:stretch>
        </p:blipFill>
        <p:spPr>
          <a:xfrm>
            <a:off x="4831687" y="2367093"/>
            <a:ext cx="3429444" cy="3429444"/>
          </a:xfrm>
          <a:prstGeom prst="rect">
            <a:avLst/>
          </a:prstGeom>
        </p:spPr>
      </p:pic>
    </p:spTree>
    <p:extLst>
      <p:ext uri="{BB962C8B-B14F-4D97-AF65-F5344CB8AC3E}">
        <p14:creationId xmlns:p14="http://schemas.microsoft.com/office/powerpoint/2010/main" val="598540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DCA00-23C1-B246-8181-E1FE7FD30C29}"/>
              </a:ext>
            </a:extLst>
          </p:cNvPr>
          <p:cNvSpPr>
            <a:spLocks noGrp="1"/>
          </p:cNvSpPr>
          <p:nvPr>
            <p:ph type="title"/>
          </p:nvPr>
        </p:nvSpPr>
        <p:spPr/>
        <p:txBody>
          <a:bodyPr>
            <a:normAutofit/>
          </a:bodyPr>
          <a:lstStyle/>
          <a:p>
            <a:r>
              <a:rPr lang="ru-RU" sz="4800" dirty="0">
                <a:effectLst/>
              </a:rPr>
              <a:t>Благодать бути вдячним</a:t>
            </a:r>
            <a:endParaRPr lang="en-US" sz="4800" dirty="0"/>
          </a:p>
        </p:txBody>
      </p:sp>
      <p:sp>
        <p:nvSpPr>
          <p:cNvPr id="3" name="Content Placeholder 2">
            <a:extLst>
              <a:ext uri="{FF2B5EF4-FFF2-40B4-BE49-F238E27FC236}">
                <a16:creationId xmlns:a16="http://schemas.microsoft.com/office/drawing/2014/main" id="{1C1B70FD-C33C-3A49-B951-D23A51AE0C55}"/>
              </a:ext>
            </a:extLst>
          </p:cNvPr>
          <p:cNvSpPr>
            <a:spLocks noGrp="1"/>
          </p:cNvSpPr>
          <p:nvPr>
            <p:ph sz="quarter" idx="13"/>
          </p:nvPr>
        </p:nvSpPr>
        <p:spPr/>
        <p:txBody>
          <a:bodyPr>
            <a:normAutofit/>
          </a:bodyPr>
          <a:lstStyle/>
          <a:p>
            <a:r>
              <a:rPr lang="ru-RU" sz="1400" dirty="0">
                <a:effectLst/>
              </a:rPr>
              <a:t>Логіка пожадливості така, що робить тебе невдячним за те, що є в тебе і звертає твою увагу на те, чого в тебе немає. Логіка подяки навпаки фокусує твою увагу на тому, що ти вже отримав і робить тебе сповненим подяки. Отже, жадібність протилежна вдячності. Коли ви навчитеся перемагати заздрість подякою - ви на шляху до свободи.</a:t>
            </a:r>
          </a:p>
        </p:txBody>
      </p:sp>
      <p:pic>
        <p:nvPicPr>
          <p:cNvPr id="9" name="Content Placeholder 10">
            <a:extLst>
              <a:ext uri="{FF2B5EF4-FFF2-40B4-BE49-F238E27FC236}">
                <a16:creationId xmlns:a16="http://schemas.microsoft.com/office/drawing/2014/main" id="{6AADA80F-5A1B-6A40-A25D-C3E2299EB516}"/>
              </a:ext>
            </a:extLst>
          </p:cNvPr>
          <p:cNvPicPr>
            <a:picLocks noGrp="1" noChangeAspect="1"/>
          </p:cNvPicPr>
          <p:nvPr>
            <p:ph sz="quarter" idx="14"/>
          </p:nvPr>
        </p:nvPicPr>
        <p:blipFill>
          <a:blip r:embed="rId2"/>
          <a:stretch>
            <a:fillRect/>
          </a:stretch>
        </p:blipFill>
        <p:spPr>
          <a:xfrm>
            <a:off x="4844141" y="2367093"/>
            <a:ext cx="3424107" cy="3424107"/>
          </a:xfrm>
          <a:prstGeom prst="rect">
            <a:avLst/>
          </a:prstGeom>
        </p:spPr>
      </p:pic>
      <p:pic>
        <p:nvPicPr>
          <p:cNvPr id="10" name="Content Placeholder 10">
            <a:extLst>
              <a:ext uri="{FF2B5EF4-FFF2-40B4-BE49-F238E27FC236}">
                <a16:creationId xmlns:a16="http://schemas.microsoft.com/office/drawing/2014/main" id="{F1EBF5F9-9CD5-8B45-B03A-6604E0DCDCCB}"/>
              </a:ext>
            </a:extLst>
          </p:cNvPr>
          <p:cNvPicPr>
            <a:picLocks noChangeAspect="1"/>
          </p:cNvPicPr>
          <p:nvPr/>
        </p:nvPicPr>
        <p:blipFill>
          <a:blip r:embed="rId2"/>
          <a:stretch>
            <a:fillRect/>
          </a:stretch>
        </p:blipFill>
        <p:spPr>
          <a:xfrm>
            <a:off x="4831687" y="2367093"/>
            <a:ext cx="3429444" cy="3429444"/>
          </a:xfrm>
          <a:prstGeom prst="rect">
            <a:avLst/>
          </a:prstGeom>
        </p:spPr>
      </p:pic>
    </p:spTree>
    <p:extLst>
      <p:ext uri="{BB962C8B-B14F-4D97-AF65-F5344CB8AC3E}">
        <p14:creationId xmlns:p14="http://schemas.microsoft.com/office/powerpoint/2010/main" val="1437710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DCA00-23C1-B246-8181-E1FE7FD30C29}"/>
              </a:ext>
            </a:extLst>
          </p:cNvPr>
          <p:cNvSpPr>
            <a:spLocks noGrp="1"/>
          </p:cNvSpPr>
          <p:nvPr>
            <p:ph type="title"/>
          </p:nvPr>
        </p:nvSpPr>
        <p:spPr/>
        <p:txBody>
          <a:bodyPr>
            <a:normAutofit/>
          </a:bodyPr>
          <a:lstStyle/>
          <a:p>
            <a:r>
              <a:rPr lang="ru-RU" sz="4800" dirty="0">
                <a:effectLst/>
              </a:rPr>
              <a:t>Благодать бути вдячним</a:t>
            </a:r>
            <a:endParaRPr lang="en-US" sz="4800" dirty="0"/>
          </a:p>
        </p:txBody>
      </p:sp>
      <p:sp>
        <p:nvSpPr>
          <p:cNvPr id="3" name="Content Placeholder 2">
            <a:extLst>
              <a:ext uri="{FF2B5EF4-FFF2-40B4-BE49-F238E27FC236}">
                <a16:creationId xmlns:a16="http://schemas.microsoft.com/office/drawing/2014/main" id="{1C1B70FD-C33C-3A49-B951-D23A51AE0C55}"/>
              </a:ext>
            </a:extLst>
          </p:cNvPr>
          <p:cNvSpPr>
            <a:spLocks noGrp="1"/>
          </p:cNvSpPr>
          <p:nvPr>
            <p:ph sz="quarter" idx="13"/>
          </p:nvPr>
        </p:nvSpPr>
        <p:spPr/>
        <p:txBody>
          <a:bodyPr>
            <a:normAutofit lnSpcReduction="10000"/>
          </a:bodyPr>
          <a:lstStyle/>
          <a:p>
            <a:r>
              <a:rPr lang="ru-RU" sz="1600" dirty="0">
                <a:effectLst/>
              </a:rPr>
              <a:t>Порнографія використовується невдячними людьми. Прагнення порнографії - це бажання відкинути те, що Господь дав </a:t>
            </a:r>
            <a:r>
              <a:rPr lang="ru-RU" sz="1600" dirty="0" err="1">
                <a:effectLst/>
              </a:rPr>
              <a:t>тобі</a:t>
            </a:r>
            <a:r>
              <a:rPr lang="ru-RU" sz="1600" dirty="0">
                <a:effectLst/>
              </a:rPr>
              <a:t> і звернутися до обманів і світу підробок, де повно того, чого в тебе немає і ніколи не буде. Порнографія пропонує тобі жадібність в обмін на вдячність, радість </a:t>
            </a:r>
            <a:r>
              <a:rPr lang="ru-RU" sz="1600" dirty="0" err="1">
                <a:effectLst/>
              </a:rPr>
              <a:t>реальних</a:t>
            </a:r>
            <a:r>
              <a:rPr lang="ru-RU" sz="1600" dirty="0">
                <a:effectLst/>
              </a:rPr>
              <a:t> </a:t>
            </a:r>
            <a:r>
              <a:rPr lang="ru-RU" sz="1600" dirty="0" err="1">
                <a:effectLst/>
              </a:rPr>
              <a:t>відносин</a:t>
            </a:r>
            <a:r>
              <a:rPr lang="ru-RU" sz="1600" dirty="0">
                <a:effectLst/>
              </a:rPr>
              <a:t>, даних тобі богом з </a:t>
            </a:r>
            <a:r>
              <a:rPr lang="ru-RU" sz="1600" dirty="0" err="1">
                <a:effectLst/>
              </a:rPr>
              <a:t>благодаті</a:t>
            </a:r>
            <a:r>
              <a:rPr lang="ru-RU" sz="1600" dirty="0">
                <a:effectLst/>
              </a:rPr>
              <a:t>, на жадібність фальшивого світу.</a:t>
            </a:r>
          </a:p>
        </p:txBody>
      </p:sp>
      <p:pic>
        <p:nvPicPr>
          <p:cNvPr id="9" name="Content Placeholder 10">
            <a:extLst>
              <a:ext uri="{FF2B5EF4-FFF2-40B4-BE49-F238E27FC236}">
                <a16:creationId xmlns:a16="http://schemas.microsoft.com/office/drawing/2014/main" id="{6AADA80F-5A1B-6A40-A25D-C3E2299EB516}"/>
              </a:ext>
            </a:extLst>
          </p:cNvPr>
          <p:cNvPicPr>
            <a:picLocks noGrp="1" noChangeAspect="1"/>
          </p:cNvPicPr>
          <p:nvPr>
            <p:ph sz="quarter" idx="14"/>
          </p:nvPr>
        </p:nvPicPr>
        <p:blipFill>
          <a:blip r:embed="rId2"/>
          <a:stretch>
            <a:fillRect/>
          </a:stretch>
        </p:blipFill>
        <p:spPr>
          <a:xfrm>
            <a:off x="4844141" y="2367093"/>
            <a:ext cx="3424107" cy="3424107"/>
          </a:xfrm>
          <a:prstGeom prst="rect">
            <a:avLst/>
          </a:prstGeom>
        </p:spPr>
      </p:pic>
      <p:pic>
        <p:nvPicPr>
          <p:cNvPr id="10" name="Content Placeholder 10">
            <a:extLst>
              <a:ext uri="{FF2B5EF4-FFF2-40B4-BE49-F238E27FC236}">
                <a16:creationId xmlns:a16="http://schemas.microsoft.com/office/drawing/2014/main" id="{F1EBF5F9-9CD5-8B45-B03A-6604E0DCDCCB}"/>
              </a:ext>
            </a:extLst>
          </p:cNvPr>
          <p:cNvPicPr>
            <a:picLocks noChangeAspect="1"/>
          </p:cNvPicPr>
          <p:nvPr/>
        </p:nvPicPr>
        <p:blipFill>
          <a:blip r:embed="rId2"/>
          <a:stretch>
            <a:fillRect/>
          </a:stretch>
        </p:blipFill>
        <p:spPr>
          <a:xfrm>
            <a:off x="4831687" y="2367093"/>
            <a:ext cx="3429444" cy="3429444"/>
          </a:xfrm>
          <a:prstGeom prst="rect">
            <a:avLst/>
          </a:prstGeom>
        </p:spPr>
      </p:pic>
    </p:spTree>
    <p:extLst>
      <p:ext uri="{BB962C8B-B14F-4D97-AF65-F5344CB8AC3E}">
        <p14:creationId xmlns:p14="http://schemas.microsoft.com/office/powerpoint/2010/main" val="3200850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DCA00-23C1-B246-8181-E1FE7FD30C29}"/>
              </a:ext>
            </a:extLst>
          </p:cNvPr>
          <p:cNvSpPr>
            <a:spLocks noGrp="1"/>
          </p:cNvSpPr>
          <p:nvPr>
            <p:ph type="title"/>
          </p:nvPr>
        </p:nvSpPr>
        <p:spPr/>
        <p:txBody>
          <a:bodyPr>
            <a:normAutofit/>
          </a:bodyPr>
          <a:lstStyle/>
          <a:p>
            <a:r>
              <a:rPr lang="ru-RU" sz="4800" dirty="0">
                <a:effectLst/>
              </a:rPr>
              <a:t>Благодать бути вдячним</a:t>
            </a:r>
            <a:endParaRPr lang="en-US" sz="4800" dirty="0"/>
          </a:p>
        </p:txBody>
      </p:sp>
      <p:sp>
        <p:nvSpPr>
          <p:cNvPr id="3" name="Content Placeholder 2">
            <a:extLst>
              <a:ext uri="{FF2B5EF4-FFF2-40B4-BE49-F238E27FC236}">
                <a16:creationId xmlns:a16="http://schemas.microsoft.com/office/drawing/2014/main" id="{1C1B70FD-C33C-3A49-B951-D23A51AE0C55}"/>
              </a:ext>
            </a:extLst>
          </p:cNvPr>
          <p:cNvSpPr>
            <a:spLocks noGrp="1"/>
          </p:cNvSpPr>
          <p:nvPr>
            <p:ph sz="quarter" idx="13"/>
          </p:nvPr>
        </p:nvSpPr>
        <p:spPr/>
        <p:txBody>
          <a:bodyPr>
            <a:normAutofit/>
          </a:bodyPr>
          <a:lstStyle/>
          <a:p>
            <a:r>
              <a:rPr lang="ru-RU" sz="1400" dirty="0">
                <a:effectLst/>
              </a:rPr>
              <a:t>У тебе є прекрасне життя, дане тобі з Божої руки. Те, чого немає в інших і Це те, що належить тобі й тільки тобі та нікому іншому. І щоразу, коли ти пожадливо </a:t>
            </a:r>
            <a:r>
              <a:rPr lang="ru-RU" sz="1400" dirty="0" err="1">
                <a:effectLst/>
              </a:rPr>
              <a:t>бажаєш</a:t>
            </a:r>
            <a:r>
              <a:rPr lang="ru-RU" sz="1400" dirty="0">
                <a:effectLst/>
              </a:rPr>
              <a:t> </a:t>
            </a:r>
            <a:r>
              <a:rPr lang="ru-RU" sz="1400" dirty="0" err="1">
                <a:effectLst/>
              </a:rPr>
              <a:t>жінку</a:t>
            </a:r>
            <a:r>
              <a:rPr lang="ru-RU" sz="1400" dirty="0">
                <a:effectLst/>
              </a:rPr>
              <a:t>, яку </a:t>
            </a:r>
            <a:r>
              <a:rPr lang="ru-RU" sz="1400" dirty="0" err="1">
                <a:effectLst/>
              </a:rPr>
              <a:t>розглядаєш</a:t>
            </a:r>
            <a:r>
              <a:rPr lang="ru-RU" sz="1400" dirty="0">
                <a:effectLst/>
              </a:rPr>
              <a:t> в порно, ти віддаєш свої скарби, дані тобі Богом, собі на смерть від невдячності у своєму житті. Ти бажаєш жінку, яка тобі не належить, і не цінуєш те, що дав тобі Бог.</a:t>
            </a:r>
          </a:p>
        </p:txBody>
      </p:sp>
      <p:pic>
        <p:nvPicPr>
          <p:cNvPr id="9" name="Content Placeholder 10">
            <a:extLst>
              <a:ext uri="{FF2B5EF4-FFF2-40B4-BE49-F238E27FC236}">
                <a16:creationId xmlns:a16="http://schemas.microsoft.com/office/drawing/2014/main" id="{6AADA80F-5A1B-6A40-A25D-C3E2299EB516}"/>
              </a:ext>
            </a:extLst>
          </p:cNvPr>
          <p:cNvPicPr>
            <a:picLocks noGrp="1" noChangeAspect="1"/>
          </p:cNvPicPr>
          <p:nvPr>
            <p:ph sz="quarter" idx="14"/>
          </p:nvPr>
        </p:nvPicPr>
        <p:blipFill>
          <a:blip r:embed="rId2"/>
          <a:stretch>
            <a:fillRect/>
          </a:stretch>
        </p:blipFill>
        <p:spPr>
          <a:xfrm>
            <a:off x="4844141" y="2367093"/>
            <a:ext cx="3424107" cy="3424107"/>
          </a:xfrm>
          <a:prstGeom prst="rect">
            <a:avLst/>
          </a:prstGeom>
        </p:spPr>
      </p:pic>
      <p:pic>
        <p:nvPicPr>
          <p:cNvPr id="10" name="Content Placeholder 10">
            <a:extLst>
              <a:ext uri="{FF2B5EF4-FFF2-40B4-BE49-F238E27FC236}">
                <a16:creationId xmlns:a16="http://schemas.microsoft.com/office/drawing/2014/main" id="{F1EBF5F9-9CD5-8B45-B03A-6604E0DCDCCB}"/>
              </a:ext>
            </a:extLst>
          </p:cNvPr>
          <p:cNvPicPr>
            <a:picLocks noChangeAspect="1"/>
          </p:cNvPicPr>
          <p:nvPr/>
        </p:nvPicPr>
        <p:blipFill>
          <a:blip r:embed="rId2"/>
          <a:stretch>
            <a:fillRect/>
          </a:stretch>
        </p:blipFill>
        <p:spPr>
          <a:xfrm>
            <a:off x="4831687" y="2367093"/>
            <a:ext cx="3429444" cy="3429444"/>
          </a:xfrm>
          <a:prstGeom prst="rect">
            <a:avLst/>
          </a:prstGeom>
        </p:spPr>
      </p:pic>
    </p:spTree>
    <p:extLst>
      <p:ext uri="{BB962C8B-B14F-4D97-AF65-F5344CB8AC3E}">
        <p14:creationId xmlns:p14="http://schemas.microsoft.com/office/powerpoint/2010/main" val="1490772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DCA00-23C1-B246-8181-E1FE7FD30C29}"/>
              </a:ext>
            </a:extLst>
          </p:cNvPr>
          <p:cNvSpPr>
            <a:spLocks noGrp="1"/>
          </p:cNvSpPr>
          <p:nvPr>
            <p:ph type="title"/>
          </p:nvPr>
        </p:nvSpPr>
        <p:spPr/>
        <p:txBody>
          <a:bodyPr>
            <a:normAutofit/>
          </a:bodyPr>
          <a:lstStyle/>
          <a:p>
            <a:r>
              <a:rPr lang="ru-RU" sz="4800" dirty="0">
                <a:effectLst/>
              </a:rPr>
              <a:t>Благодать бути вдячним</a:t>
            </a:r>
            <a:endParaRPr lang="en-US" sz="4800" dirty="0"/>
          </a:p>
        </p:txBody>
      </p:sp>
      <p:sp>
        <p:nvSpPr>
          <p:cNvPr id="3" name="Content Placeholder 2">
            <a:extLst>
              <a:ext uri="{FF2B5EF4-FFF2-40B4-BE49-F238E27FC236}">
                <a16:creationId xmlns:a16="http://schemas.microsoft.com/office/drawing/2014/main" id="{1C1B70FD-C33C-3A49-B951-D23A51AE0C55}"/>
              </a:ext>
            </a:extLst>
          </p:cNvPr>
          <p:cNvSpPr>
            <a:spLocks noGrp="1"/>
          </p:cNvSpPr>
          <p:nvPr>
            <p:ph sz="quarter" idx="13"/>
          </p:nvPr>
        </p:nvSpPr>
        <p:spPr/>
        <p:txBody>
          <a:bodyPr>
            <a:noAutofit/>
          </a:bodyPr>
          <a:lstStyle/>
          <a:p>
            <a:r>
              <a:rPr lang="ru-RU" sz="1400" dirty="0">
                <a:effectLst/>
              </a:rPr>
              <a:t>У тебе є дружина? Якщо так, то Бог дав її тобі, </a:t>
            </a:r>
            <a:r>
              <a:rPr lang="ru-RU" sz="1400" dirty="0" err="1">
                <a:effectLst/>
              </a:rPr>
              <a:t>щоб</a:t>
            </a:r>
            <a:r>
              <a:rPr lang="ru-RU" sz="1400" dirty="0">
                <a:effectLst/>
              </a:rPr>
              <a:t> </a:t>
            </a:r>
            <a:r>
              <a:rPr lang="ru-RU" sz="1400" dirty="0" err="1">
                <a:effectLst/>
              </a:rPr>
              <a:t>кохати</a:t>
            </a:r>
            <a:r>
              <a:rPr lang="ru-RU" sz="1400" dirty="0">
                <a:effectLst/>
              </a:rPr>
              <a:t> та плекати. Подумай над тим, яка гарна твоя дружина, її посмішка, її постать. Все це Бог дав їй як подарунок для тебе. Подумай про прекрасні моменти фізичної близькості, які вона розділила з тобою, а не з </a:t>
            </a:r>
            <a:r>
              <a:rPr lang="ru-RU" sz="1400" dirty="0" err="1">
                <a:effectLst/>
              </a:rPr>
              <a:t>кимось</a:t>
            </a:r>
            <a:r>
              <a:rPr lang="ru-RU" sz="1400" dirty="0">
                <a:effectLst/>
              </a:rPr>
              <a:t> іншим. </a:t>
            </a:r>
            <a:r>
              <a:rPr lang="ru-RU" sz="1400" dirty="0" err="1">
                <a:effectLst/>
              </a:rPr>
              <a:t>Навіть</a:t>
            </a:r>
            <a:r>
              <a:rPr lang="ru-RU" sz="1400" dirty="0">
                <a:effectLst/>
              </a:rPr>
              <a:t>, якщо ваш шлюб зараз </a:t>
            </a:r>
            <a:r>
              <a:rPr lang="ru-RU" sz="1400" dirty="0" err="1">
                <a:effectLst/>
              </a:rPr>
              <a:t>відчуває</a:t>
            </a:r>
            <a:r>
              <a:rPr lang="ru-RU" sz="1400" dirty="0">
                <a:effectLst/>
              </a:rPr>
              <a:t> не найлегші часи, Бог дав тобі цю дружину як подарунок. Подумай над цим і будь </a:t>
            </a:r>
            <a:r>
              <a:rPr lang="ru-RU" sz="1400" dirty="0" err="1">
                <a:effectLst/>
              </a:rPr>
              <a:t>вдячним</a:t>
            </a:r>
            <a:r>
              <a:rPr lang="ru-RU" sz="1400" dirty="0">
                <a:effectLst/>
              </a:rPr>
              <a:t>.</a:t>
            </a:r>
          </a:p>
        </p:txBody>
      </p:sp>
      <p:pic>
        <p:nvPicPr>
          <p:cNvPr id="9" name="Content Placeholder 10">
            <a:extLst>
              <a:ext uri="{FF2B5EF4-FFF2-40B4-BE49-F238E27FC236}">
                <a16:creationId xmlns:a16="http://schemas.microsoft.com/office/drawing/2014/main" id="{6AADA80F-5A1B-6A40-A25D-C3E2299EB516}"/>
              </a:ext>
            </a:extLst>
          </p:cNvPr>
          <p:cNvPicPr>
            <a:picLocks noGrp="1" noChangeAspect="1"/>
          </p:cNvPicPr>
          <p:nvPr>
            <p:ph sz="quarter" idx="14"/>
          </p:nvPr>
        </p:nvPicPr>
        <p:blipFill>
          <a:blip r:embed="rId2"/>
          <a:stretch>
            <a:fillRect/>
          </a:stretch>
        </p:blipFill>
        <p:spPr>
          <a:xfrm>
            <a:off x="4844141" y="2367093"/>
            <a:ext cx="3424107" cy="3424107"/>
          </a:xfrm>
          <a:prstGeom prst="rect">
            <a:avLst/>
          </a:prstGeom>
        </p:spPr>
      </p:pic>
      <p:pic>
        <p:nvPicPr>
          <p:cNvPr id="10" name="Content Placeholder 10">
            <a:extLst>
              <a:ext uri="{FF2B5EF4-FFF2-40B4-BE49-F238E27FC236}">
                <a16:creationId xmlns:a16="http://schemas.microsoft.com/office/drawing/2014/main" id="{F1EBF5F9-9CD5-8B45-B03A-6604E0DCDCCB}"/>
              </a:ext>
            </a:extLst>
          </p:cNvPr>
          <p:cNvPicPr>
            <a:picLocks noChangeAspect="1"/>
          </p:cNvPicPr>
          <p:nvPr/>
        </p:nvPicPr>
        <p:blipFill>
          <a:blip r:embed="rId2"/>
          <a:stretch>
            <a:fillRect/>
          </a:stretch>
        </p:blipFill>
        <p:spPr>
          <a:xfrm>
            <a:off x="4831687" y="2367093"/>
            <a:ext cx="3429444" cy="3429444"/>
          </a:xfrm>
          <a:prstGeom prst="rect">
            <a:avLst/>
          </a:prstGeom>
        </p:spPr>
      </p:pic>
    </p:spTree>
    <p:extLst>
      <p:ext uri="{BB962C8B-B14F-4D97-AF65-F5344CB8AC3E}">
        <p14:creationId xmlns:p14="http://schemas.microsoft.com/office/powerpoint/2010/main" val="3132911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DCA00-23C1-B246-8181-E1FE7FD30C29}"/>
              </a:ext>
            </a:extLst>
          </p:cNvPr>
          <p:cNvSpPr>
            <a:spLocks noGrp="1"/>
          </p:cNvSpPr>
          <p:nvPr>
            <p:ph type="title"/>
          </p:nvPr>
        </p:nvSpPr>
        <p:spPr/>
        <p:txBody>
          <a:bodyPr>
            <a:normAutofit/>
          </a:bodyPr>
          <a:lstStyle/>
          <a:p>
            <a:r>
              <a:rPr lang="ru-RU" sz="4800" dirty="0">
                <a:effectLst/>
              </a:rPr>
              <a:t>Благодать бути вдячним</a:t>
            </a:r>
            <a:endParaRPr lang="en-US" sz="4800" dirty="0"/>
          </a:p>
        </p:txBody>
      </p:sp>
      <p:sp>
        <p:nvSpPr>
          <p:cNvPr id="3" name="Content Placeholder 2">
            <a:extLst>
              <a:ext uri="{FF2B5EF4-FFF2-40B4-BE49-F238E27FC236}">
                <a16:creationId xmlns:a16="http://schemas.microsoft.com/office/drawing/2014/main" id="{1C1B70FD-C33C-3A49-B951-D23A51AE0C55}"/>
              </a:ext>
            </a:extLst>
          </p:cNvPr>
          <p:cNvSpPr>
            <a:spLocks noGrp="1"/>
          </p:cNvSpPr>
          <p:nvPr>
            <p:ph sz="quarter" idx="13"/>
          </p:nvPr>
        </p:nvSpPr>
        <p:spPr/>
        <p:txBody>
          <a:bodyPr>
            <a:noAutofit/>
          </a:bodyPr>
          <a:lstStyle/>
          <a:p>
            <a:r>
              <a:rPr lang="ru-RU" sz="1200" dirty="0">
                <a:effectLst/>
              </a:rPr>
              <a:t>Чи розумієш ти, що твоя </a:t>
            </a:r>
            <a:r>
              <a:rPr lang="ru-RU" sz="1200" dirty="0" err="1">
                <a:effectLst/>
              </a:rPr>
              <a:t>залежність</a:t>
            </a:r>
            <a:r>
              <a:rPr lang="ru-RU" sz="1200" dirty="0">
                <a:effectLst/>
              </a:rPr>
              <a:t> походить з </a:t>
            </a:r>
            <a:r>
              <a:rPr lang="ru-RU" sz="1200" dirty="0" err="1">
                <a:effectLst/>
              </a:rPr>
              <a:t>похотливої</a:t>
            </a:r>
            <a:r>
              <a:rPr lang="ru-RU" sz="1200" dirty="0">
                <a:effectLst/>
              </a:rPr>
              <a:t> </a:t>
            </a:r>
            <a:r>
              <a:rPr lang="ru-RU" sz="1200" dirty="0" err="1">
                <a:effectLst/>
              </a:rPr>
              <a:t>жадібності</a:t>
            </a:r>
            <a:r>
              <a:rPr lang="ru-RU" sz="1200" dirty="0">
                <a:effectLst/>
              </a:rPr>
              <a:t> та </a:t>
            </a:r>
            <a:r>
              <a:rPr lang="ru-RU" sz="1200" dirty="0" err="1">
                <a:effectLst/>
              </a:rPr>
              <a:t>недостатньої</a:t>
            </a:r>
            <a:r>
              <a:rPr lang="ru-RU" sz="1200" dirty="0">
                <a:effectLst/>
              </a:rPr>
              <a:t> </a:t>
            </a:r>
            <a:r>
              <a:rPr lang="ru-RU" sz="1200" dirty="0" err="1">
                <a:effectLst/>
              </a:rPr>
              <a:t>подяки</a:t>
            </a:r>
            <a:r>
              <a:rPr lang="ru-RU" sz="1200" dirty="0">
                <a:effectLst/>
              </a:rPr>
              <a:t> Богові? Якщо так, то потрібно просити вибачення у нього. </a:t>
            </a:r>
          </a:p>
          <a:p>
            <a:r>
              <a:rPr lang="ru-RU" sz="1200" dirty="0">
                <a:effectLst/>
              </a:rPr>
              <a:t>Навчися бути вдячним. Склади список щонайменше з 10 позицій, за які ти маєш бути </a:t>
            </a:r>
            <a:r>
              <a:rPr lang="ru-RU" sz="1200" dirty="0" err="1">
                <a:effectLst/>
              </a:rPr>
              <a:t>вдячним</a:t>
            </a:r>
            <a:r>
              <a:rPr lang="ru-RU" sz="1200" dirty="0">
                <a:effectLst/>
              </a:rPr>
              <a:t> Богу та оточуючим тебе, і коли настають моменти спокуси, молись і дякуй Богові за складеним списком. Будь </a:t>
            </a:r>
            <a:r>
              <a:rPr lang="ru-RU" sz="1200" dirty="0" err="1">
                <a:effectLst/>
              </a:rPr>
              <a:t>вдячним</a:t>
            </a:r>
            <a:r>
              <a:rPr lang="ru-RU" sz="1200" dirty="0">
                <a:effectLst/>
              </a:rPr>
              <a:t> людям, </a:t>
            </a:r>
            <a:r>
              <a:rPr lang="ru-RU" sz="1200" dirty="0" err="1">
                <a:effectLst/>
              </a:rPr>
              <a:t>що</a:t>
            </a:r>
            <a:r>
              <a:rPr lang="ru-RU" sz="1200" dirty="0">
                <a:effectLst/>
              </a:rPr>
              <a:t> тебе оточують. </a:t>
            </a:r>
          </a:p>
          <a:p>
            <a:r>
              <a:rPr lang="ru-RU" sz="1200" dirty="0">
                <a:effectLst/>
              </a:rPr>
              <a:t>Подумай як мінімум про </a:t>
            </a:r>
            <a:r>
              <a:rPr lang="ru-RU" sz="1200" dirty="0" err="1">
                <a:effectLst/>
              </a:rPr>
              <a:t>трьох</a:t>
            </a:r>
            <a:r>
              <a:rPr lang="ru-RU" sz="1200" dirty="0">
                <a:effectLst/>
              </a:rPr>
              <a:t> людей, кого </a:t>
            </a:r>
            <a:r>
              <a:rPr lang="ru-RU" sz="1200" dirty="0" err="1">
                <a:effectLst/>
              </a:rPr>
              <a:t>ти</a:t>
            </a:r>
            <a:r>
              <a:rPr lang="ru-RU" sz="1200" dirty="0">
                <a:effectLst/>
              </a:rPr>
              <a:t> </a:t>
            </a:r>
            <a:r>
              <a:rPr lang="ru-RU" sz="1200" dirty="0" err="1">
                <a:effectLst/>
              </a:rPr>
              <a:t>міг</a:t>
            </a:r>
            <a:r>
              <a:rPr lang="ru-RU" sz="1200" dirty="0">
                <a:effectLst/>
              </a:rPr>
              <a:t> би відвідати та подякувати. І </a:t>
            </a:r>
            <a:r>
              <a:rPr lang="ru-RU" sz="1200" dirty="0" err="1">
                <a:effectLst/>
              </a:rPr>
              <a:t>якщо</a:t>
            </a:r>
            <a:r>
              <a:rPr lang="ru-RU" sz="1200" dirty="0">
                <a:effectLst/>
              </a:rPr>
              <a:t> це важко зробити, то нехай Божа благодать </a:t>
            </a:r>
            <a:r>
              <a:rPr lang="ru-RU" sz="1200" dirty="0" err="1">
                <a:effectLst/>
              </a:rPr>
              <a:t>допоможе</a:t>
            </a:r>
            <a:r>
              <a:rPr lang="ru-RU" sz="1200" dirty="0">
                <a:effectLst/>
              </a:rPr>
              <a:t> </a:t>
            </a:r>
            <a:r>
              <a:rPr lang="ru-RU" sz="1200" dirty="0" err="1">
                <a:effectLst/>
              </a:rPr>
              <a:t>тобі</a:t>
            </a:r>
            <a:r>
              <a:rPr lang="ru-RU" sz="1200" dirty="0">
                <a:effectLst/>
              </a:rPr>
              <a:t>.</a:t>
            </a:r>
          </a:p>
        </p:txBody>
      </p:sp>
      <p:pic>
        <p:nvPicPr>
          <p:cNvPr id="9" name="Content Placeholder 10">
            <a:extLst>
              <a:ext uri="{FF2B5EF4-FFF2-40B4-BE49-F238E27FC236}">
                <a16:creationId xmlns:a16="http://schemas.microsoft.com/office/drawing/2014/main" id="{6AADA80F-5A1B-6A40-A25D-C3E2299EB516}"/>
              </a:ext>
            </a:extLst>
          </p:cNvPr>
          <p:cNvPicPr>
            <a:picLocks noGrp="1" noChangeAspect="1"/>
          </p:cNvPicPr>
          <p:nvPr>
            <p:ph sz="quarter" idx="14"/>
          </p:nvPr>
        </p:nvPicPr>
        <p:blipFill>
          <a:blip r:embed="rId2"/>
          <a:stretch>
            <a:fillRect/>
          </a:stretch>
        </p:blipFill>
        <p:spPr>
          <a:xfrm>
            <a:off x="4844141" y="2367093"/>
            <a:ext cx="3424107" cy="3424107"/>
          </a:xfrm>
          <a:prstGeom prst="rect">
            <a:avLst/>
          </a:prstGeom>
        </p:spPr>
      </p:pic>
      <p:pic>
        <p:nvPicPr>
          <p:cNvPr id="10" name="Content Placeholder 10">
            <a:extLst>
              <a:ext uri="{FF2B5EF4-FFF2-40B4-BE49-F238E27FC236}">
                <a16:creationId xmlns:a16="http://schemas.microsoft.com/office/drawing/2014/main" id="{F1EBF5F9-9CD5-8B45-B03A-6604E0DCDCCB}"/>
              </a:ext>
            </a:extLst>
          </p:cNvPr>
          <p:cNvPicPr>
            <a:picLocks noChangeAspect="1"/>
          </p:cNvPicPr>
          <p:nvPr/>
        </p:nvPicPr>
        <p:blipFill>
          <a:blip r:embed="rId2"/>
          <a:stretch>
            <a:fillRect/>
          </a:stretch>
        </p:blipFill>
        <p:spPr>
          <a:xfrm>
            <a:off x="4831687" y="2367093"/>
            <a:ext cx="3429444" cy="3429444"/>
          </a:xfrm>
          <a:prstGeom prst="rect">
            <a:avLst/>
          </a:prstGeom>
        </p:spPr>
      </p:pic>
    </p:spTree>
    <p:extLst>
      <p:ext uri="{BB962C8B-B14F-4D97-AF65-F5344CB8AC3E}">
        <p14:creationId xmlns:p14="http://schemas.microsoft.com/office/powerpoint/2010/main" val="402831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D8A74-F163-AA48-9F58-A1681021BC1A}"/>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4D0F298A-EC6B-D349-A8C6-8DC585E6598F}"/>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90165134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BC258-06F3-4C43-B67B-E3A3E1F778C6}"/>
              </a:ext>
            </a:extLst>
          </p:cNvPr>
          <p:cNvSpPr>
            <a:spLocks noGrp="1"/>
          </p:cNvSpPr>
          <p:nvPr>
            <p:ph type="ctrTitle"/>
          </p:nvPr>
        </p:nvSpPr>
        <p:spPr>
          <a:xfrm>
            <a:off x="935421" y="1300786"/>
            <a:ext cx="7273158" cy="2509213"/>
          </a:xfrm>
        </p:spPr>
        <p:txBody>
          <a:bodyPr>
            <a:normAutofit/>
          </a:bodyPr>
          <a:lstStyle/>
          <a:p>
            <a:r>
              <a:rPr lang="ru-RU" sz="8000" b="1" dirty="0"/>
              <a:t>Нарешті вільний</a:t>
            </a:r>
            <a:endParaRPr lang="en-US" sz="8000" b="1" dirty="0"/>
          </a:p>
        </p:txBody>
      </p:sp>
      <p:sp>
        <p:nvSpPr>
          <p:cNvPr id="3" name="Subtitle 2">
            <a:extLst>
              <a:ext uri="{FF2B5EF4-FFF2-40B4-BE49-F238E27FC236}">
                <a16:creationId xmlns:a16="http://schemas.microsoft.com/office/drawing/2014/main" id="{F35D242C-DBFD-0A4E-BCAA-ED37AE6BA4AA}"/>
              </a:ext>
            </a:extLst>
          </p:cNvPr>
          <p:cNvSpPr>
            <a:spLocks noGrp="1"/>
          </p:cNvSpPr>
          <p:nvPr>
            <p:ph type="subTitle" idx="1"/>
          </p:nvPr>
        </p:nvSpPr>
        <p:spPr/>
        <p:txBody>
          <a:bodyPr>
            <a:normAutofit/>
          </a:bodyPr>
          <a:lstStyle/>
          <a:p>
            <a:r>
              <a:rPr lang="ru-RU" sz="1700" dirty="0">
                <a:effectLst/>
              </a:rPr>
              <a:t>Дев'ять практичних кроків для звільнення від порнографічної залежності</a:t>
            </a:r>
          </a:p>
          <a:p>
            <a:r>
              <a:rPr lang="ru-RU" sz="1700" dirty="0"/>
              <a:t>Листопад 2021 №9</a:t>
            </a:r>
            <a:endParaRPr lang="en-US" sz="1700" dirty="0"/>
          </a:p>
        </p:txBody>
      </p:sp>
    </p:spTree>
    <p:extLst>
      <p:ext uri="{BB962C8B-B14F-4D97-AF65-F5344CB8AC3E}">
        <p14:creationId xmlns:p14="http://schemas.microsoft.com/office/powerpoint/2010/main" val="1525445718"/>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DCA00-23C1-B246-8181-E1FE7FD30C29}"/>
              </a:ext>
            </a:extLst>
          </p:cNvPr>
          <p:cNvSpPr>
            <a:spLocks noGrp="1"/>
          </p:cNvSpPr>
          <p:nvPr>
            <p:ph type="title"/>
          </p:nvPr>
        </p:nvSpPr>
        <p:spPr/>
        <p:txBody>
          <a:bodyPr>
            <a:normAutofit/>
          </a:bodyPr>
          <a:lstStyle/>
          <a:p>
            <a:r>
              <a:rPr lang="ru-RU" sz="4800" dirty="0">
                <a:effectLst/>
              </a:rPr>
              <a:t>Благодать стосунків із Христом</a:t>
            </a:r>
            <a:endParaRPr lang="en-US" sz="4800" dirty="0"/>
          </a:p>
        </p:txBody>
      </p:sp>
      <p:sp>
        <p:nvSpPr>
          <p:cNvPr id="3" name="Content Placeholder 2">
            <a:extLst>
              <a:ext uri="{FF2B5EF4-FFF2-40B4-BE49-F238E27FC236}">
                <a16:creationId xmlns:a16="http://schemas.microsoft.com/office/drawing/2014/main" id="{1C1B70FD-C33C-3A49-B951-D23A51AE0C55}"/>
              </a:ext>
            </a:extLst>
          </p:cNvPr>
          <p:cNvSpPr>
            <a:spLocks noGrp="1"/>
          </p:cNvSpPr>
          <p:nvPr>
            <p:ph sz="quarter" idx="13"/>
          </p:nvPr>
        </p:nvSpPr>
        <p:spPr/>
        <p:txBody>
          <a:bodyPr>
            <a:normAutofit/>
          </a:bodyPr>
          <a:lstStyle/>
          <a:p>
            <a:r>
              <a:rPr lang="ru-RU" sz="1400" dirty="0"/>
              <a:t>Від івана 6:53-58</a:t>
            </a:r>
          </a:p>
          <a:p>
            <a:r>
              <a:rPr lang="ru-RU" sz="1400" dirty="0">
                <a:effectLst/>
              </a:rPr>
              <a:t>Це чудово, що ти шукаєш звільнення від порнографії в Ісусі. І все ж, коли ти приходиш до Ісуса з </a:t>
            </a:r>
            <a:r>
              <a:rPr lang="ru-RU" sz="1400" dirty="0" err="1">
                <a:effectLst/>
              </a:rPr>
              <a:t>цим</a:t>
            </a:r>
            <a:r>
              <a:rPr lang="ru-RU" sz="1400" dirty="0">
                <a:effectLst/>
              </a:rPr>
              <a:t> </a:t>
            </a:r>
            <a:r>
              <a:rPr lang="ru-RU" sz="1400" dirty="0" err="1">
                <a:effectLst/>
              </a:rPr>
              <a:t>бажанням</a:t>
            </a:r>
            <a:r>
              <a:rPr lang="ru-RU" sz="1400" dirty="0">
                <a:effectLst/>
              </a:rPr>
              <a:t>, ти можеш бути схожим на натовп, який прийшов до Ісуса просто по хліб. Істина, яку Бог хотів відкрити тут у тому, що твої стосунки з Ісусом важливіші за твою боротьбу з порнографією.</a:t>
            </a:r>
          </a:p>
        </p:txBody>
      </p:sp>
      <p:pic>
        <p:nvPicPr>
          <p:cNvPr id="9" name="Content Placeholder 10">
            <a:extLst>
              <a:ext uri="{FF2B5EF4-FFF2-40B4-BE49-F238E27FC236}">
                <a16:creationId xmlns:a16="http://schemas.microsoft.com/office/drawing/2014/main" id="{6AADA80F-5A1B-6A40-A25D-C3E2299EB516}"/>
              </a:ext>
            </a:extLst>
          </p:cNvPr>
          <p:cNvPicPr>
            <a:picLocks noGrp="1" noChangeAspect="1"/>
          </p:cNvPicPr>
          <p:nvPr>
            <p:ph sz="quarter" idx="14"/>
          </p:nvPr>
        </p:nvPicPr>
        <p:blipFill>
          <a:blip r:embed="rId2"/>
          <a:stretch>
            <a:fillRect/>
          </a:stretch>
        </p:blipFill>
        <p:spPr>
          <a:xfrm>
            <a:off x="4844141" y="2367093"/>
            <a:ext cx="3424107" cy="3424107"/>
          </a:xfrm>
          <a:prstGeom prst="rect">
            <a:avLst/>
          </a:prstGeom>
        </p:spPr>
      </p:pic>
      <p:pic>
        <p:nvPicPr>
          <p:cNvPr id="10" name="Content Placeholder 10">
            <a:extLst>
              <a:ext uri="{FF2B5EF4-FFF2-40B4-BE49-F238E27FC236}">
                <a16:creationId xmlns:a16="http://schemas.microsoft.com/office/drawing/2014/main" id="{F1EBF5F9-9CD5-8B45-B03A-6604E0DCDCCB}"/>
              </a:ext>
            </a:extLst>
          </p:cNvPr>
          <p:cNvPicPr>
            <a:picLocks noChangeAspect="1"/>
          </p:cNvPicPr>
          <p:nvPr/>
        </p:nvPicPr>
        <p:blipFill>
          <a:blip r:embed="rId2"/>
          <a:stretch>
            <a:fillRect/>
          </a:stretch>
        </p:blipFill>
        <p:spPr>
          <a:xfrm>
            <a:off x="4831687" y="2367093"/>
            <a:ext cx="3429444" cy="3429444"/>
          </a:xfrm>
          <a:prstGeom prst="rect">
            <a:avLst/>
          </a:prstGeom>
        </p:spPr>
      </p:pic>
    </p:spTree>
    <p:extLst>
      <p:ext uri="{BB962C8B-B14F-4D97-AF65-F5344CB8AC3E}">
        <p14:creationId xmlns:p14="http://schemas.microsoft.com/office/powerpoint/2010/main" val="496996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DCA00-23C1-B246-8181-E1FE7FD30C29}"/>
              </a:ext>
            </a:extLst>
          </p:cNvPr>
          <p:cNvSpPr>
            <a:spLocks noGrp="1"/>
          </p:cNvSpPr>
          <p:nvPr>
            <p:ph type="title"/>
          </p:nvPr>
        </p:nvSpPr>
        <p:spPr/>
        <p:txBody>
          <a:bodyPr>
            <a:normAutofit/>
          </a:bodyPr>
          <a:lstStyle/>
          <a:p>
            <a:r>
              <a:rPr lang="ru-RU" sz="4800" dirty="0">
                <a:effectLst/>
              </a:rPr>
              <a:t>Благодать стосунків із Христом</a:t>
            </a:r>
            <a:endParaRPr lang="en-US" sz="4800" dirty="0"/>
          </a:p>
        </p:txBody>
      </p:sp>
      <p:sp>
        <p:nvSpPr>
          <p:cNvPr id="3" name="Content Placeholder 2">
            <a:extLst>
              <a:ext uri="{FF2B5EF4-FFF2-40B4-BE49-F238E27FC236}">
                <a16:creationId xmlns:a16="http://schemas.microsoft.com/office/drawing/2014/main" id="{1C1B70FD-C33C-3A49-B951-D23A51AE0C55}"/>
              </a:ext>
            </a:extLst>
          </p:cNvPr>
          <p:cNvSpPr>
            <a:spLocks noGrp="1"/>
          </p:cNvSpPr>
          <p:nvPr>
            <p:ph sz="quarter" idx="13"/>
          </p:nvPr>
        </p:nvSpPr>
        <p:spPr/>
        <p:txBody>
          <a:bodyPr>
            <a:normAutofit/>
          </a:bodyPr>
          <a:lstStyle/>
          <a:p>
            <a:r>
              <a:rPr lang="ru-RU" sz="1400" dirty="0">
                <a:effectLst/>
              </a:rPr>
              <a:t>Якщо Ісус цікавить тебе тільки тоді, коли тобі потрібна допомога у протистоянні порнографії, ти по-справжньому не йдеш за Ісусом. Він тобі потрібний не тому, що ти його любиш і хочеш мати стосунки з ним, але тому, що тобі просто потрібна його допомога. Ми всі приходимо до Ісуса часом. Всі ми хочемо, щоб він здійснив наші бажання і дав нам те, що нам хочеться.</a:t>
            </a:r>
          </a:p>
        </p:txBody>
      </p:sp>
      <p:pic>
        <p:nvPicPr>
          <p:cNvPr id="9" name="Content Placeholder 10">
            <a:extLst>
              <a:ext uri="{FF2B5EF4-FFF2-40B4-BE49-F238E27FC236}">
                <a16:creationId xmlns:a16="http://schemas.microsoft.com/office/drawing/2014/main" id="{6AADA80F-5A1B-6A40-A25D-C3E2299EB516}"/>
              </a:ext>
            </a:extLst>
          </p:cNvPr>
          <p:cNvPicPr>
            <a:picLocks noGrp="1" noChangeAspect="1"/>
          </p:cNvPicPr>
          <p:nvPr>
            <p:ph sz="quarter" idx="14"/>
          </p:nvPr>
        </p:nvPicPr>
        <p:blipFill>
          <a:blip r:embed="rId2"/>
          <a:stretch>
            <a:fillRect/>
          </a:stretch>
        </p:blipFill>
        <p:spPr>
          <a:xfrm>
            <a:off x="4844141" y="2367093"/>
            <a:ext cx="3424107" cy="3424107"/>
          </a:xfrm>
          <a:prstGeom prst="rect">
            <a:avLst/>
          </a:prstGeom>
        </p:spPr>
      </p:pic>
      <p:pic>
        <p:nvPicPr>
          <p:cNvPr id="10" name="Content Placeholder 10">
            <a:extLst>
              <a:ext uri="{FF2B5EF4-FFF2-40B4-BE49-F238E27FC236}">
                <a16:creationId xmlns:a16="http://schemas.microsoft.com/office/drawing/2014/main" id="{F1EBF5F9-9CD5-8B45-B03A-6604E0DCDCCB}"/>
              </a:ext>
            </a:extLst>
          </p:cNvPr>
          <p:cNvPicPr>
            <a:picLocks noChangeAspect="1"/>
          </p:cNvPicPr>
          <p:nvPr/>
        </p:nvPicPr>
        <p:blipFill>
          <a:blip r:embed="rId2"/>
          <a:stretch>
            <a:fillRect/>
          </a:stretch>
        </p:blipFill>
        <p:spPr>
          <a:xfrm>
            <a:off x="4831687" y="2367093"/>
            <a:ext cx="3429444" cy="3429444"/>
          </a:xfrm>
          <a:prstGeom prst="rect">
            <a:avLst/>
          </a:prstGeom>
        </p:spPr>
      </p:pic>
    </p:spTree>
    <p:extLst>
      <p:ext uri="{BB962C8B-B14F-4D97-AF65-F5344CB8AC3E}">
        <p14:creationId xmlns:p14="http://schemas.microsoft.com/office/powerpoint/2010/main" val="2563522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DCA00-23C1-B246-8181-E1FE7FD30C29}"/>
              </a:ext>
            </a:extLst>
          </p:cNvPr>
          <p:cNvSpPr>
            <a:spLocks noGrp="1"/>
          </p:cNvSpPr>
          <p:nvPr>
            <p:ph type="title"/>
          </p:nvPr>
        </p:nvSpPr>
        <p:spPr/>
        <p:txBody>
          <a:bodyPr>
            <a:normAutofit fontScale="90000"/>
          </a:bodyPr>
          <a:lstStyle/>
          <a:p>
            <a:r>
              <a:rPr lang="ru-RU" sz="6000" dirty="0">
                <a:effectLst/>
              </a:rPr>
              <a:t>Благодать, що змінює</a:t>
            </a:r>
            <a:endParaRPr lang="en-US" sz="6000" dirty="0"/>
          </a:p>
        </p:txBody>
      </p:sp>
      <p:sp>
        <p:nvSpPr>
          <p:cNvPr id="3" name="Content Placeholder 2">
            <a:extLst>
              <a:ext uri="{FF2B5EF4-FFF2-40B4-BE49-F238E27FC236}">
                <a16:creationId xmlns:a16="http://schemas.microsoft.com/office/drawing/2014/main" id="{1C1B70FD-C33C-3A49-B951-D23A51AE0C55}"/>
              </a:ext>
            </a:extLst>
          </p:cNvPr>
          <p:cNvSpPr>
            <a:spLocks noGrp="1"/>
          </p:cNvSpPr>
          <p:nvPr>
            <p:ph sz="quarter" idx="13"/>
          </p:nvPr>
        </p:nvSpPr>
        <p:spPr/>
        <p:txBody>
          <a:bodyPr>
            <a:normAutofit/>
          </a:bodyPr>
          <a:lstStyle/>
          <a:p>
            <a:r>
              <a:rPr lang="ru-RU" sz="1600" dirty="0">
                <a:effectLst/>
              </a:rPr>
              <a:t>Не відкладаючи, помолися Богу і визнай свій гріх, проси Божої благодаті, що прощає. </a:t>
            </a:r>
          </a:p>
          <a:p>
            <a:r>
              <a:rPr lang="ru-RU" sz="1600" dirty="0">
                <a:effectLst/>
              </a:rPr>
              <a:t>У цій же молитві попроси у Бога сили благодаті, що змінює, для свого життя. </a:t>
            </a:r>
          </a:p>
          <a:p>
            <a:r>
              <a:rPr lang="ru-RU" sz="1600" dirty="0">
                <a:effectLst/>
              </a:rPr>
              <a:t>Не переставай молитися до тих пір, поки по-справжньому не повіриш, що ця благодать, що є в Христі для тебе.</a:t>
            </a:r>
          </a:p>
        </p:txBody>
      </p:sp>
      <p:sp>
        <p:nvSpPr>
          <p:cNvPr id="5" name="Content Placeholder 4">
            <a:extLst>
              <a:ext uri="{FF2B5EF4-FFF2-40B4-BE49-F238E27FC236}">
                <a16:creationId xmlns:a16="http://schemas.microsoft.com/office/drawing/2014/main" id="{94F24D04-0547-1946-B569-C977B4C8D5A0}"/>
              </a:ext>
            </a:extLst>
          </p:cNvPr>
          <p:cNvSpPr>
            <a:spLocks noGrp="1"/>
          </p:cNvSpPr>
          <p:nvPr>
            <p:ph sz="quarter" idx="14"/>
          </p:nvPr>
        </p:nvSpPr>
        <p:spPr/>
        <p:txBody>
          <a:bodyPr/>
          <a:lstStyle/>
          <a:p>
            <a:endParaRPr lang="en-US" dirty="0"/>
          </a:p>
        </p:txBody>
      </p:sp>
      <p:pic>
        <p:nvPicPr>
          <p:cNvPr id="7" name="Content Placeholder 10">
            <a:extLst>
              <a:ext uri="{FF2B5EF4-FFF2-40B4-BE49-F238E27FC236}">
                <a16:creationId xmlns:a16="http://schemas.microsoft.com/office/drawing/2014/main" id="{29223CBC-9FC2-1F4B-B732-C715526DDCF3}"/>
              </a:ext>
            </a:extLst>
          </p:cNvPr>
          <p:cNvPicPr>
            <a:picLocks noChangeAspect="1"/>
          </p:cNvPicPr>
          <p:nvPr/>
        </p:nvPicPr>
        <p:blipFill>
          <a:blip r:embed="rId2"/>
          <a:stretch>
            <a:fillRect/>
          </a:stretch>
        </p:blipFill>
        <p:spPr>
          <a:xfrm>
            <a:off x="4831687" y="2367093"/>
            <a:ext cx="3429444" cy="3429444"/>
          </a:xfrm>
          <a:prstGeom prst="rect">
            <a:avLst/>
          </a:prstGeom>
        </p:spPr>
      </p:pic>
    </p:spTree>
    <p:extLst>
      <p:ext uri="{BB962C8B-B14F-4D97-AF65-F5344CB8AC3E}">
        <p14:creationId xmlns:p14="http://schemas.microsoft.com/office/powerpoint/2010/main" val="2649177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DCA00-23C1-B246-8181-E1FE7FD30C29}"/>
              </a:ext>
            </a:extLst>
          </p:cNvPr>
          <p:cNvSpPr>
            <a:spLocks noGrp="1"/>
          </p:cNvSpPr>
          <p:nvPr>
            <p:ph type="title"/>
          </p:nvPr>
        </p:nvSpPr>
        <p:spPr/>
        <p:txBody>
          <a:bodyPr>
            <a:normAutofit/>
          </a:bodyPr>
          <a:lstStyle/>
          <a:p>
            <a:r>
              <a:rPr lang="ru-RU" sz="4800" dirty="0">
                <a:effectLst/>
              </a:rPr>
              <a:t>Благодать стосунків із Христом</a:t>
            </a:r>
            <a:endParaRPr lang="en-US" sz="4800" dirty="0"/>
          </a:p>
        </p:txBody>
      </p:sp>
      <p:sp>
        <p:nvSpPr>
          <p:cNvPr id="3" name="Content Placeholder 2">
            <a:extLst>
              <a:ext uri="{FF2B5EF4-FFF2-40B4-BE49-F238E27FC236}">
                <a16:creationId xmlns:a16="http://schemas.microsoft.com/office/drawing/2014/main" id="{1C1B70FD-C33C-3A49-B951-D23A51AE0C55}"/>
              </a:ext>
            </a:extLst>
          </p:cNvPr>
          <p:cNvSpPr>
            <a:spLocks noGrp="1"/>
          </p:cNvSpPr>
          <p:nvPr>
            <p:ph sz="quarter" idx="13"/>
          </p:nvPr>
        </p:nvSpPr>
        <p:spPr/>
        <p:txBody>
          <a:bodyPr>
            <a:noAutofit/>
          </a:bodyPr>
          <a:lstStyle/>
          <a:p>
            <a:r>
              <a:rPr lang="ru-RU" sz="1300" dirty="0">
                <a:effectLst/>
              </a:rPr>
              <a:t>Зрозумійте мене правильно, це нормально і правильно приходити до Бога зі своїми бажаннями та просити в нього в нього і хліба насущного і допомоги на шляху свободи від порнографії. Але Бог - </a:t>
            </a:r>
            <a:r>
              <a:rPr lang="ru-RU" sz="1300" dirty="0" err="1">
                <a:effectLst/>
              </a:rPr>
              <a:t>це</a:t>
            </a:r>
            <a:r>
              <a:rPr lang="ru-RU" sz="1300" dirty="0">
                <a:effectLst/>
              </a:rPr>
              <a:t> не джин </a:t>
            </a:r>
            <a:r>
              <a:rPr lang="ru-RU" sz="1300" dirty="0" err="1">
                <a:effectLst/>
              </a:rPr>
              <a:t>із</a:t>
            </a:r>
            <a:r>
              <a:rPr lang="ru-RU" sz="1300" dirty="0">
                <a:effectLst/>
              </a:rPr>
              <a:t> лампи та не хлопчик на побігеньках, а суверенний цар, який врятував нас за своєю благодаттю та милістю. І </a:t>
            </a:r>
            <a:r>
              <a:rPr lang="ru-RU" sz="1300" dirty="0" err="1">
                <a:effectLst/>
              </a:rPr>
              <a:t>мені</a:t>
            </a:r>
            <a:r>
              <a:rPr lang="ru-RU" sz="1300" dirty="0">
                <a:effectLst/>
              </a:rPr>
              <a:t>, й вам слід шукати стосунків із ним, а не просто користуватися ним для вирішення своїх проблем.</a:t>
            </a:r>
          </a:p>
        </p:txBody>
      </p:sp>
      <p:pic>
        <p:nvPicPr>
          <p:cNvPr id="9" name="Content Placeholder 10">
            <a:extLst>
              <a:ext uri="{FF2B5EF4-FFF2-40B4-BE49-F238E27FC236}">
                <a16:creationId xmlns:a16="http://schemas.microsoft.com/office/drawing/2014/main" id="{6AADA80F-5A1B-6A40-A25D-C3E2299EB516}"/>
              </a:ext>
            </a:extLst>
          </p:cNvPr>
          <p:cNvPicPr>
            <a:picLocks noGrp="1" noChangeAspect="1"/>
          </p:cNvPicPr>
          <p:nvPr>
            <p:ph sz="quarter" idx="14"/>
          </p:nvPr>
        </p:nvPicPr>
        <p:blipFill>
          <a:blip r:embed="rId2"/>
          <a:stretch>
            <a:fillRect/>
          </a:stretch>
        </p:blipFill>
        <p:spPr>
          <a:xfrm>
            <a:off x="4844141" y="2367093"/>
            <a:ext cx="3424107" cy="3424107"/>
          </a:xfrm>
          <a:prstGeom prst="rect">
            <a:avLst/>
          </a:prstGeom>
        </p:spPr>
      </p:pic>
      <p:pic>
        <p:nvPicPr>
          <p:cNvPr id="10" name="Content Placeholder 10">
            <a:extLst>
              <a:ext uri="{FF2B5EF4-FFF2-40B4-BE49-F238E27FC236}">
                <a16:creationId xmlns:a16="http://schemas.microsoft.com/office/drawing/2014/main" id="{F1EBF5F9-9CD5-8B45-B03A-6604E0DCDCCB}"/>
              </a:ext>
            </a:extLst>
          </p:cNvPr>
          <p:cNvPicPr>
            <a:picLocks noChangeAspect="1"/>
          </p:cNvPicPr>
          <p:nvPr/>
        </p:nvPicPr>
        <p:blipFill>
          <a:blip r:embed="rId2"/>
          <a:stretch>
            <a:fillRect/>
          </a:stretch>
        </p:blipFill>
        <p:spPr>
          <a:xfrm>
            <a:off x="4831687" y="2367093"/>
            <a:ext cx="3429444" cy="3429444"/>
          </a:xfrm>
          <a:prstGeom prst="rect">
            <a:avLst/>
          </a:prstGeom>
        </p:spPr>
      </p:pic>
    </p:spTree>
    <p:extLst>
      <p:ext uri="{BB962C8B-B14F-4D97-AF65-F5344CB8AC3E}">
        <p14:creationId xmlns:p14="http://schemas.microsoft.com/office/powerpoint/2010/main" val="3473955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DCA00-23C1-B246-8181-E1FE7FD30C29}"/>
              </a:ext>
            </a:extLst>
          </p:cNvPr>
          <p:cNvSpPr>
            <a:spLocks noGrp="1"/>
          </p:cNvSpPr>
          <p:nvPr>
            <p:ph type="title"/>
          </p:nvPr>
        </p:nvSpPr>
        <p:spPr/>
        <p:txBody>
          <a:bodyPr>
            <a:normAutofit/>
          </a:bodyPr>
          <a:lstStyle/>
          <a:p>
            <a:r>
              <a:rPr lang="ru-RU" sz="4300" dirty="0">
                <a:effectLst/>
              </a:rPr>
              <a:t>Благодать стосунків із Христом</a:t>
            </a:r>
            <a:endParaRPr lang="en-US" sz="4300" dirty="0"/>
          </a:p>
        </p:txBody>
      </p:sp>
      <p:sp>
        <p:nvSpPr>
          <p:cNvPr id="3" name="Content Placeholder 2">
            <a:extLst>
              <a:ext uri="{FF2B5EF4-FFF2-40B4-BE49-F238E27FC236}">
                <a16:creationId xmlns:a16="http://schemas.microsoft.com/office/drawing/2014/main" id="{1C1B70FD-C33C-3A49-B951-D23A51AE0C55}"/>
              </a:ext>
            </a:extLst>
          </p:cNvPr>
          <p:cNvSpPr>
            <a:spLocks noGrp="1"/>
          </p:cNvSpPr>
          <p:nvPr>
            <p:ph sz="quarter" idx="13"/>
          </p:nvPr>
        </p:nvSpPr>
        <p:spPr/>
        <p:txBody>
          <a:bodyPr>
            <a:normAutofit/>
          </a:bodyPr>
          <a:lstStyle/>
          <a:p>
            <a:r>
              <a:rPr lang="ru-RU" sz="1600" dirty="0">
                <a:effectLst/>
              </a:rPr>
              <a:t>Коли ти приходиш до </a:t>
            </a:r>
            <a:r>
              <a:rPr lang="ru-RU" sz="1600" dirty="0" err="1">
                <a:effectLst/>
              </a:rPr>
              <a:t>Ісуса</a:t>
            </a:r>
            <a:r>
              <a:rPr lang="ru-RU" sz="1600" dirty="0">
                <a:effectLst/>
              </a:rPr>
              <a:t> просто через те, що він може тобі щось дати, або щось зробити для тебе, то ти ще не </a:t>
            </a:r>
            <a:r>
              <a:rPr lang="ru-RU" sz="1600" dirty="0" err="1">
                <a:effectLst/>
              </a:rPr>
              <a:t>зрозумів</a:t>
            </a:r>
            <a:r>
              <a:rPr lang="ru-RU" sz="1600" dirty="0">
                <a:effectLst/>
              </a:rPr>
              <a:t> для чого взагалі слід приходити до Ісуса. Бог не існує заради нас, хоча він врятував нас від гріхів і піклується про нас. Але ми для нього, завдяки йому і для того, щоб поклонятися і служити йому.</a:t>
            </a:r>
          </a:p>
        </p:txBody>
      </p:sp>
      <p:pic>
        <p:nvPicPr>
          <p:cNvPr id="9" name="Content Placeholder 10">
            <a:extLst>
              <a:ext uri="{FF2B5EF4-FFF2-40B4-BE49-F238E27FC236}">
                <a16:creationId xmlns:a16="http://schemas.microsoft.com/office/drawing/2014/main" id="{6AADA80F-5A1B-6A40-A25D-C3E2299EB516}"/>
              </a:ext>
            </a:extLst>
          </p:cNvPr>
          <p:cNvPicPr>
            <a:picLocks noGrp="1" noChangeAspect="1"/>
          </p:cNvPicPr>
          <p:nvPr>
            <p:ph sz="quarter" idx="14"/>
          </p:nvPr>
        </p:nvPicPr>
        <p:blipFill>
          <a:blip r:embed="rId2"/>
          <a:stretch>
            <a:fillRect/>
          </a:stretch>
        </p:blipFill>
        <p:spPr>
          <a:xfrm>
            <a:off x="4844141" y="2367093"/>
            <a:ext cx="3424107" cy="3424107"/>
          </a:xfrm>
          <a:prstGeom prst="rect">
            <a:avLst/>
          </a:prstGeom>
        </p:spPr>
      </p:pic>
      <p:pic>
        <p:nvPicPr>
          <p:cNvPr id="10" name="Content Placeholder 10">
            <a:extLst>
              <a:ext uri="{FF2B5EF4-FFF2-40B4-BE49-F238E27FC236}">
                <a16:creationId xmlns:a16="http://schemas.microsoft.com/office/drawing/2014/main" id="{F1EBF5F9-9CD5-8B45-B03A-6604E0DCDCCB}"/>
              </a:ext>
            </a:extLst>
          </p:cNvPr>
          <p:cNvPicPr>
            <a:picLocks noChangeAspect="1"/>
          </p:cNvPicPr>
          <p:nvPr/>
        </p:nvPicPr>
        <p:blipFill>
          <a:blip r:embed="rId2"/>
          <a:stretch>
            <a:fillRect/>
          </a:stretch>
        </p:blipFill>
        <p:spPr>
          <a:xfrm>
            <a:off x="4831687" y="2367093"/>
            <a:ext cx="3429444" cy="3429444"/>
          </a:xfrm>
          <a:prstGeom prst="rect">
            <a:avLst/>
          </a:prstGeom>
        </p:spPr>
      </p:pic>
    </p:spTree>
    <p:extLst>
      <p:ext uri="{BB962C8B-B14F-4D97-AF65-F5344CB8AC3E}">
        <p14:creationId xmlns:p14="http://schemas.microsoft.com/office/powerpoint/2010/main" val="883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DCA00-23C1-B246-8181-E1FE7FD30C29}"/>
              </a:ext>
            </a:extLst>
          </p:cNvPr>
          <p:cNvSpPr>
            <a:spLocks noGrp="1"/>
          </p:cNvSpPr>
          <p:nvPr>
            <p:ph type="title"/>
          </p:nvPr>
        </p:nvSpPr>
        <p:spPr/>
        <p:txBody>
          <a:bodyPr>
            <a:normAutofit/>
          </a:bodyPr>
          <a:lstStyle/>
          <a:p>
            <a:r>
              <a:rPr lang="ru-RU" sz="4300" dirty="0">
                <a:effectLst/>
              </a:rPr>
              <a:t>Благодать стосунків із Христом</a:t>
            </a:r>
            <a:endParaRPr lang="en-US" sz="4300" dirty="0"/>
          </a:p>
        </p:txBody>
      </p:sp>
      <p:sp>
        <p:nvSpPr>
          <p:cNvPr id="3" name="Content Placeholder 2">
            <a:extLst>
              <a:ext uri="{FF2B5EF4-FFF2-40B4-BE49-F238E27FC236}">
                <a16:creationId xmlns:a16="http://schemas.microsoft.com/office/drawing/2014/main" id="{1C1B70FD-C33C-3A49-B951-D23A51AE0C55}"/>
              </a:ext>
            </a:extLst>
          </p:cNvPr>
          <p:cNvSpPr>
            <a:spLocks noGrp="1"/>
          </p:cNvSpPr>
          <p:nvPr>
            <p:ph sz="quarter" idx="13"/>
          </p:nvPr>
        </p:nvSpPr>
        <p:spPr/>
        <p:txBody>
          <a:bodyPr>
            <a:normAutofit fontScale="62500" lnSpcReduction="20000"/>
          </a:bodyPr>
          <a:lstStyle/>
          <a:p>
            <a:r>
              <a:rPr lang="ru-RU" sz="2400" dirty="0">
                <a:effectLst/>
              </a:rPr>
              <a:t>І хоча спочатку ти був залучений до Ісуса через твої проблеми та залежність від порнографії. Твоя боротьба проти гріха – це лише початок великого Божого плану твого спасіння. Ти врятований не тільки для того, щоб бути вільним від </a:t>
            </a:r>
            <a:r>
              <a:rPr lang="ru-RU" sz="2400" dirty="0" err="1">
                <a:effectLst/>
              </a:rPr>
              <a:t>порнографії</a:t>
            </a:r>
            <a:r>
              <a:rPr lang="ru-RU" sz="2400" dirty="0">
                <a:effectLst/>
              </a:rPr>
              <a:t>, а для того, щоб зазнати радість ходіння з Ісусом, слідування за ним і можливість уподібнюватися йому більше і більше.</a:t>
            </a:r>
            <a:endParaRPr lang="ru-RU" sz="2400" dirty="0"/>
          </a:p>
          <a:p>
            <a:r>
              <a:rPr lang="ru-RU" sz="2400" dirty="0"/>
              <a:t>Матвія 6:33</a:t>
            </a:r>
          </a:p>
        </p:txBody>
      </p:sp>
      <p:pic>
        <p:nvPicPr>
          <p:cNvPr id="9" name="Content Placeholder 10">
            <a:extLst>
              <a:ext uri="{FF2B5EF4-FFF2-40B4-BE49-F238E27FC236}">
                <a16:creationId xmlns:a16="http://schemas.microsoft.com/office/drawing/2014/main" id="{6AADA80F-5A1B-6A40-A25D-C3E2299EB516}"/>
              </a:ext>
            </a:extLst>
          </p:cNvPr>
          <p:cNvPicPr>
            <a:picLocks noGrp="1" noChangeAspect="1"/>
          </p:cNvPicPr>
          <p:nvPr>
            <p:ph sz="quarter" idx="14"/>
          </p:nvPr>
        </p:nvPicPr>
        <p:blipFill>
          <a:blip r:embed="rId2"/>
          <a:stretch>
            <a:fillRect/>
          </a:stretch>
        </p:blipFill>
        <p:spPr>
          <a:xfrm>
            <a:off x="4844141" y="2367093"/>
            <a:ext cx="3424107" cy="3424107"/>
          </a:xfrm>
          <a:prstGeom prst="rect">
            <a:avLst/>
          </a:prstGeom>
        </p:spPr>
      </p:pic>
      <p:pic>
        <p:nvPicPr>
          <p:cNvPr id="10" name="Content Placeholder 10">
            <a:extLst>
              <a:ext uri="{FF2B5EF4-FFF2-40B4-BE49-F238E27FC236}">
                <a16:creationId xmlns:a16="http://schemas.microsoft.com/office/drawing/2014/main" id="{F1EBF5F9-9CD5-8B45-B03A-6604E0DCDCCB}"/>
              </a:ext>
            </a:extLst>
          </p:cNvPr>
          <p:cNvPicPr>
            <a:picLocks noChangeAspect="1"/>
          </p:cNvPicPr>
          <p:nvPr/>
        </p:nvPicPr>
        <p:blipFill>
          <a:blip r:embed="rId2"/>
          <a:stretch>
            <a:fillRect/>
          </a:stretch>
        </p:blipFill>
        <p:spPr>
          <a:xfrm>
            <a:off x="4831687" y="2367093"/>
            <a:ext cx="3429444" cy="3429444"/>
          </a:xfrm>
          <a:prstGeom prst="rect">
            <a:avLst/>
          </a:prstGeom>
        </p:spPr>
      </p:pic>
    </p:spTree>
    <p:extLst>
      <p:ext uri="{BB962C8B-B14F-4D97-AF65-F5344CB8AC3E}">
        <p14:creationId xmlns:p14="http://schemas.microsoft.com/office/powerpoint/2010/main" val="476179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DCA00-23C1-B246-8181-E1FE7FD30C29}"/>
              </a:ext>
            </a:extLst>
          </p:cNvPr>
          <p:cNvSpPr>
            <a:spLocks noGrp="1"/>
          </p:cNvSpPr>
          <p:nvPr>
            <p:ph type="title"/>
          </p:nvPr>
        </p:nvSpPr>
        <p:spPr/>
        <p:txBody>
          <a:bodyPr>
            <a:normAutofit/>
          </a:bodyPr>
          <a:lstStyle/>
          <a:p>
            <a:r>
              <a:rPr lang="ru-RU" sz="4300" dirty="0">
                <a:effectLst/>
              </a:rPr>
              <a:t>Благодать стосунків із Христом</a:t>
            </a:r>
            <a:endParaRPr lang="en-US" sz="4300" dirty="0"/>
          </a:p>
        </p:txBody>
      </p:sp>
      <p:sp>
        <p:nvSpPr>
          <p:cNvPr id="3" name="Content Placeholder 2">
            <a:extLst>
              <a:ext uri="{FF2B5EF4-FFF2-40B4-BE49-F238E27FC236}">
                <a16:creationId xmlns:a16="http://schemas.microsoft.com/office/drawing/2014/main" id="{1C1B70FD-C33C-3A49-B951-D23A51AE0C55}"/>
              </a:ext>
            </a:extLst>
          </p:cNvPr>
          <p:cNvSpPr>
            <a:spLocks noGrp="1"/>
          </p:cNvSpPr>
          <p:nvPr>
            <p:ph sz="quarter" idx="13"/>
          </p:nvPr>
        </p:nvSpPr>
        <p:spPr/>
        <p:txBody>
          <a:bodyPr>
            <a:normAutofit/>
          </a:bodyPr>
          <a:lstStyle/>
          <a:p>
            <a:r>
              <a:rPr lang="ru-RU" sz="1600" dirty="0">
                <a:effectLst/>
              </a:rPr>
              <a:t>Ти не можеш дивитися на Ісуса та на порнографію одночасно. Живі стосунки зі Спасителем цього світу звільняють від гріха так швидко, як ніщо інше і не залишають місця для порнографії. Якщо ти живиш своє серце Ісусом, то ти вже не зможеш дивитися на порнографію.</a:t>
            </a:r>
          </a:p>
        </p:txBody>
      </p:sp>
      <p:pic>
        <p:nvPicPr>
          <p:cNvPr id="9" name="Content Placeholder 10">
            <a:extLst>
              <a:ext uri="{FF2B5EF4-FFF2-40B4-BE49-F238E27FC236}">
                <a16:creationId xmlns:a16="http://schemas.microsoft.com/office/drawing/2014/main" id="{6AADA80F-5A1B-6A40-A25D-C3E2299EB516}"/>
              </a:ext>
            </a:extLst>
          </p:cNvPr>
          <p:cNvPicPr>
            <a:picLocks noGrp="1" noChangeAspect="1"/>
          </p:cNvPicPr>
          <p:nvPr>
            <p:ph sz="quarter" idx="14"/>
          </p:nvPr>
        </p:nvPicPr>
        <p:blipFill>
          <a:blip r:embed="rId2"/>
          <a:stretch>
            <a:fillRect/>
          </a:stretch>
        </p:blipFill>
        <p:spPr>
          <a:xfrm>
            <a:off x="4844141" y="2367093"/>
            <a:ext cx="3424107" cy="3424107"/>
          </a:xfrm>
          <a:prstGeom prst="rect">
            <a:avLst/>
          </a:prstGeom>
        </p:spPr>
      </p:pic>
      <p:pic>
        <p:nvPicPr>
          <p:cNvPr id="10" name="Content Placeholder 10">
            <a:extLst>
              <a:ext uri="{FF2B5EF4-FFF2-40B4-BE49-F238E27FC236}">
                <a16:creationId xmlns:a16="http://schemas.microsoft.com/office/drawing/2014/main" id="{F1EBF5F9-9CD5-8B45-B03A-6604E0DCDCCB}"/>
              </a:ext>
            </a:extLst>
          </p:cNvPr>
          <p:cNvPicPr>
            <a:picLocks noChangeAspect="1"/>
          </p:cNvPicPr>
          <p:nvPr/>
        </p:nvPicPr>
        <p:blipFill>
          <a:blip r:embed="rId2"/>
          <a:stretch>
            <a:fillRect/>
          </a:stretch>
        </p:blipFill>
        <p:spPr>
          <a:xfrm>
            <a:off x="4831687" y="2367093"/>
            <a:ext cx="3429444" cy="3429444"/>
          </a:xfrm>
          <a:prstGeom prst="rect">
            <a:avLst/>
          </a:prstGeom>
        </p:spPr>
      </p:pic>
    </p:spTree>
    <p:extLst>
      <p:ext uri="{BB962C8B-B14F-4D97-AF65-F5344CB8AC3E}">
        <p14:creationId xmlns:p14="http://schemas.microsoft.com/office/powerpoint/2010/main" val="201851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DCA00-23C1-B246-8181-E1FE7FD30C29}"/>
              </a:ext>
            </a:extLst>
          </p:cNvPr>
          <p:cNvSpPr>
            <a:spLocks noGrp="1"/>
          </p:cNvSpPr>
          <p:nvPr>
            <p:ph type="title"/>
          </p:nvPr>
        </p:nvSpPr>
        <p:spPr/>
        <p:txBody>
          <a:bodyPr>
            <a:normAutofit/>
          </a:bodyPr>
          <a:lstStyle/>
          <a:p>
            <a:r>
              <a:rPr lang="ru-RU" sz="4300" dirty="0">
                <a:effectLst/>
              </a:rPr>
              <a:t>Благодать стосунків із Христом</a:t>
            </a:r>
            <a:endParaRPr lang="en-US" sz="4300" dirty="0"/>
          </a:p>
        </p:txBody>
      </p:sp>
      <p:sp>
        <p:nvSpPr>
          <p:cNvPr id="3" name="Content Placeholder 2">
            <a:extLst>
              <a:ext uri="{FF2B5EF4-FFF2-40B4-BE49-F238E27FC236}">
                <a16:creationId xmlns:a16="http://schemas.microsoft.com/office/drawing/2014/main" id="{1C1B70FD-C33C-3A49-B951-D23A51AE0C55}"/>
              </a:ext>
            </a:extLst>
          </p:cNvPr>
          <p:cNvSpPr>
            <a:spLocks noGrp="1"/>
          </p:cNvSpPr>
          <p:nvPr>
            <p:ph sz="quarter" idx="13"/>
          </p:nvPr>
        </p:nvSpPr>
        <p:spPr/>
        <p:txBody>
          <a:bodyPr>
            <a:normAutofit/>
          </a:bodyPr>
          <a:lstStyle/>
          <a:p>
            <a:r>
              <a:rPr lang="uk-UA" sz="1400" dirty="0"/>
              <a:t>Івана </a:t>
            </a:r>
            <a:r>
              <a:rPr lang="ru-RU" sz="1400" dirty="0"/>
              <a:t>6:56 та 15:7-8</a:t>
            </a:r>
          </a:p>
          <a:p>
            <a:r>
              <a:rPr lang="ru-RU" sz="1400" dirty="0" err="1">
                <a:effectLst/>
              </a:rPr>
              <a:t>Перебувати</a:t>
            </a:r>
            <a:r>
              <a:rPr lang="ru-RU" sz="1400" dirty="0">
                <a:effectLst/>
              </a:rPr>
              <a:t> означає знати Його слово </a:t>
            </a:r>
          </a:p>
          <a:p>
            <a:r>
              <a:rPr lang="ru-RU" sz="1400" dirty="0">
                <a:effectLst/>
              </a:rPr>
              <a:t>Це звертатися до Ісуса у молитві </a:t>
            </a:r>
          </a:p>
          <a:p>
            <a:r>
              <a:rPr lang="ru-RU" sz="1400" dirty="0">
                <a:effectLst/>
              </a:rPr>
              <a:t>Це молитися словами Писання </a:t>
            </a:r>
          </a:p>
          <a:p>
            <a:r>
              <a:rPr lang="ru-RU" sz="1400" dirty="0">
                <a:effectLst/>
              </a:rPr>
              <a:t>Це молитися в голос, щоб не відволікатися </a:t>
            </a:r>
          </a:p>
          <a:p>
            <a:r>
              <a:rPr lang="ru-RU" sz="1400" dirty="0">
                <a:effectLst/>
              </a:rPr>
              <a:t>Це співати псалми</a:t>
            </a:r>
          </a:p>
        </p:txBody>
      </p:sp>
      <p:pic>
        <p:nvPicPr>
          <p:cNvPr id="9" name="Content Placeholder 10">
            <a:extLst>
              <a:ext uri="{FF2B5EF4-FFF2-40B4-BE49-F238E27FC236}">
                <a16:creationId xmlns:a16="http://schemas.microsoft.com/office/drawing/2014/main" id="{6AADA80F-5A1B-6A40-A25D-C3E2299EB516}"/>
              </a:ext>
            </a:extLst>
          </p:cNvPr>
          <p:cNvPicPr>
            <a:picLocks noGrp="1" noChangeAspect="1"/>
          </p:cNvPicPr>
          <p:nvPr>
            <p:ph sz="quarter" idx="14"/>
          </p:nvPr>
        </p:nvPicPr>
        <p:blipFill>
          <a:blip r:embed="rId2"/>
          <a:stretch>
            <a:fillRect/>
          </a:stretch>
        </p:blipFill>
        <p:spPr>
          <a:xfrm>
            <a:off x="4844141" y="2367093"/>
            <a:ext cx="3424107" cy="3424107"/>
          </a:xfrm>
          <a:prstGeom prst="rect">
            <a:avLst/>
          </a:prstGeom>
        </p:spPr>
      </p:pic>
      <p:pic>
        <p:nvPicPr>
          <p:cNvPr id="10" name="Content Placeholder 10">
            <a:extLst>
              <a:ext uri="{FF2B5EF4-FFF2-40B4-BE49-F238E27FC236}">
                <a16:creationId xmlns:a16="http://schemas.microsoft.com/office/drawing/2014/main" id="{F1EBF5F9-9CD5-8B45-B03A-6604E0DCDCCB}"/>
              </a:ext>
            </a:extLst>
          </p:cNvPr>
          <p:cNvPicPr>
            <a:picLocks noChangeAspect="1"/>
          </p:cNvPicPr>
          <p:nvPr/>
        </p:nvPicPr>
        <p:blipFill>
          <a:blip r:embed="rId2"/>
          <a:stretch>
            <a:fillRect/>
          </a:stretch>
        </p:blipFill>
        <p:spPr>
          <a:xfrm>
            <a:off x="4831687" y="2367093"/>
            <a:ext cx="3429444" cy="3429444"/>
          </a:xfrm>
          <a:prstGeom prst="rect">
            <a:avLst/>
          </a:prstGeom>
        </p:spPr>
      </p:pic>
    </p:spTree>
    <p:extLst>
      <p:ext uri="{BB962C8B-B14F-4D97-AF65-F5344CB8AC3E}">
        <p14:creationId xmlns:p14="http://schemas.microsoft.com/office/powerpoint/2010/main" val="4259204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DCA00-23C1-B246-8181-E1FE7FD30C29}"/>
              </a:ext>
            </a:extLst>
          </p:cNvPr>
          <p:cNvSpPr>
            <a:spLocks noGrp="1"/>
          </p:cNvSpPr>
          <p:nvPr>
            <p:ph type="title"/>
          </p:nvPr>
        </p:nvSpPr>
        <p:spPr/>
        <p:txBody>
          <a:bodyPr>
            <a:normAutofit/>
          </a:bodyPr>
          <a:lstStyle/>
          <a:p>
            <a:r>
              <a:rPr lang="ru-RU" sz="4300" dirty="0">
                <a:effectLst/>
              </a:rPr>
              <a:t>Благодать стосунків із Христом</a:t>
            </a:r>
            <a:endParaRPr lang="en-US" sz="4300" dirty="0"/>
          </a:p>
        </p:txBody>
      </p:sp>
      <p:sp>
        <p:nvSpPr>
          <p:cNvPr id="3" name="Content Placeholder 2">
            <a:extLst>
              <a:ext uri="{FF2B5EF4-FFF2-40B4-BE49-F238E27FC236}">
                <a16:creationId xmlns:a16="http://schemas.microsoft.com/office/drawing/2014/main" id="{1C1B70FD-C33C-3A49-B951-D23A51AE0C55}"/>
              </a:ext>
            </a:extLst>
          </p:cNvPr>
          <p:cNvSpPr>
            <a:spLocks noGrp="1"/>
          </p:cNvSpPr>
          <p:nvPr>
            <p:ph sz="quarter" idx="13"/>
          </p:nvPr>
        </p:nvSpPr>
        <p:spPr/>
        <p:txBody>
          <a:bodyPr>
            <a:normAutofit fontScale="92500" lnSpcReduction="20000"/>
          </a:bodyPr>
          <a:lstStyle/>
          <a:p>
            <a:r>
              <a:rPr lang="ru-RU" sz="1600" dirty="0">
                <a:effectLst/>
              </a:rPr>
              <a:t>Коли Христос кличе тебе для того, </a:t>
            </a:r>
            <a:r>
              <a:rPr lang="ru-RU" sz="1600" dirty="0" err="1">
                <a:effectLst/>
              </a:rPr>
              <a:t>щоб</a:t>
            </a:r>
            <a:r>
              <a:rPr lang="ru-RU" sz="1600" dirty="0">
                <a:effectLst/>
              </a:rPr>
              <a:t> </a:t>
            </a:r>
            <a:r>
              <a:rPr lang="ru-RU" sz="1600" dirty="0" err="1">
                <a:effectLst/>
              </a:rPr>
              <a:t>мати</a:t>
            </a:r>
            <a:r>
              <a:rPr lang="ru-RU" sz="1600" dirty="0">
                <a:effectLst/>
              </a:rPr>
              <a:t> </a:t>
            </a:r>
            <a:r>
              <a:rPr lang="ru-RU" sz="1600" dirty="0" err="1">
                <a:effectLst/>
              </a:rPr>
              <a:t>стосунки</a:t>
            </a:r>
            <a:r>
              <a:rPr lang="ru-RU" sz="1600" dirty="0">
                <a:effectLst/>
              </a:rPr>
              <a:t> з тобою, він знає, що закликає тебе до чогось такого, чого ти сам зробити не можеш. І тому він дає тобі благодать, яка прощає та змінює. </a:t>
            </a:r>
          </a:p>
          <a:p>
            <a:r>
              <a:rPr lang="ru-RU" sz="1600" dirty="0">
                <a:effectLst/>
              </a:rPr>
              <a:t>Якщо твоє серце холодне для Христа, то проси Його про прощення, про силу, </a:t>
            </a:r>
            <a:r>
              <a:rPr lang="ru-RU" sz="1600" dirty="0" err="1">
                <a:effectLst/>
              </a:rPr>
              <a:t>щоб</a:t>
            </a:r>
            <a:r>
              <a:rPr lang="ru-RU" sz="1600" dirty="0">
                <a:effectLst/>
              </a:rPr>
              <a:t> </a:t>
            </a:r>
            <a:r>
              <a:rPr lang="ru-RU" sz="1600" dirty="0" err="1">
                <a:effectLst/>
              </a:rPr>
              <a:t>змінюватися</a:t>
            </a:r>
            <a:r>
              <a:rPr lang="ru-RU" sz="1600" dirty="0">
                <a:effectLst/>
              </a:rPr>
              <a:t>, щоб у серці твоєму горів вогонь до пізнання його, і щоб ти любив його більше, ніж будь-що.</a:t>
            </a:r>
          </a:p>
        </p:txBody>
      </p:sp>
      <p:pic>
        <p:nvPicPr>
          <p:cNvPr id="9" name="Content Placeholder 10">
            <a:extLst>
              <a:ext uri="{FF2B5EF4-FFF2-40B4-BE49-F238E27FC236}">
                <a16:creationId xmlns:a16="http://schemas.microsoft.com/office/drawing/2014/main" id="{6AADA80F-5A1B-6A40-A25D-C3E2299EB516}"/>
              </a:ext>
            </a:extLst>
          </p:cNvPr>
          <p:cNvPicPr>
            <a:picLocks noGrp="1" noChangeAspect="1"/>
          </p:cNvPicPr>
          <p:nvPr>
            <p:ph sz="quarter" idx="14"/>
          </p:nvPr>
        </p:nvPicPr>
        <p:blipFill>
          <a:blip r:embed="rId2"/>
          <a:stretch>
            <a:fillRect/>
          </a:stretch>
        </p:blipFill>
        <p:spPr>
          <a:xfrm>
            <a:off x="4844141" y="2367093"/>
            <a:ext cx="3424107" cy="3424107"/>
          </a:xfrm>
          <a:prstGeom prst="rect">
            <a:avLst/>
          </a:prstGeom>
        </p:spPr>
      </p:pic>
      <p:pic>
        <p:nvPicPr>
          <p:cNvPr id="10" name="Content Placeholder 10">
            <a:extLst>
              <a:ext uri="{FF2B5EF4-FFF2-40B4-BE49-F238E27FC236}">
                <a16:creationId xmlns:a16="http://schemas.microsoft.com/office/drawing/2014/main" id="{F1EBF5F9-9CD5-8B45-B03A-6604E0DCDCCB}"/>
              </a:ext>
            </a:extLst>
          </p:cNvPr>
          <p:cNvPicPr>
            <a:picLocks noChangeAspect="1"/>
          </p:cNvPicPr>
          <p:nvPr/>
        </p:nvPicPr>
        <p:blipFill>
          <a:blip r:embed="rId2"/>
          <a:stretch>
            <a:fillRect/>
          </a:stretch>
        </p:blipFill>
        <p:spPr>
          <a:xfrm>
            <a:off x="4831687" y="2367093"/>
            <a:ext cx="3429444" cy="3429444"/>
          </a:xfrm>
          <a:prstGeom prst="rect">
            <a:avLst/>
          </a:prstGeom>
        </p:spPr>
      </p:pic>
    </p:spTree>
    <p:extLst>
      <p:ext uri="{BB962C8B-B14F-4D97-AF65-F5344CB8AC3E}">
        <p14:creationId xmlns:p14="http://schemas.microsoft.com/office/powerpoint/2010/main" val="3959479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DCA00-23C1-B246-8181-E1FE7FD30C29}"/>
              </a:ext>
            </a:extLst>
          </p:cNvPr>
          <p:cNvSpPr>
            <a:spLocks noGrp="1"/>
          </p:cNvSpPr>
          <p:nvPr>
            <p:ph type="title"/>
          </p:nvPr>
        </p:nvSpPr>
        <p:spPr/>
        <p:txBody>
          <a:bodyPr>
            <a:normAutofit/>
          </a:bodyPr>
          <a:lstStyle/>
          <a:p>
            <a:r>
              <a:rPr lang="ru-RU" sz="4800" dirty="0">
                <a:effectLst/>
              </a:rPr>
              <a:t>Благодать стосунків із Христом</a:t>
            </a:r>
            <a:endParaRPr lang="en-US" sz="4800" dirty="0"/>
          </a:p>
        </p:txBody>
      </p:sp>
      <p:sp>
        <p:nvSpPr>
          <p:cNvPr id="3" name="Content Placeholder 2">
            <a:extLst>
              <a:ext uri="{FF2B5EF4-FFF2-40B4-BE49-F238E27FC236}">
                <a16:creationId xmlns:a16="http://schemas.microsoft.com/office/drawing/2014/main" id="{1C1B70FD-C33C-3A49-B951-D23A51AE0C55}"/>
              </a:ext>
            </a:extLst>
          </p:cNvPr>
          <p:cNvSpPr>
            <a:spLocks noGrp="1"/>
          </p:cNvSpPr>
          <p:nvPr>
            <p:ph sz="quarter" idx="13"/>
          </p:nvPr>
        </p:nvSpPr>
        <p:spPr/>
        <p:txBody>
          <a:bodyPr>
            <a:normAutofit/>
          </a:bodyPr>
          <a:lstStyle/>
          <a:p>
            <a:r>
              <a:rPr lang="ru-RU" sz="1200" dirty="0">
                <a:effectLst/>
              </a:rPr>
              <a:t>Чи відчуваєш </a:t>
            </a:r>
            <a:r>
              <a:rPr lang="ru-RU" sz="1200" dirty="0" err="1">
                <a:effectLst/>
              </a:rPr>
              <a:t>ти</a:t>
            </a:r>
            <a:r>
              <a:rPr lang="ru-RU" sz="1200" dirty="0">
                <a:effectLst/>
              </a:rPr>
              <a:t> </a:t>
            </a:r>
            <a:r>
              <a:rPr lang="ru-RU" sz="1200" dirty="0" err="1">
                <a:effectLst/>
              </a:rPr>
              <a:t>провину</a:t>
            </a:r>
            <a:r>
              <a:rPr lang="ru-RU" sz="1200" dirty="0">
                <a:effectLst/>
              </a:rPr>
              <a:t> за те, що Бог тобі потрібний лише для вирішення твоїх проблем? </a:t>
            </a:r>
          </a:p>
          <a:p>
            <a:r>
              <a:rPr lang="ru-RU" sz="1200" dirty="0">
                <a:effectLst/>
              </a:rPr>
              <a:t>Попроси, щоб Господь допоміг тобі любити його за те, ким він є, а не за те, що він дає тобі. </a:t>
            </a:r>
          </a:p>
          <a:p>
            <a:r>
              <a:rPr lang="ru-RU" sz="1200" dirty="0">
                <a:effectLst/>
              </a:rPr>
              <a:t>Подумай, які уривки у священному писанні можуть допомогти тобі зустрітися з Христом і якими б ти міг молитися до нього. </a:t>
            </a:r>
          </a:p>
          <a:p>
            <a:r>
              <a:rPr lang="ru-RU" sz="1200" dirty="0">
                <a:effectLst/>
              </a:rPr>
              <a:t>Прославляй Бога псалмами та християнськими гімнами та роби це від серця для Божої слави.</a:t>
            </a:r>
          </a:p>
        </p:txBody>
      </p:sp>
      <p:pic>
        <p:nvPicPr>
          <p:cNvPr id="9" name="Content Placeholder 10">
            <a:extLst>
              <a:ext uri="{FF2B5EF4-FFF2-40B4-BE49-F238E27FC236}">
                <a16:creationId xmlns:a16="http://schemas.microsoft.com/office/drawing/2014/main" id="{6AADA80F-5A1B-6A40-A25D-C3E2299EB516}"/>
              </a:ext>
            </a:extLst>
          </p:cNvPr>
          <p:cNvPicPr>
            <a:picLocks noGrp="1" noChangeAspect="1"/>
          </p:cNvPicPr>
          <p:nvPr>
            <p:ph sz="quarter" idx="14"/>
          </p:nvPr>
        </p:nvPicPr>
        <p:blipFill>
          <a:blip r:embed="rId2"/>
          <a:stretch>
            <a:fillRect/>
          </a:stretch>
        </p:blipFill>
        <p:spPr>
          <a:xfrm>
            <a:off x="4844141" y="2367093"/>
            <a:ext cx="3424107" cy="3424107"/>
          </a:xfrm>
          <a:prstGeom prst="rect">
            <a:avLst/>
          </a:prstGeom>
        </p:spPr>
      </p:pic>
      <p:pic>
        <p:nvPicPr>
          <p:cNvPr id="10" name="Content Placeholder 10">
            <a:extLst>
              <a:ext uri="{FF2B5EF4-FFF2-40B4-BE49-F238E27FC236}">
                <a16:creationId xmlns:a16="http://schemas.microsoft.com/office/drawing/2014/main" id="{F1EBF5F9-9CD5-8B45-B03A-6604E0DCDCCB}"/>
              </a:ext>
            </a:extLst>
          </p:cNvPr>
          <p:cNvPicPr>
            <a:picLocks noChangeAspect="1"/>
          </p:cNvPicPr>
          <p:nvPr/>
        </p:nvPicPr>
        <p:blipFill>
          <a:blip r:embed="rId2"/>
          <a:stretch>
            <a:fillRect/>
          </a:stretch>
        </p:blipFill>
        <p:spPr>
          <a:xfrm>
            <a:off x="4831687" y="2367093"/>
            <a:ext cx="3429444" cy="3429444"/>
          </a:xfrm>
          <a:prstGeom prst="rect">
            <a:avLst/>
          </a:prstGeom>
        </p:spPr>
      </p:pic>
    </p:spTree>
    <p:extLst>
      <p:ext uri="{BB962C8B-B14F-4D97-AF65-F5344CB8AC3E}">
        <p14:creationId xmlns:p14="http://schemas.microsoft.com/office/powerpoint/2010/main" val="3514079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DCA00-23C1-B246-8181-E1FE7FD30C29}"/>
              </a:ext>
            </a:extLst>
          </p:cNvPr>
          <p:cNvSpPr>
            <a:spLocks noGrp="1"/>
          </p:cNvSpPr>
          <p:nvPr>
            <p:ph type="title"/>
          </p:nvPr>
        </p:nvSpPr>
        <p:spPr/>
        <p:txBody>
          <a:bodyPr>
            <a:normAutofit/>
          </a:bodyPr>
          <a:lstStyle/>
          <a:p>
            <a:r>
              <a:rPr lang="ru-RU" sz="4800" dirty="0">
                <a:effectLst/>
              </a:rPr>
              <a:t>Благодать стосунків із Христом</a:t>
            </a:r>
            <a:endParaRPr lang="en-US" sz="4800" dirty="0"/>
          </a:p>
        </p:txBody>
      </p:sp>
      <p:sp>
        <p:nvSpPr>
          <p:cNvPr id="3" name="Content Placeholder 2">
            <a:extLst>
              <a:ext uri="{FF2B5EF4-FFF2-40B4-BE49-F238E27FC236}">
                <a16:creationId xmlns:a16="http://schemas.microsoft.com/office/drawing/2014/main" id="{1C1B70FD-C33C-3A49-B951-D23A51AE0C55}"/>
              </a:ext>
            </a:extLst>
          </p:cNvPr>
          <p:cNvSpPr>
            <a:spLocks noGrp="1"/>
          </p:cNvSpPr>
          <p:nvPr>
            <p:ph sz="quarter" idx="13"/>
          </p:nvPr>
        </p:nvSpPr>
        <p:spPr/>
        <p:txBody>
          <a:bodyPr>
            <a:normAutofit/>
          </a:bodyPr>
          <a:lstStyle/>
          <a:p>
            <a:endParaRPr lang="ru-RU" sz="2400" dirty="0"/>
          </a:p>
        </p:txBody>
      </p:sp>
      <p:pic>
        <p:nvPicPr>
          <p:cNvPr id="9" name="Content Placeholder 10">
            <a:extLst>
              <a:ext uri="{FF2B5EF4-FFF2-40B4-BE49-F238E27FC236}">
                <a16:creationId xmlns:a16="http://schemas.microsoft.com/office/drawing/2014/main" id="{6AADA80F-5A1B-6A40-A25D-C3E2299EB516}"/>
              </a:ext>
            </a:extLst>
          </p:cNvPr>
          <p:cNvPicPr>
            <a:picLocks noGrp="1" noChangeAspect="1"/>
          </p:cNvPicPr>
          <p:nvPr>
            <p:ph sz="quarter" idx="14"/>
          </p:nvPr>
        </p:nvPicPr>
        <p:blipFill>
          <a:blip r:embed="rId2"/>
          <a:stretch>
            <a:fillRect/>
          </a:stretch>
        </p:blipFill>
        <p:spPr>
          <a:xfrm>
            <a:off x="4844141" y="2367093"/>
            <a:ext cx="3424107" cy="3424107"/>
          </a:xfrm>
          <a:prstGeom prst="rect">
            <a:avLst/>
          </a:prstGeom>
        </p:spPr>
      </p:pic>
      <p:pic>
        <p:nvPicPr>
          <p:cNvPr id="10" name="Content Placeholder 10">
            <a:extLst>
              <a:ext uri="{FF2B5EF4-FFF2-40B4-BE49-F238E27FC236}">
                <a16:creationId xmlns:a16="http://schemas.microsoft.com/office/drawing/2014/main" id="{F1EBF5F9-9CD5-8B45-B03A-6604E0DCDCCB}"/>
              </a:ext>
            </a:extLst>
          </p:cNvPr>
          <p:cNvPicPr>
            <a:picLocks noChangeAspect="1"/>
          </p:cNvPicPr>
          <p:nvPr/>
        </p:nvPicPr>
        <p:blipFill>
          <a:blip r:embed="rId2"/>
          <a:stretch>
            <a:fillRect/>
          </a:stretch>
        </p:blipFill>
        <p:spPr>
          <a:xfrm>
            <a:off x="4831687" y="2367093"/>
            <a:ext cx="3429444" cy="3429444"/>
          </a:xfrm>
          <a:prstGeom prst="rect">
            <a:avLst/>
          </a:prstGeom>
        </p:spPr>
      </p:pic>
    </p:spTree>
    <p:extLst>
      <p:ext uri="{BB962C8B-B14F-4D97-AF65-F5344CB8AC3E}">
        <p14:creationId xmlns:p14="http://schemas.microsoft.com/office/powerpoint/2010/main" val="1361959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DCA00-23C1-B246-8181-E1FE7FD30C29}"/>
              </a:ext>
            </a:extLst>
          </p:cNvPr>
          <p:cNvSpPr>
            <a:spLocks noGrp="1"/>
          </p:cNvSpPr>
          <p:nvPr>
            <p:ph type="title"/>
          </p:nvPr>
        </p:nvSpPr>
        <p:spPr/>
        <p:txBody>
          <a:bodyPr>
            <a:normAutofit/>
          </a:bodyPr>
          <a:lstStyle/>
          <a:p>
            <a:r>
              <a:rPr lang="ru-RU" sz="4800" dirty="0">
                <a:effectLst/>
              </a:rPr>
              <a:t>Благодать стосунків із Христом</a:t>
            </a:r>
            <a:endParaRPr lang="en-US" sz="4800" dirty="0"/>
          </a:p>
        </p:txBody>
      </p:sp>
      <p:sp>
        <p:nvSpPr>
          <p:cNvPr id="3" name="Content Placeholder 2">
            <a:extLst>
              <a:ext uri="{FF2B5EF4-FFF2-40B4-BE49-F238E27FC236}">
                <a16:creationId xmlns:a16="http://schemas.microsoft.com/office/drawing/2014/main" id="{1C1B70FD-C33C-3A49-B951-D23A51AE0C55}"/>
              </a:ext>
            </a:extLst>
          </p:cNvPr>
          <p:cNvSpPr>
            <a:spLocks noGrp="1"/>
          </p:cNvSpPr>
          <p:nvPr>
            <p:ph sz="quarter" idx="13"/>
          </p:nvPr>
        </p:nvSpPr>
        <p:spPr/>
        <p:txBody>
          <a:bodyPr>
            <a:normAutofit/>
          </a:bodyPr>
          <a:lstStyle/>
          <a:p>
            <a:endParaRPr lang="ru-RU" sz="2400" dirty="0"/>
          </a:p>
        </p:txBody>
      </p:sp>
      <p:pic>
        <p:nvPicPr>
          <p:cNvPr id="9" name="Content Placeholder 10">
            <a:extLst>
              <a:ext uri="{FF2B5EF4-FFF2-40B4-BE49-F238E27FC236}">
                <a16:creationId xmlns:a16="http://schemas.microsoft.com/office/drawing/2014/main" id="{6AADA80F-5A1B-6A40-A25D-C3E2299EB516}"/>
              </a:ext>
            </a:extLst>
          </p:cNvPr>
          <p:cNvPicPr>
            <a:picLocks noGrp="1" noChangeAspect="1"/>
          </p:cNvPicPr>
          <p:nvPr>
            <p:ph sz="quarter" idx="14"/>
          </p:nvPr>
        </p:nvPicPr>
        <p:blipFill>
          <a:blip r:embed="rId2"/>
          <a:stretch>
            <a:fillRect/>
          </a:stretch>
        </p:blipFill>
        <p:spPr>
          <a:xfrm>
            <a:off x="4844141" y="2367093"/>
            <a:ext cx="3424107" cy="3424107"/>
          </a:xfrm>
          <a:prstGeom prst="rect">
            <a:avLst/>
          </a:prstGeom>
        </p:spPr>
      </p:pic>
      <p:pic>
        <p:nvPicPr>
          <p:cNvPr id="10" name="Content Placeholder 10">
            <a:extLst>
              <a:ext uri="{FF2B5EF4-FFF2-40B4-BE49-F238E27FC236}">
                <a16:creationId xmlns:a16="http://schemas.microsoft.com/office/drawing/2014/main" id="{F1EBF5F9-9CD5-8B45-B03A-6604E0DCDCCB}"/>
              </a:ext>
            </a:extLst>
          </p:cNvPr>
          <p:cNvPicPr>
            <a:picLocks noChangeAspect="1"/>
          </p:cNvPicPr>
          <p:nvPr/>
        </p:nvPicPr>
        <p:blipFill>
          <a:blip r:embed="rId2"/>
          <a:stretch>
            <a:fillRect/>
          </a:stretch>
        </p:blipFill>
        <p:spPr>
          <a:xfrm>
            <a:off x="4831687" y="2367093"/>
            <a:ext cx="3429444" cy="3429444"/>
          </a:xfrm>
          <a:prstGeom prst="rect">
            <a:avLst/>
          </a:prstGeom>
        </p:spPr>
      </p:pic>
    </p:spTree>
    <p:extLst>
      <p:ext uri="{BB962C8B-B14F-4D97-AF65-F5344CB8AC3E}">
        <p14:creationId xmlns:p14="http://schemas.microsoft.com/office/powerpoint/2010/main" val="1210355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DCA00-23C1-B246-8181-E1FE7FD30C29}"/>
              </a:ext>
            </a:extLst>
          </p:cNvPr>
          <p:cNvSpPr>
            <a:spLocks noGrp="1"/>
          </p:cNvSpPr>
          <p:nvPr>
            <p:ph type="title"/>
          </p:nvPr>
        </p:nvSpPr>
        <p:spPr/>
        <p:txBody>
          <a:bodyPr>
            <a:normAutofit/>
          </a:bodyPr>
          <a:lstStyle/>
          <a:p>
            <a:r>
              <a:rPr lang="ru-RU" sz="4800" dirty="0">
                <a:effectLst/>
              </a:rPr>
              <a:t>Благодать стосунків із Христом</a:t>
            </a:r>
            <a:endParaRPr lang="en-US" sz="4800" dirty="0"/>
          </a:p>
        </p:txBody>
      </p:sp>
      <p:sp>
        <p:nvSpPr>
          <p:cNvPr id="3" name="Content Placeholder 2">
            <a:extLst>
              <a:ext uri="{FF2B5EF4-FFF2-40B4-BE49-F238E27FC236}">
                <a16:creationId xmlns:a16="http://schemas.microsoft.com/office/drawing/2014/main" id="{1C1B70FD-C33C-3A49-B951-D23A51AE0C55}"/>
              </a:ext>
            </a:extLst>
          </p:cNvPr>
          <p:cNvSpPr>
            <a:spLocks noGrp="1"/>
          </p:cNvSpPr>
          <p:nvPr>
            <p:ph sz="quarter" idx="13"/>
          </p:nvPr>
        </p:nvSpPr>
        <p:spPr/>
        <p:txBody>
          <a:bodyPr>
            <a:normAutofit/>
          </a:bodyPr>
          <a:lstStyle/>
          <a:p>
            <a:endParaRPr lang="ru-RU" sz="2400" dirty="0"/>
          </a:p>
        </p:txBody>
      </p:sp>
      <p:pic>
        <p:nvPicPr>
          <p:cNvPr id="9" name="Content Placeholder 10">
            <a:extLst>
              <a:ext uri="{FF2B5EF4-FFF2-40B4-BE49-F238E27FC236}">
                <a16:creationId xmlns:a16="http://schemas.microsoft.com/office/drawing/2014/main" id="{6AADA80F-5A1B-6A40-A25D-C3E2299EB516}"/>
              </a:ext>
            </a:extLst>
          </p:cNvPr>
          <p:cNvPicPr>
            <a:picLocks noGrp="1" noChangeAspect="1"/>
          </p:cNvPicPr>
          <p:nvPr>
            <p:ph sz="quarter" idx="14"/>
          </p:nvPr>
        </p:nvPicPr>
        <p:blipFill>
          <a:blip r:embed="rId2"/>
          <a:stretch>
            <a:fillRect/>
          </a:stretch>
        </p:blipFill>
        <p:spPr>
          <a:xfrm>
            <a:off x="4844141" y="2367093"/>
            <a:ext cx="3424107" cy="3424107"/>
          </a:xfrm>
          <a:prstGeom prst="rect">
            <a:avLst/>
          </a:prstGeom>
        </p:spPr>
      </p:pic>
      <p:pic>
        <p:nvPicPr>
          <p:cNvPr id="10" name="Content Placeholder 10">
            <a:extLst>
              <a:ext uri="{FF2B5EF4-FFF2-40B4-BE49-F238E27FC236}">
                <a16:creationId xmlns:a16="http://schemas.microsoft.com/office/drawing/2014/main" id="{F1EBF5F9-9CD5-8B45-B03A-6604E0DCDCCB}"/>
              </a:ext>
            </a:extLst>
          </p:cNvPr>
          <p:cNvPicPr>
            <a:picLocks noChangeAspect="1"/>
          </p:cNvPicPr>
          <p:nvPr/>
        </p:nvPicPr>
        <p:blipFill>
          <a:blip r:embed="rId2"/>
          <a:stretch>
            <a:fillRect/>
          </a:stretch>
        </p:blipFill>
        <p:spPr>
          <a:xfrm>
            <a:off x="4831687" y="2367093"/>
            <a:ext cx="3429444" cy="3429444"/>
          </a:xfrm>
          <a:prstGeom prst="rect">
            <a:avLst/>
          </a:prstGeom>
        </p:spPr>
      </p:pic>
    </p:spTree>
    <p:extLst>
      <p:ext uri="{BB962C8B-B14F-4D97-AF65-F5344CB8AC3E}">
        <p14:creationId xmlns:p14="http://schemas.microsoft.com/office/powerpoint/2010/main" val="1790925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D8A74-F163-AA48-9F58-A1681021BC1A}"/>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4D0F298A-EC6B-D349-A8C6-8DC585E6598F}"/>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8971282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BC258-06F3-4C43-B67B-E3A3E1F778C6}"/>
              </a:ext>
            </a:extLst>
          </p:cNvPr>
          <p:cNvSpPr>
            <a:spLocks noGrp="1"/>
          </p:cNvSpPr>
          <p:nvPr>
            <p:ph type="ctrTitle"/>
          </p:nvPr>
        </p:nvSpPr>
        <p:spPr>
          <a:xfrm>
            <a:off x="935421" y="1300786"/>
            <a:ext cx="7273158" cy="2509213"/>
          </a:xfrm>
        </p:spPr>
        <p:txBody>
          <a:bodyPr>
            <a:normAutofit/>
          </a:bodyPr>
          <a:lstStyle/>
          <a:p>
            <a:r>
              <a:rPr lang="ru-RU" sz="8000" b="1" dirty="0"/>
              <a:t>Нарешті вільний</a:t>
            </a:r>
            <a:endParaRPr lang="en-US" sz="8000" b="1" dirty="0"/>
          </a:p>
        </p:txBody>
      </p:sp>
      <p:sp>
        <p:nvSpPr>
          <p:cNvPr id="3" name="Subtitle 2">
            <a:extLst>
              <a:ext uri="{FF2B5EF4-FFF2-40B4-BE49-F238E27FC236}">
                <a16:creationId xmlns:a16="http://schemas.microsoft.com/office/drawing/2014/main" id="{F35D242C-DBFD-0A4E-BCAA-ED37AE6BA4AA}"/>
              </a:ext>
            </a:extLst>
          </p:cNvPr>
          <p:cNvSpPr>
            <a:spLocks noGrp="1"/>
          </p:cNvSpPr>
          <p:nvPr>
            <p:ph type="subTitle" idx="1"/>
          </p:nvPr>
        </p:nvSpPr>
        <p:spPr/>
        <p:txBody>
          <a:bodyPr>
            <a:normAutofit/>
          </a:bodyPr>
          <a:lstStyle/>
          <a:p>
            <a:r>
              <a:rPr lang="ru-RU" sz="1700" dirty="0">
                <a:effectLst/>
              </a:rPr>
              <a:t>Дев'ять практичних кроків для звільнення від порнографічної залежності</a:t>
            </a:r>
          </a:p>
          <a:p>
            <a:r>
              <a:rPr lang="ru-RU" sz="1700" dirty="0"/>
              <a:t>Листопад 2021 №2</a:t>
            </a:r>
            <a:endParaRPr lang="en-US" sz="1700" dirty="0"/>
          </a:p>
        </p:txBody>
      </p:sp>
    </p:spTree>
    <p:extLst>
      <p:ext uri="{BB962C8B-B14F-4D97-AF65-F5344CB8AC3E}">
        <p14:creationId xmlns:p14="http://schemas.microsoft.com/office/powerpoint/2010/main" val="12035754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DCA00-23C1-B246-8181-E1FE7FD30C29}"/>
              </a:ext>
            </a:extLst>
          </p:cNvPr>
          <p:cNvSpPr>
            <a:spLocks noGrp="1"/>
          </p:cNvSpPr>
          <p:nvPr>
            <p:ph type="title"/>
          </p:nvPr>
        </p:nvSpPr>
        <p:spPr/>
        <p:txBody>
          <a:bodyPr>
            <a:normAutofit/>
          </a:bodyPr>
          <a:lstStyle/>
          <a:p>
            <a:r>
              <a:rPr lang="ru-RU" sz="5400" dirty="0">
                <a:effectLst/>
              </a:rPr>
              <a:t>Благодатний смуток</a:t>
            </a:r>
          </a:p>
        </p:txBody>
      </p:sp>
      <p:sp>
        <p:nvSpPr>
          <p:cNvPr id="3" name="Content Placeholder 2">
            <a:extLst>
              <a:ext uri="{FF2B5EF4-FFF2-40B4-BE49-F238E27FC236}">
                <a16:creationId xmlns:a16="http://schemas.microsoft.com/office/drawing/2014/main" id="{1C1B70FD-C33C-3A49-B951-D23A51AE0C55}"/>
              </a:ext>
            </a:extLst>
          </p:cNvPr>
          <p:cNvSpPr>
            <a:spLocks noGrp="1"/>
          </p:cNvSpPr>
          <p:nvPr>
            <p:ph sz="quarter" idx="13"/>
          </p:nvPr>
        </p:nvSpPr>
        <p:spPr/>
        <p:txBody>
          <a:bodyPr>
            <a:normAutofit/>
          </a:bodyPr>
          <a:lstStyle/>
          <a:p>
            <a:r>
              <a:rPr lang="ru-RU" sz="1400" dirty="0">
                <a:effectLst/>
              </a:rPr>
              <a:t>В обох були розбиті серця й обидва були щирі, обидва висловлювали свою присвяченість сім'ї, і готові були зробити все, щоб змінити своє гріховне життя. І не дивлячись на їхню зовнішню схожість, ці дві людини були настільки різні, як кішка і собака. І хоча обидва виявляли глибокий жаль, їхні сльози були черпані з різних колодязів.</a:t>
            </a:r>
          </a:p>
          <a:p>
            <a:r>
              <a:rPr lang="en-US" sz="1400" dirty="0"/>
              <a:t>Heath Lambert, </a:t>
            </a:r>
            <a:r>
              <a:rPr lang="en-US" sz="1400" i="1" dirty="0"/>
              <a:t>Finally free</a:t>
            </a:r>
            <a:endParaRPr lang="ru-RU" sz="1400" dirty="0"/>
          </a:p>
          <a:p>
            <a:pPr marL="0" indent="0">
              <a:buNone/>
            </a:pPr>
            <a:endParaRPr lang="en-US" sz="2400" dirty="0"/>
          </a:p>
        </p:txBody>
      </p:sp>
      <p:pic>
        <p:nvPicPr>
          <p:cNvPr id="9" name="Content Placeholder 10">
            <a:extLst>
              <a:ext uri="{FF2B5EF4-FFF2-40B4-BE49-F238E27FC236}">
                <a16:creationId xmlns:a16="http://schemas.microsoft.com/office/drawing/2014/main" id="{6AADA80F-5A1B-6A40-A25D-C3E2299EB516}"/>
              </a:ext>
            </a:extLst>
          </p:cNvPr>
          <p:cNvPicPr>
            <a:picLocks noGrp="1" noChangeAspect="1"/>
          </p:cNvPicPr>
          <p:nvPr>
            <p:ph sz="quarter" idx="14"/>
          </p:nvPr>
        </p:nvPicPr>
        <p:blipFill>
          <a:blip r:embed="rId2"/>
          <a:stretch>
            <a:fillRect/>
          </a:stretch>
        </p:blipFill>
        <p:spPr>
          <a:xfrm>
            <a:off x="4844141" y="2367093"/>
            <a:ext cx="3424107" cy="3424107"/>
          </a:xfrm>
          <a:prstGeom prst="rect">
            <a:avLst/>
          </a:prstGeom>
        </p:spPr>
      </p:pic>
      <p:pic>
        <p:nvPicPr>
          <p:cNvPr id="10" name="Content Placeholder 10">
            <a:extLst>
              <a:ext uri="{FF2B5EF4-FFF2-40B4-BE49-F238E27FC236}">
                <a16:creationId xmlns:a16="http://schemas.microsoft.com/office/drawing/2014/main" id="{F1EBF5F9-9CD5-8B45-B03A-6604E0DCDCCB}"/>
              </a:ext>
            </a:extLst>
          </p:cNvPr>
          <p:cNvPicPr>
            <a:picLocks noChangeAspect="1"/>
          </p:cNvPicPr>
          <p:nvPr/>
        </p:nvPicPr>
        <p:blipFill>
          <a:blip r:embed="rId2"/>
          <a:stretch>
            <a:fillRect/>
          </a:stretch>
        </p:blipFill>
        <p:spPr>
          <a:xfrm>
            <a:off x="4831687" y="2367093"/>
            <a:ext cx="3429444" cy="3429444"/>
          </a:xfrm>
          <a:prstGeom prst="rect">
            <a:avLst/>
          </a:prstGeom>
        </p:spPr>
      </p:pic>
    </p:spTree>
    <p:extLst>
      <p:ext uri="{BB962C8B-B14F-4D97-AF65-F5344CB8AC3E}">
        <p14:creationId xmlns:p14="http://schemas.microsoft.com/office/powerpoint/2010/main" val="2591093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DCA00-23C1-B246-8181-E1FE7FD30C29}"/>
              </a:ext>
            </a:extLst>
          </p:cNvPr>
          <p:cNvSpPr>
            <a:spLocks noGrp="1"/>
          </p:cNvSpPr>
          <p:nvPr>
            <p:ph type="title"/>
          </p:nvPr>
        </p:nvSpPr>
        <p:spPr/>
        <p:txBody>
          <a:bodyPr>
            <a:normAutofit fontScale="90000"/>
          </a:bodyPr>
          <a:lstStyle/>
          <a:p>
            <a:r>
              <a:rPr lang="ru-RU" sz="6000" dirty="0">
                <a:effectLst/>
              </a:rPr>
              <a:t>Благодатний смуток</a:t>
            </a:r>
            <a:endParaRPr lang="en-US" sz="6000" dirty="0"/>
          </a:p>
        </p:txBody>
      </p:sp>
      <p:sp>
        <p:nvSpPr>
          <p:cNvPr id="3" name="Content Placeholder 2">
            <a:extLst>
              <a:ext uri="{FF2B5EF4-FFF2-40B4-BE49-F238E27FC236}">
                <a16:creationId xmlns:a16="http://schemas.microsoft.com/office/drawing/2014/main" id="{1C1B70FD-C33C-3A49-B951-D23A51AE0C55}"/>
              </a:ext>
            </a:extLst>
          </p:cNvPr>
          <p:cNvSpPr>
            <a:spLocks noGrp="1"/>
          </p:cNvSpPr>
          <p:nvPr>
            <p:ph sz="quarter" idx="13"/>
          </p:nvPr>
        </p:nvSpPr>
        <p:spPr/>
        <p:txBody>
          <a:bodyPr>
            <a:noAutofit/>
          </a:bodyPr>
          <a:lstStyle/>
          <a:p>
            <a:r>
              <a:rPr lang="ru-RU" sz="1200" dirty="0">
                <a:effectLst/>
              </a:rPr>
              <a:t>2 до Коринтян 7:8-11 </a:t>
            </a:r>
          </a:p>
          <a:p>
            <a:r>
              <a:rPr lang="ru-RU" sz="1200" dirty="0">
                <a:effectLst/>
              </a:rPr>
              <a:t>Люди, які зазнають тілесної або мирської скорботи, журяться, бо вони втрачають або ризикують втратити речі, які цей світ пропонує. Такою втратою може бути репутація, робота, гроші, сім'я, сексуальні задоволення, і навіть доступ до порнографії – це все, що приносить безпеку, комфорт, чи задоволення. Сум такої людини мирський, бо зосереджений на речах, які вона втрачає.</a:t>
            </a:r>
          </a:p>
          <a:p>
            <a:r>
              <a:rPr lang="en-US" sz="1200" dirty="0"/>
              <a:t>Heath Lambert, </a:t>
            </a:r>
            <a:r>
              <a:rPr lang="en-US" sz="1200" i="1" dirty="0"/>
              <a:t>Finally free</a:t>
            </a:r>
            <a:endParaRPr lang="ru-RU" sz="1200" dirty="0"/>
          </a:p>
        </p:txBody>
      </p:sp>
      <p:pic>
        <p:nvPicPr>
          <p:cNvPr id="9" name="Content Placeholder 10">
            <a:extLst>
              <a:ext uri="{FF2B5EF4-FFF2-40B4-BE49-F238E27FC236}">
                <a16:creationId xmlns:a16="http://schemas.microsoft.com/office/drawing/2014/main" id="{6AADA80F-5A1B-6A40-A25D-C3E2299EB516}"/>
              </a:ext>
            </a:extLst>
          </p:cNvPr>
          <p:cNvPicPr>
            <a:picLocks noGrp="1" noChangeAspect="1"/>
          </p:cNvPicPr>
          <p:nvPr>
            <p:ph sz="quarter" idx="14"/>
          </p:nvPr>
        </p:nvPicPr>
        <p:blipFill>
          <a:blip r:embed="rId2"/>
          <a:stretch>
            <a:fillRect/>
          </a:stretch>
        </p:blipFill>
        <p:spPr>
          <a:xfrm>
            <a:off x="4844141" y="2367093"/>
            <a:ext cx="3424107" cy="3424107"/>
          </a:xfrm>
          <a:prstGeom prst="rect">
            <a:avLst/>
          </a:prstGeom>
        </p:spPr>
      </p:pic>
      <p:pic>
        <p:nvPicPr>
          <p:cNvPr id="10" name="Content Placeholder 10">
            <a:extLst>
              <a:ext uri="{FF2B5EF4-FFF2-40B4-BE49-F238E27FC236}">
                <a16:creationId xmlns:a16="http://schemas.microsoft.com/office/drawing/2014/main" id="{F1EBF5F9-9CD5-8B45-B03A-6604E0DCDCCB}"/>
              </a:ext>
            </a:extLst>
          </p:cNvPr>
          <p:cNvPicPr>
            <a:picLocks noChangeAspect="1"/>
          </p:cNvPicPr>
          <p:nvPr/>
        </p:nvPicPr>
        <p:blipFill>
          <a:blip r:embed="rId2"/>
          <a:stretch>
            <a:fillRect/>
          </a:stretch>
        </p:blipFill>
        <p:spPr>
          <a:xfrm>
            <a:off x="4831687" y="2367093"/>
            <a:ext cx="3429444" cy="3429444"/>
          </a:xfrm>
          <a:prstGeom prst="rect">
            <a:avLst/>
          </a:prstGeom>
        </p:spPr>
      </p:pic>
    </p:spTree>
    <p:extLst>
      <p:ext uri="{BB962C8B-B14F-4D97-AF65-F5344CB8AC3E}">
        <p14:creationId xmlns:p14="http://schemas.microsoft.com/office/powerpoint/2010/main" val="493487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DCA00-23C1-B246-8181-E1FE7FD30C29}"/>
              </a:ext>
            </a:extLst>
          </p:cNvPr>
          <p:cNvSpPr>
            <a:spLocks noGrp="1"/>
          </p:cNvSpPr>
          <p:nvPr>
            <p:ph type="title"/>
          </p:nvPr>
        </p:nvSpPr>
        <p:spPr/>
        <p:txBody>
          <a:bodyPr>
            <a:normAutofit fontScale="90000"/>
          </a:bodyPr>
          <a:lstStyle/>
          <a:p>
            <a:r>
              <a:rPr lang="ru-RU" sz="6000" dirty="0">
                <a:effectLst/>
              </a:rPr>
              <a:t>Благодатний смуток</a:t>
            </a:r>
            <a:endParaRPr lang="en-US" sz="6000" dirty="0"/>
          </a:p>
        </p:txBody>
      </p:sp>
      <p:sp>
        <p:nvSpPr>
          <p:cNvPr id="3" name="Content Placeholder 2">
            <a:extLst>
              <a:ext uri="{FF2B5EF4-FFF2-40B4-BE49-F238E27FC236}">
                <a16:creationId xmlns:a16="http://schemas.microsoft.com/office/drawing/2014/main" id="{1C1B70FD-C33C-3A49-B951-D23A51AE0C55}"/>
              </a:ext>
            </a:extLst>
          </p:cNvPr>
          <p:cNvSpPr>
            <a:spLocks noGrp="1"/>
          </p:cNvSpPr>
          <p:nvPr>
            <p:ph sz="quarter" idx="13"/>
          </p:nvPr>
        </p:nvSpPr>
        <p:spPr/>
        <p:txBody>
          <a:bodyPr>
            <a:noAutofit/>
          </a:bodyPr>
          <a:lstStyle/>
          <a:p>
            <a:r>
              <a:rPr lang="ru-RU" sz="1400" dirty="0">
                <a:effectLst/>
              </a:rPr>
              <a:t>Гріховне серце хоче дивитися на порнографію і каже: я робитиму те, що я хочу і мені все одно, що це шкодить мені й тим хто поруч зі мною, як і те, що це ображає Бога. Таке серце прагне свого задоволення. І всі сльози та руйнування від того, що така людина втрачає свої улюблені речі/гріхи.</a:t>
            </a:r>
          </a:p>
          <a:p>
            <a:r>
              <a:rPr lang="en-US" sz="1400" dirty="0"/>
              <a:t>Heath Lambert, </a:t>
            </a:r>
            <a:r>
              <a:rPr lang="en-US" sz="1400" i="1" dirty="0"/>
              <a:t>Finally free</a:t>
            </a:r>
            <a:endParaRPr lang="ru-RU" sz="1400" dirty="0"/>
          </a:p>
        </p:txBody>
      </p:sp>
      <p:pic>
        <p:nvPicPr>
          <p:cNvPr id="9" name="Content Placeholder 10">
            <a:extLst>
              <a:ext uri="{FF2B5EF4-FFF2-40B4-BE49-F238E27FC236}">
                <a16:creationId xmlns:a16="http://schemas.microsoft.com/office/drawing/2014/main" id="{6AADA80F-5A1B-6A40-A25D-C3E2299EB516}"/>
              </a:ext>
            </a:extLst>
          </p:cNvPr>
          <p:cNvPicPr>
            <a:picLocks noGrp="1" noChangeAspect="1"/>
          </p:cNvPicPr>
          <p:nvPr>
            <p:ph sz="quarter" idx="14"/>
          </p:nvPr>
        </p:nvPicPr>
        <p:blipFill>
          <a:blip r:embed="rId2"/>
          <a:stretch>
            <a:fillRect/>
          </a:stretch>
        </p:blipFill>
        <p:spPr>
          <a:xfrm>
            <a:off x="4844141" y="2367093"/>
            <a:ext cx="3424107" cy="3424107"/>
          </a:xfrm>
          <a:prstGeom prst="rect">
            <a:avLst/>
          </a:prstGeom>
        </p:spPr>
      </p:pic>
      <p:pic>
        <p:nvPicPr>
          <p:cNvPr id="10" name="Content Placeholder 10">
            <a:extLst>
              <a:ext uri="{FF2B5EF4-FFF2-40B4-BE49-F238E27FC236}">
                <a16:creationId xmlns:a16="http://schemas.microsoft.com/office/drawing/2014/main" id="{F1EBF5F9-9CD5-8B45-B03A-6604E0DCDCCB}"/>
              </a:ext>
            </a:extLst>
          </p:cNvPr>
          <p:cNvPicPr>
            <a:picLocks noChangeAspect="1"/>
          </p:cNvPicPr>
          <p:nvPr/>
        </p:nvPicPr>
        <p:blipFill>
          <a:blip r:embed="rId2"/>
          <a:stretch>
            <a:fillRect/>
          </a:stretch>
        </p:blipFill>
        <p:spPr>
          <a:xfrm>
            <a:off x="4831687" y="2367093"/>
            <a:ext cx="3429444" cy="3429444"/>
          </a:xfrm>
          <a:prstGeom prst="rect">
            <a:avLst/>
          </a:prstGeom>
        </p:spPr>
      </p:pic>
    </p:spTree>
    <p:extLst>
      <p:ext uri="{BB962C8B-B14F-4D97-AF65-F5344CB8AC3E}">
        <p14:creationId xmlns:p14="http://schemas.microsoft.com/office/powerpoint/2010/main" val="119166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DCA00-23C1-B246-8181-E1FE7FD30C29}"/>
              </a:ext>
            </a:extLst>
          </p:cNvPr>
          <p:cNvSpPr>
            <a:spLocks noGrp="1"/>
          </p:cNvSpPr>
          <p:nvPr>
            <p:ph type="title"/>
          </p:nvPr>
        </p:nvSpPr>
        <p:spPr/>
        <p:txBody>
          <a:bodyPr>
            <a:normAutofit fontScale="90000"/>
          </a:bodyPr>
          <a:lstStyle/>
          <a:p>
            <a:r>
              <a:rPr lang="ru-RU" sz="6000" dirty="0">
                <a:effectLst/>
              </a:rPr>
              <a:t>Благодатний смуток</a:t>
            </a:r>
            <a:endParaRPr lang="en-US" sz="6000" dirty="0"/>
          </a:p>
        </p:txBody>
      </p:sp>
      <p:sp>
        <p:nvSpPr>
          <p:cNvPr id="3" name="Content Placeholder 2">
            <a:extLst>
              <a:ext uri="{FF2B5EF4-FFF2-40B4-BE49-F238E27FC236}">
                <a16:creationId xmlns:a16="http://schemas.microsoft.com/office/drawing/2014/main" id="{1C1B70FD-C33C-3A49-B951-D23A51AE0C55}"/>
              </a:ext>
            </a:extLst>
          </p:cNvPr>
          <p:cNvSpPr>
            <a:spLocks noGrp="1"/>
          </p:cNvSpPr>
          <p:nvPr>
            <p:ph sz="quarter" idx="13"/>
          </p:nvPr>
        </p:nvSpPr>
        <p:spPr/>
        <p:txBody>
          <a:bodyPr>
            <a:noAutofit/>
          </a:bodyPr>
          <a:lstStyle/>
          <a:p>
            <a:r>
              <a:rPr lang="ru-RU" sz="1200" dirty="0">
                <a:effectLst/>
              </a:rPr>
              <a:t>Печаль духовна журиться через розрив стосунків із Богом. Серце такої людини розбите через те, що Бог засмучений і ображений. Сльози течуть від того, що святі заповіді й Боже кохання розбиті. Звичайно ж у цьому смутку є місце жалю і про сім'ю, і зіпсовані стосунки, та інші наслідки, але смуток не через покарання чи наслідки, божий смуток мотивований і орієнтований стосовно Бога.</a:t>
            </a:r>
          </a:p>
          <a:p>
            <a:r>
              <a:rPr lang="en-US" sz="1200" dirty="0"/>
              <a:t>Heath Lambert, </a:t>
            </a:r>
            <a:r>
              <a:rPr lang="en-US" sz="1200" i="1" dirty="0"/>
              <a:t>Finally free</a:t>
            </a:r>
            <a:r>
              <a:rPr lang="ru-RU" sz="1200" dirty="0"/>
              <a:t> </a:t>
            </a:r>
            <a:endParaRPr lang="en-US" sz="1200" dirty="0"/>
          </a:p>
        </p:txBody>
      </p:sp>
      <p:pic>
        <p:nvPicPr>
          <p:cNvPr id="9" name="Content Placeholder 10">
            <a:extLst>
              <a:ext uri="{FF2B5EF4-FFF2-40B4-BE49-F238E27FC236}">
                <a16:creationId xmlns:a16="http://schemas.microsoft.com/office/drawing/2014/main" id="{6AADA80F-5A1B-6A40-A25D-C3E2299EB516}"/>
              </a:ext>
            </a:extLst>
          </p:cNvPr>
          <p:cNvPicPr>
            <a:picLocks noGrp="1" noChangeAspect="1"/>
          </p:cNvPicPr>
          <p:nvPr>
            <p:ph sz="quarter" idx="14"/>
          </p:nvPr>
        </p:nvPicPr>
        <p:blipFill>
          <a:blip r:embed="rId2"/>
          <a:stretch>
            <a:fillRect/>
          </a:stretch>
        </p:blipFill>
        <p:spPr>
          <a:xfrm>
            <a:off x="4844141" y="2367093"/>
            <a:ext cx="3424107" cy="3424107"/>
          </a:xfrm>
          <a:prstGeom prst="rect">
            <a:avLst/>
          </a:prstGeom>
        </p:spPr>
      </p:pic>
      <p:pic>
        <p:nvPicPr>
          <p:cNvPr id="10" name="Content Placeholder 10">
            <a:extLst>
              <a:ext uri="{FF2B5EF4-FFF2-40B4-BE49-F238E27FC236}">
                <a16:creationId xmlns:a16="http://schemas.microsoft.com/office/drawing/2014/main" id="{F1EBF5F9-9CD5-8B45-B03A-6604E0DCDCCB}"/>
              </a:ext>
            </a:extLst>
          </p:cNvPr>
          <p:cNvPicPr>
            <a:picLocks noChangeAspect="1"/>
          </p:cNvPicPr>
          <p:nvPr/>
        </p:nvPicPr>
        <p:blipFill>
          <a:blip r:embed="rId2"/>
          <a:stretch>
            <a:fillRect/>
          </a:stretch>
        </p:blipFill>
        <p:spPr>
          <a:xfrm>
            <a:off x="4831687" y="2367093"/>
            <a:ext cx="3429444" cy="3429444"/>
          </a:xfrm>
          <a:prstGeom prst="rect">
            <a:avLst/>
          </a:prstGeom>
        </p:spPr>
      </p:pic>
    </p:spTree>
    <p:extLst>
      <p:ext uri="{BB962C8B-B14F-4D97-AF65-F5344CB8AC3E}">
        <p14:creationId xmlns:p14="http://schemas.microsoft.com/office/powerpoint/2010/main" val="61080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DCA00-23C1-B246-8181-E1FE7FD30C29}"/>
              </a:ext>
            </a:extLst>
          </p:cNvPr>
          <p:cNvSpPr>
            <a:spLocks noGrp="1"/>
          </p:cNvSpPr>
          <p:nvPr>
            <p:ph type="title"/>
          </p:nvPr>
        </p:nvSpPr>
        <p:spPr/>
        <p:txBody>
          <a:bodyPr>
            <a:normAutofit fontScale="90000"/>
          </a:bodyPr>
          <a:lstStyle/>
          <a:p>
            <a:r>
              <a:rPr lang="ru-RU" sz="6000" dirty="0">
                <a:effectLst/>
              </a:rPr>
              <a:t>Благодатний смуток</a:t>
            </a:r>
            <a:endParaRPr lang="en-US" sz="6000" dirty="0"/>
          </a:p>
        </p:txBody>
      </p:sp>
      <p:sp>
        <p:nvSpPr>
          <p:cNvPr id="3" name="Content Placeholder 2">
            <a:extLst>
              <a:ext uri="{FF2B5EF4-FFF2-40B4-BE49-F238E27FC236}">
                <a16:creationId xmlns:a16="http://schemas.microsoft.com/office/drawing/2014/main" id="{1C1B70FD-C33C-3A49-B951-D23A51AE0C55}"/>
              </a:ext>
            </a:extLst>
          </p:cNvPr>
          <p:cNvSpPr>
            <a:spLocks noGrp="1"/>
          </p:cNvSpPr>
          <p:nvPr>
            <p:ph sz="quarter" idx="13"/>
          </p:nvPr>
        </p:nvSpPr>
        <p:spPr/>
        <p:txBody>
          <a:bodyPr>
            <a:normAutofit/>
          </a:bodyPr>
          <a:lstStyle/>
          <a:p>
            <a:r>
              <a:rPr lang="ru-RU" sz="1200" dirty="0">
                <a:effectLst/>
              </a:rPr>
              <a:t>Божа скорбота чинить покаяння, яке веде до життя вічного. Такий смуток творить життя і зміну від гріховної та сконцентрованої на собі порнографічної залежності до духовної чистоти до бога, і до життя для Його слави. Людина сповнена благодатного смутку має серце, яке хоче догодити Богу, а не собі. Такий смуток призводить до реальних та безповоротних змін у житті.</a:t>
            </a:r>
          </a:p>
        </p:txBody>
      </p:sp>
      <p:pic>
        <p:nvPicPr>
          <p:cNvPr id="9" name="Content Placeholder 10">
            <a:extLst>
              <a:ext uri="{FF2B5EF4-FFF2-40B4-BE49-F238E27FC236}">
                <a16:creationId xmlns:a16="http://schemas.microsoft.com/office/drawing/2014/main" id="{6AADA80F-5A1B-6A40-A25D-C3E2299EB516}"/>
              </a:ext>
            </a:extLst>
          </p:cNvPr>
          <p:cNvPicPr>
            <a:picLocks noGrp="1" noChangeAspect="1"/>
          </p:cNvPicPr>
          <p:nvPr>
            <p:ph sz="quarter" idx="14"/>
          </p:nvPr>
        </p:nvPicPr>
        <p:blipFill>
          <a:blip r:embed="rId2"/>
          <a:stretch>
            <a:fillRect/>
          </a:stretch>
        </p:blipFill>
        <p:spPr>
          <a:xfrm>
            <a:off x="4844141" y="2367093"/>
            <a:ext cx="3424107" cy="3424107"/>
          </a:xfrm>
          <a:prstGeom prst="rect">
            <a:avLst/>
          </a:prstGeom>
        </p:spPr>
      </p:pic>
      <p:pic>
        <p:nvPicPr>
          <p:cNvPr id="10" name="Content Placeholder 10">
            <a:extLst>
              <a:ext uri="{FF2B5EF4-FFF2-40B4-BE49-F238E27FC236}">
                <a16:creationId xmlns:a16="http://schemas.microsoft.com/office/drawing/2014/main" id="{F1EBF5F9-9CD5-8B45-B03A-6604E0DCDCCB}"/>
              </a:ext>
            </a:extLst>
          </p:cNvPr>
          <p:cNvPicPr>
            <a:picLocks noChangeAspect="1"/>
          </p:cNvPicPr>
          <p:nvPr/>
        </p:nvPicPr>
        <p:blipFill>
          <a:blip r:embed="rId2"/>
          <a:stretch>
            <a:fillRect/>
          </a:stretch>
        </p:blipFill>
        <p:spPr>
          <a:xfrm>
            <a:off x="4831687" y="2367093"/>
            <a:ext cx="3429444" cy="3429444"/>
          </a:xfrm>
          <a:prstGeom prst="rect">
            <a:avLst/>
          </a:prstGeom>
        </p:spPr>
      </p:pic>
    </p:spTree>
    <p:extLst>
      <p:ext uri="{BB962C8B-B14F-4D97-AF65-F5344CB8AC3E}">
        <p14:creationId xmlns:p14="http://schemas.microsoft.com/office/powerpoint/2010/main" val="697750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DCA00-23C1-B246-8181-E1FE7FD30C29}"/>
              </a:ext>
            </a:extLst>
          </p:cNvPr>
          <p:cNvSpPr>
            <a:spLocks noGrp="1"/>
          </p:cNvSpPr>
          <p:nvPr>
            <p:ph type="title"/>
          </p:nvPr>
        </p:nvSpPr>
        <p:spPr/>
        <p:txBody>
          <a:bodyPr>
            <a:normAutofit fontScale="90000"/>
          </a:bodyPr>
          <a:lstStyle/>
          <a:p>
            <a:r>
              <a:rPr lang="ru-RU" sz="6000" dirty="0"/>
              <a:t>6 якостей благодатного смутку</a:t>
            </a:r>
            <a:endParaRPr lang="en-US" sz="6000" dirty="0"/>
          </a:p>
        </p:txBody>
      </p:sp>
      <p:sp>
        <p:nvSpPr>
          <p:cNvPr id="3" name="Content Placeholder 2">
            <a:extLst>
              <a:ext uri="{FF2B5EF4-FFF2-40B4-BE49-F238E27FC236}">
                <a16:creationId xmlns:a16="http://schemas.microsoft.com/office/drawing/2014/main" id="{1C1B70FD-C33C-3A49-B951-D23A51AE0C55}"/>
              </a:ext>
            </a:extLst>
          </p:cNvPr>
          <p:cNvSpPr>
            <a:spLocks noGrp="1"/>
          </p:cNvSpPr>
          <p:nvPr>
            <p:ph sz="quarter" idx="13"/>
          </p:nvPr>
        </p:nvSpPr>
        <p:spPr/>
        <p:txBody>
          <a:bodyPr>
            <a:normAutofit/>
          </a:bodyPr>
          <a:lstStyle/>
          <a:p>
            <a:r>
              <a:rPr lang="ru-RU" sz="1600" dirty="0">
                <a:effectLst/>
              </a:rPr>
              <a:t>1.Невідступність </a:t>
            </a:r>
          </a:p>
          <a:p>
            <a:r>
              <a:rPr lang="ru-RU" sz="1600" dirty="0">
                <a:effectLst/>
              </a:rPr>
              <a:t>Вона невтомна у битві з гріхом тижні, місяці, роки. Тоді як смуток світський скоро випаровується і не веде до незворотних змін. Якщо у вашому житті не відбулися зміни, то ви зазнали смутку цього світу.</a:t>
            </a:r>
          </a:p>
          <a:p>
            <a:endParaRPr lang="en-US" sz="2400" dirty="0"/>
          </a:p>
        </p:txBody>
      </p:sp>
      <p:pic>
        <p:nvPicPr>
          <p:cNvPr id="9" name="Content Placeholder 10">
            <a:extLst>
              <a:ext uri="{FF2B5EF4-FFF2-40B4-BE49-F238E27FC236}">
                <a16:creationId xmlns:a16="http://schemas.microsoft.com/office/drawing/2014/main" id="{6AADA80F-5A1B-6A40-A25D-C3E2299EB516}"/>
              </a:ext>
            </a:extLst>
          </p:cNvPr>
          <p:cNvPicPr>
            <a:picLocks noGrp="1" noChangeAspect="1"/>
          </p:cNvPicPr>
          <p:nvPr>
            <p:ph sz="quarter" idx="14"/>
          </p:nvPr>
        </p:nvPicPr>
        <p:blipFill>
          <a:blip r:embed="rId2"/>
          <a:stretch>
            <a:fillRect/>
          </a:stretch>
        </p:blipFill>
        <p:spPr>
          <a:xfrm>
            <a:off x="4844141" y="2367093"/>
            <a:ext cx="3424107" cy="3424107"/>
          </a:xfrm>
          <a:prstGeom prst="rect">
            <a:avLst/>
          </a:prstGeom>
        </p:spPr>
      </p:pic>
      <p:pic>
        <p:nvPicPr>
          <p:cNvPr id="10" name="Content Placeholder 10">
            <a:extLst>
              <a:ext uri="{FF2B5EF4-FFF2-40B4-BE49-F238E27FC236}">
                <a16:creationId xmlns:a16="http://schemas.microsoft.com/office/drawing/2014/main" id="{F1EBF5F9-9CD5-8B45-B03A-6604E0DCDCCB}"/>
              </a:ext>
            </a:extLst>
          </p:cNvPr>
          <p:cNvPicPr>
            <a:picLocks noChangeAspect="1"/>
          </p:cNvPicPr>
          <p:nvPr/>
        </p:nvPicPr>
        <p:blipFill>
          <a:blip r:embed="rId2"/>
          <a:stretch>
            <a:fillRect/>
          </a:stretch>
        </p:blipFill>
        <p:spPr>
          <a:xfrm>
            <a:off x="4831687" y="2367093"/>
            <a:ext cx="3429444" cy="3429444"/>
          </a:xfrm>
          <a:prstGeom prst="rect">
            <a:avLst/>
          </a:prstGeom>
        </p:spPr>
      </p:pic>
    </p:spTree>
    <p:extLst>
      <p:ext uri="{BB962C8B-B14F-4D97-AF65-F5344CB8AC3E}">
        <p14:creationId xmlns:p14="http://schemas.microsoft.com/office/powerpoint/2010/main" val="3927250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DCA00-23C1-B246-8181-E1FE7FD30C29}"/>
              </a:ext>
            </a:extLst>
          </p:cNvPr>
          <p:cNvSpPr>
            <a:spLocks noGrp="1"/>
          </p:cNvSpPr>
          <p:nvPr>
            <p:ph type="title"/>
          </p:nvPr>
        </p:nvSpPr>
        <p:spPr/>
        <p:txBody>
          <a:bodyPr>
            <a:normAutofit/>
          </a:bodyPr>
          <a:lstStyle/>
          <a:p>
            <a:r>
              <a:rPr lang="ru-RU" sz="5400" dirty="0">
                <a:effectLst/>
              </a:rPr>
              <a:t>Благодать, що змінює</a:t>
            </a:r>
            <a:endParaRPr lang="en-US" sz="6000" dirty="0"/>
          </a:p>
        </p:txBody>
      </p:sp>
      <p:sp>
        <p:nvSpPr>
          <p:cNvPr id="3" name="Content Placeholder 2">
            <a:extLst>
              <a:ext uri="{FF2B5EF4-FFF2-40B4-BE49-F238E27FC236}">
                <a16:creationId xmlns:a16="http://schemas.microsoft.com/office/drawing/2014/main" id="{1C1B70FD-C33C-3A49-B951-D23A51AE0C55}"/>
              </a:ext>
            </a:extLst>
          </p:cNvPr>
          <p:cNvSpPr>
            <a:spLocks noGrp="1"/>
          </p:cNvSpPr>
          <p:nvPr>
            <p:ph sz="quarter" idx="13"/>
          </p:nvPr>
        </p:nvSpPr>
        <p:spPr/>
        <p:txBody>
          <a:bodyPr>
            <a:noAutofit/>
          </a:bodyPr>
          <a:lstStyle/>
          <a:p>
            <a:r>
              <a:rPr lang="ru-RU" sz="1400" dirty="0">
                <a:effectLst/>
              </a:rPr>
              <a:t>Благодать як основа у протистоянні порнографії</a:t>
            </a:r>
            <a:endParaRPr lang="en-US" sz="1400" dirty="0">
              <a:effectLst/>
            </a:endParaRPr>
          </a:p>
          <a:p>
            <a:r>
              <a:rPr lang="ru-RU" sz="1400" dirty="0">
                <a:effectLst/>
              </a:rPr>
              <a:t>Римлянам 3:21-25 </a:t>
            </a:r>
            <a:endParaRPr lang="en-US" sz="1400" dirty="0">
              <a:effectLst/>
            </a:endParaRPr>
          </a:p>
          <a:p>
            <a:r>
              <a:rPr lang="ru-RU" sz="1400" dirty="0">
                <a:effectLst/>
              </a:rPr>
              <a:t>Благодаті ніколи не може бути надто багато. Навпаки, є небезпека приймати благодать як само собою зрозуміле і не думати, як практично застосувати благодать.</a:t>
            </a:r>
          </a:p>
          <a:p>
            <a:endParaRPr lang="ru-RU" sz="1400" dirty="0"/>
          </a:p>
          <a:p>
            <a:r>
              <a:rPr lang="en-US" sz="1400" dirty="0"/>
              <a:t>Heath Lambert, </a:t>
            </a:r>
            <a:r>
              <a:rPr lang="en-US" sz="1400" i="1" dirty="0"/>
              <a:t>Finally free </a:t>
            </a:r>
            <a:endParaRPr lang="en-US" sz="1400" dirty="0"/>
          </a:p>
        </p:txBody>
      </p:sp>
      <p:pic>
        <p:nvPicPr>
          <p:cNvPr id="10" name="Content Placeholder 9">
            <a:extLst>
              <a:ext uri="{FF2B5EF4-FFF2-40B4-BE49-F238E27FC236}">
                <a16:creationId xmlns:a16="http://schemas.microsoft.com/office/drawing/2014/main" id="{30DC6BF6-23DA-3A48-A7C6-CE19841D61DB}"/>
              </a:ext>
            </a:extLst>
          </p:cNvPr>
          <p:cNvPicPr>
            <a:picLocks noGrp="1" noChangeAspect="1"/>
          </p:cNvPicPr>
          <p:nvPr>
            <p:ph sz="quarter" idx="14"/>
          </p:nvPr>
        </p:nvPicPr>
        <p:blipFill>
          <a:blip r:embed="rId2"/>
          <a:stretch>
            <a:fillRect/>
          </a:stretch>
        </p:blipFill>
        <p:spPr>
          <a:xfrm>
            <a:off x="5417281" y="2366963"/>
            <a:ext cx="2252787" cy="3424237"/>
          </a:xfrm>
          <a:prstGeom prst="rect">
            <a:avLst/>
          </a:prstGeom>
        </p:spPr>
      </p:pic>
    </p:spTree>
    <p:extLst>
      <p:ext uri="{BB962C8B-B14F-4D97-AF65-F5344CB8AC3E}">
        <p14:creationId xmlns:p14="http://schemas.microsoft.com/office/powerpoint/2010/main" val="577788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DCA00-23C1-B246-8181-E1FE7FD30C29}"/>
              </a:ext>
            </a:extLst>
          </p:cNvPr>
          <p:cNvSpPr>
            <a:spLocks noGrp="1"/>
          </p:cNvSpPr>
          <p:nvPr>
            <p:ph type="title"/>
          </p:nvPr>
        </p:nvSpPr>
        <p:spPr/>
        <p:txBody>
          <a:bodyPr>
            <a:normAutofit fontScale="90000"/>
          </a:bodyPr>
          <a:lstStyle/>
          <a:p>
            <a:r>
              <a:rPr lang="ru-RU" sz="6000" dirty="0"/>
              <a:t>6 якостей благодатного смутку</a:t>
            </a:r>
            <a:endParaRPr lang="en-US" sz="6000" dirty="0"/>
          </a:p>
        </p:txBody>
      </p:sp>
      <p:sp>
        <p:nvSpPr>
          <p:cNvPr id="3" name="Content Placeholder 2">
            <a:extLst>
              <a:ext uri="{FF2B5EF4-FFF2-40B4-BE49-F238E27FC236}">
                <a16:creationId xmlns:a16="http://schemas.microsoft.com/office/drawing/2014/main" id="{1C1B70FD-C33C-3A49-B951-D23A51AE0C55}"/>
              </a:ext>
            </a:extLst>
          </p:cNvPr>
          <p:cNvSpPr>
            <a:spLocks noGrp="1"/>
          </p:cNvSpPr>
          <p:nvPr>
            <p:ph sz="quarter" idx="13"/>
          </p:nvPr>
        </p:nvSpPr>
        <p:spPr/>
        <p:txBody>
          <a:bodyPr>
            <a:normAutofit/>
          </a:bodyPr>
          <a:lstStyle/>
          <a:p>
            <a:r>
              <a:rPr lang="ru-RU" sz="1600" dirty="0">
                <a:effectLst/>
              </a:rPr>
              <a:t>2. Прагнення до очищення</a:t>
            </a:r>
          </a:p>
          <a:p>
            <a:r>
              <a:rPr lang="ru-RU" sz="1600" dirty="0">
                <a:effectLst/>
              </a:rPr>
              <a:t> Це виражається двома шляхами: по-перше, ви прагнете підзвітності й по-друге, ви вживаєте радикальних заходів, щоб обмежити ваш доступ до порнографії.</a:t>
            </a:r>
          </a:p>
        </p:txBody>
      </p:sp>
      <p:pic>
        <p:nvPicPr>
          <p:cNvPr id="9" name="Content Placeholder 10">
            <a:extLst>
              <a:ext uri="{FF2B5EF4-FFF2-40B4-BE49-F238E27FC236}">
                <a16:creationId xmlns:a16="http://schemas.microsoft.com/office/drawing/2014/main" id="{6AADA80F-5A1B-6A40-A25D-C3E2299EB516}"/>
              </a:ext>
            </a:extLst>
          </p:cNvPr>
          <p:cNvPicPr>
            <a:picLocks noGrp="1" noChangeAspect="1"/>
          </p:cNvPicPr>
          <p:nvPr>
            <p:ph sz="quarter" idx="14"/>
          </p:nvPr>
        </p:nvPicPr>
        <p:blipFill>
          <a:blip r:embed="rId2"/>
          <a:stretch>
            <a:fillRect/>
          </a:stretch>
        </p:blipFill>
        <p:spPr>
          <a:xfrm>
            <a:off x="4844141" y="2367093"/>
            <a:ext cx="3424107" cy="3424107"/>
          </a:xfrm>
          <a:prstGeom prst="rect">
            <a:avLst/>
          </a:prstGeom>
        </p:spPr>
      </p:pic>
      <p:pic>
        <p:nvPicPr>
          <p:cNvPr id="10" name="Content Placeholder 10">
            <a:extLst>
              <a:ext uri="{FF2B5EF4-FFF2-40B4-BE49-F238E27FC236}">
                <a16:creationId xmlns:a16="http://schemas.microsoft.com/office/drawing/2014/main" id="{F1EBF5F9-9CD5-8B45-B03A-6604E0DCDCCB}"/>
              </a:ext>
            </a:extLst>
          </p:cNvPr>
          <p:cNvPicPr>
            <a:picLocks noChangeAspect="1"/>
          </p:cNvPicPr>
          <p:nvPr/>
        </p:nvPicPr>
        <p:blipFill>
          <a:blip r:embed="rId2"/>
          <a:stretch>
            <a:fillRect/>
          </a:stretch>
        </p:blipFill>
        <p:spPr>
          <a:xfrm>
            <a:off x="4831687" y="2367093"/>
            <a:ext cx="3429444" cy="3429444"/>
          </a:xfrm>
          <a:prstGeom prst="rect">
            <a:avLst/>
          </a:prstGeom>
        </p:spPr>
      </p:pic>
    </p:spTree>
    <p:extLst>
      <p:ext uri="{BB962C8B-B14F-4D97-AF65-F5344CB8AC3E}">
        <p14:creationId xmlns:p14="http://schemas.microsoft.com/office/powerpoint/2010/main" val="309937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DCA00-23C1-B246-8181-E1FE7FD30C29}"/>
              </a:ext>
            </a:extLst>
          </p:cNvPr>
          <p:cNvSpPr>
            <a:spLocks noGrp="1"/>
          </p:cNvSpPr>
          <p:nvPr>
            <p:ph type="title"/>
          </p:nvPr>
        </p:nvSpPr>
        <p:spPr/>
        <p:txBody>
          <a:bodyPr>
            <a:normAutofit fontScale="90000"/>
          </a:bodyPr>
          <a:lstStyle/>
          <a:p>
            <a:r>
              <a:rPr lang="ru-RU" sz="6000" dirty="0"/>
              <a:t>6 якостей благодатного смутку</a:t>
            </a:r>
            <a:endParaRPr lang="en-US" sz="6000" dirty="0"/>
          </a:p>
        </p:txBody>
      </p:sp>
      <p:sp>
        <p:nvSpPr>
          <p:cNvPr id="3" name="Content Placeholder 2">
            <a:extLst>
              <a:ext uri="{FF2B5EF4-FFF2-40B4-BE49-F238E27FC236}">
                <a16:creationId xmlns:a16="http://schemas.microsoft.com/office/drawing/2014/main" id="{1C1B70FD-C33C-3A49-B951-D23A51AE0C55}"/>
              </a:ext>
            </a:extLst>
          </p:cNvPr>
          <p:cNvSpPr>
            <a:spLocks noGrp="1"/>
          </p:cNvSpPr>
          <p:nvPr>
            <p:ph sz="quarter" idx="13"/>
          </p:nvPr>
        </p:nvSpPr>
        <p:spPr/>
        <p:txBody>
          <a:bodyPr>
            <a:noAutofit/>
          </a:bodyPr>
          <a:lstStyle/>
          <a:p>
            <a:r>
              <a:rPr lang="ru-RU" sz="1400" dirty="0">
                <a:effectLst/>
              </a:rPr>
              <a:t>3. Обурення </a:t>
            </a:r>
          </a:p>
          <a:p>
            <a:r>
              <a:rPr lang="ru-RU" sz="1400" dirty="0">
                <a:effectLst/>
              </a:rPr>
              <a:t>Смуток світський теж ненавидить, але це наслідки гріха. Її сльози ллються через ганьбу, втрату роботи чи служіння, відразу чоловіка, сорому покарання з боку школи чи батьків, або інших хворобливих наслідків свого гріха. Це ненависть чи обурення, що тебе зловили на твоєму гріху.</a:t>
            </a:r>
          </a:p>
        </p:txBody>
      </p:sp>
      <p:pic>
        <p:nvPicPr>
          <p:cNvPr id="9" name="Content Placeholder 10">
            <a:extLst>
              <a:ext uri="{FF2B5EF4-FFF2-40B4-BE49-F238E27FC236}">
                <a16:creationId xmlns:a16="http://schemas.microsoft.com/office/drawing/2014/main" id="{6AADA80F-5A1B-6A40-A25D-C3E2299EB516}"/>
              </a:ext>
            </a:extLst>
          </p:cNvPr>
          <p:cNvPicPr>
            <a:picLocks noGrp="1" noChangeAspect="1"/>
          </p:cNvPicPr>
          <p:nvPr>
            <p:ph sz="quarter" idx="14"/>
          </p:nvPr>
        </p:nvPicPr>
        <p:blipFill>
          <a:blip r:embed="rId2"/>
          <a:stretch>
            <a:fillRect/>
          </a:stretch>
        </p:blipFill>
        <p:spPr>
          <a:xfrm>
            <a:off x="4844141" y="2367093"/>
            <a:ext cx="3424107" cy="3424107"/>
          </a:xfrm>
          <a:prstGeom prst="rect">
            <a:avLst/>
          </a:prstGeom>
        </p:spPr>
      </p:pic>
      <p:pic>
        <p:nvPicPr>
          <p:cNvPr id="10" name="Content Placeholder 10">
            <a:extLst>
              <a:ext uri="{FF2B5EF4-FFF2-40B4-BE49-F238E27FC236}">
                <a16:creationId xmlns:a16="http://schemas.microsoft.com/office/drawing/2014/main" id="{F1EBF5F9-9CD5-8B45-B03A-6604E0DCDCCB}"/>
              </a:ext>
            </a:extLst>
          </p:cNvPr>
          <p:cNvPicPr>
            <a:picLocks noChangeAspect="1"/>
          </p:cNvPicPr>
          <p:nvPr/>
        </p:nvPicPr>
        <p:blipFill>
          <a:blip r:embed="rId2"/>
          <a:stretch>
            <a:fillRect/>
          </a:stretch>
        </p:blipFill>
        <p:spPr>
          <a:xfrm>
            <a:off x="4831687" y="2367093"/>
            <a:ext cx="3429444" cy="3429444"/>
          </a:xfrm>
          <a:prstGeom prst="rect">
            <a:avLst/>
          </a:prstGeom>
        </p:spPr>
      </p:pic>
    </p:spTree>
    <p:extLst>
      <p:ext uri="{BB962C8B-B14F-4D97-AF65-F5344CB8AC3E}">
        <p14:creationId xmlns:p14="http://schemas.microsoft.com/office/powerpoint/2010/main" val="3505186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DCA00-23C1-B246-8181-E1FE7FD30C29}"/>
              </a:ext>
            </a:extLst>
          </p:cNvPr>
          <p:cNvSpPr>
            <a:spLocks noGrp="1"/>
          </p:cNvSpPr>
          <p:nvPr>
            <p:ph type="title"/>
          </p:nvPr>
        </p:nvSpPr>
        <p:spPr/>
        <p:txBody>
          <a:bodyPr>
            <a:normAutofit fontScale="90000"/>
          </a:bodyPr>
          <a:lstStyle/>
          <a:p>
            <a:r>
              <a:rPr lang="ru-RU" sz="6000" dirty="0"/>
              <a:t>6 якостей благодатного смутку</a:t>
            </a:r>
            <a:endParaRPr lang="en-US" sz="6000" dirty="0"/>
          </a:p>
        </p:txBody>
      </p:sp>
      <p:sp>
        <p:nvSpPr>
          <p:cNvPr id="3" name="Content Placeholder 2">
            <a:extLst>
              <a:ext uri="{FF2B5EF4-FFF2-40B4-BE49-F238E27FC236}">
                <a16:creationId xmlns:a16="http://schemas.microsoft.com/office/drawing/2014/main" id="{1C1B70FD-C33C-3A49-B951-D23A51AE0C55}"/>
              </a:ext>
            </a:extLst>
          </p:cNvPr>
          <p:cNvSpPr>
            <a:spLocks noGrp="1"/>
          </p:cNvSpPr>
          <p:nvPr>
            <p:ph sz="quarter" idx="13"/>
          </p:nvPr>
        </p:nvSpPr>
        <p:spPr/>
        <p:txBody>
          <a:bodyPr>
            <a:noAutofit/>
          </a:bodyPr>
          <a:lstStyle/>
          <a:p>
            <a:r>
              <a:rPr lang="ru-RU" sz="1400" dirty="0">
                <a:effectLst/>
              </a:rPr>
              <a:t>Болюча печаль, що дає життя, походить з гострого усвідомлення того, що всі гріхи розбивають серце Богові та навіть тоді, коли ніхто не бачить і не знає твого гріха. Світський смуток сумує від того, що Ваш гріх став відомий іншим, але благодатний смуток тужить, бо Бог знає про ваш гріх.</a:t>
            </a:r>
          </a:p>
          <a:p>
            <a:r>
              <a:rPr lang="ru-RU" sz="1400" dirty="0"/>
              <a:t>Псалом 51:6 Тобі, одному Тобі я згрішив, і перед очима Твоїми лукаве вчинив.</a:t>
            </a:r>
            <a:endParaRPr lang="en-US" sz="1400" dirty="0"/>
          </a:p>
        </p:txBody>
      </p:sp>
      <p:pic>
        <p:nvPicPr>
          <p:cNvPr id="9" name="Content Placeholder 10">
            <a:extLst>
              <a:ext uri="{FF2B5EF4-FFF2-40B4-BE49-F238E27FC236}">
                <a16:creationId xmlns:a16="http://schemas.microsoft.com/office/drawing/2014/main" id="{6AADA80F-5A1B-6A40-A25D-C3E2299EB516}"/>
              </a:ext>
            </a:extLst>
          </p:cNvPr>
          <p:cNvPicPr>
            <a:picLocks noGrp="1" noChangeAspect="1"/>
          </p:cNvPicPr>
          <p:nvPr>
            <p:ph sz="quarter" idx="14"/>
          </p:nvPr>
        </p:nvPicPr>
        <p:blipFill>
          <a:blip r:embed="rId2"/>
          <a:stretch>
            <a:fillRect/>
          </a:stretch>
        </p:blipFill>
        <p:spPr>
          <a:xfrm>
            <a:off x="4844141" y="2367093"/>
            <a:ext cx="3424107" cy="3424107"/>
          </a:xfrm>
          <a:prstGeom prst="rect">
            <a:avLst/>
          </a:prstGeom>
        </p:spPr>
      </p:pic>
      <p:pic>
        <p:nvPicPr>
          <p:cNvPr id="10" name="Content Placeholder 10">
            <a:extLst>
              <a:ext uri="{FF2B5EF4-FFF2-40B4-BE49-F238E27FC236}">
                <a16:creationId xmlns:a16="http://schemas.microsoft.com/office/drawing/2014/main" id="{F1EBF5F9-9CD5-8B45-B03A-6604E0DCDCCB}"/>
              </a:ext>
            </a:extLst>
          </p:cNvPr>
          <p:cNvPicPr>
            <a:picLocks noChangeAspect="1"/>
          </p:cNvPicPr>
          <p:nvPr/>
        </p:nvPicPr>
        <p:blipFill>
          <a:blip r:embed="rId2"/>
          <a:stretch>
            <a:fillRect/>
          </a:stretch>
        </p:blipFill>
        <p:spPr>
          <a:xfrm>
            <a:off x="4831687" y="2367093"/>
            <a:ext cx="3429444" cy="3429444"/>
          </a:xfrm>
          <a:prstGeom prst="rect">
            <a:avLst/>
          </a:prstGeom>
        </p:spPr>
      </p:pic>
    </p:spTree>
    <p:extLst>
      <p:ext uri="{BB962C8B-B14F-4D97-AF65-F5344CB8AC3E}">
        <p14:creationId xmlns:p14="http://schemas.microsoft.com/office/powerpoint/2010/main" val="2088737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DCA00-23C1-B246-8181-E1FE7FD30C29}"/>
              </a:ext>
            </a:extLst>
          </p:cNvPr>
          <p:cNvSpPr>
            <a:spLocks noGrp="1"/>
          </p:cNvSpPr>
          <p:nvPr>
            <p:ph type="title"/>
          </p:nvPr>
        </p:nvSpPr>
        <p:spPr/>
        <p:txBody>
          <a:bodyPr>
            <a:normAutofit fontScale="90000"/>
          </a:bodyPr>
          <a:lstStyle/>
          <a:p>
            <a:r>
              <a:rPr lang="ru-RU" sz="6000" dirty="0"/>
              <a:t>6 якостей благодатного смутку</a:t>
            </a:r>
            <a:endParaRPr lang="en-US" sz="6000" dirty="0"/>
          </a:p>
        </p:txBody>
      </p:sp>
      <p:sp>
        <p:nvSpPr>
          <p:cNvPr id="3" name="Content Placeholder 2">
            <a:extLst>
              <a:ext uri="{FF2B5EF4-FFF2-40B4-BE49-F238E27FC236}">
                <a16:creationId xmlns:a16="http://schemas.microsoft.com/office/drawing/2014/main" id="{1C1B70FD-C33C-3A49-B951-D23A51AE0C55}"/>
              </a:ext>
            </a:extLst>
          </p:cNvPr>
          <p:cNvSpPr>
            <a:spLocks noGrp="1"/>
          </p:cNvSpPr>
          <p:nvPr>
            <p:ph sz="quarter" idx="13"/>
          </p:nvPr>
        </p:nvSpPr>
        <p:spPr/>
        <p:txBody>
          <a:bodyPr>
            <a:noAutofit/>
          </a:bodyPr>
          <a:lstStyle/>
          <a:p>
            <a:r>
              <a:rPr lang="ru-RU" sz="1400" dirty="0">
                <a:effectLst/>
              </a:rPr>
              <a:t>4. Страх божий </a:t>
            </a:r>
          </a:p>
          <a:p>
            <a:r>
              <a:rPr lang="ru-RU" sz="1400" dirty="0">
                <a:effectLst/>
              </a:rPr>
              <a:t>Благодатний смуток не боїться, що люди дізнаються про ваш гріх. Але ви боїтеся Бога – єдиного, кого варто боятися, і хто знає все. І поки Ви були у гріху, Він не переставав дбати про Вас, підтримувати й любити, і не поспішає чинити суд над вами. Розуміння цієї милості приносить у серці благоговіння, що бог пощадив від заслуженого покарання.</a:t>
            </a:r>
          </a:p>
        </p:txBody>
      </p:sp>
      <p:pic>
        <p:nvPicPr>
          <p:cNvPr id="9" name="Content Placeholder 10">
            <a:extLst>
              <a:ext uri="{FF2B5EF4-FFF2-40B4-BE49-F238E27FC236}">
                <a16:creationId xmlns:a16="http://schemas.microsoft.com/office/drawing/2014/main" id="{6AADA80F-5A1B-6A40-A25D-C3E2299EB516}"/>
              </a:ext>
            </a:extLst>
          </p:cNvPr>
          <p:cNvPicPr>
            <a:picLocks noGrp="1" noChangeAspect="1"/>
          </p:cNvPicPr>
          <p:nvPr>
            <p:ph sz="quarter" idx="14"/>
          </p:nvPr>
        </p:nvPicPr>
        <p:blipFill>
          <a:blip r:embed="rId2"/>
          <a:stretch>
            <a:fillRect/>
          </a:stretch>
        </p:blipFill>
        <p:spPr>
          <a:xfrm>
            <a:off x="4844141" y="2367093"/>
            <a:ext cx="3424107" cy="3424107"/>
          </a:xfrm>
          <a:prstGeom prst="rect">
            <a:avLst/>
          </a:prstGeom>
        </p:spPr>
      </p:pic>
      <p:pic>
        <p:nvPicPr>
          <p:cNvPr id="10" name="Content Placeholder 10">
            <a:extLst>
              <a:ext uri="{FF2B5EF4-FFF2-40B4-BE49-F238E27FC236}">
                <a16:creationId xmlns:a16="http://schemas.microsoft.com/office/drawing/2014/main" id="{F1EBF5F9-9CD5-8B45-B03A-6604E0DCDCCB}"/>
              </a:ext>
            </a:extLst>
          </p:cNvPr>
          <p:cNvPicPr>
            <a:picLocks noChangeAspect="1"/>
          </p:cNvPicPr>
          <p:nvPr/>
        </p:nvPicPr>
        <p:blipFill>
          <a:blip r:embed="rId2"/>
          <a:stretch>
            <a:fillRect/>
          </a:stretch>
        </p:blipFill>
        <p:spPr>
          <a:xfrm>
            <a:off x="4831687" y="2367093"/>
            <a:ext cx="3429444" cy="3429444"/>
          </a:xfrm>
          <a:prstGeom prst="rect">
            <a:avLst/>
          </a:prstGeom>
        </p:spPr>
      </p:pic>
    </p:spTree>
    <p:extLst>
      <p:ext uri="{BB962C8B-B14F-4D97-AF65-F5344CB8AC3E}">
        <p14:creationId xmlns:p14="http://schemas.microsoft.com/office/powerpoint/2010/main" val="167968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DCA00-23C1-B246-8181-E1FE7FD30C29}"/>
              </a:ext>
            </a:extLst>
          </p:cNvPr>
          <p:cNvSpPr>
            <a:spLocks noGrp="1"/>
          </p:cNvSpPr>
          <p:nvPr>
            <p:ph type="title"/>
          </p:nvPr>
        </p:nvSpPr>
        <p:spPr/>
        <p:txBody>
          <a:bodyPr>
            <a:normAutofit fontScale="90000"/>
          </a:bodyPr>
          <a:lstStyle/>
          <a:p>
            <a:r>
              <a:rPr lang="ru-RU" sz="6000" dirty="0"/>
              <a:t>6 якостей благодатного смутку</a:t>
            </a:r>
            <a:endParaRPr lang="en-US" sz="6000" dirty="0"/>
          </a:p>
        </p:txBody>
      </p:sp>
      <p:sp>
        <p:nvSpPr>
          <p:cNvPr id="3" name="Content Placeholder 2">
            <a:extLst>
              <a:ext uri="{FF2B5EF4-FFF2-40B4-BE49-F238E27FC236}">
                <a16:creationId xmlns:a16="http://schemas.microsoft.com/office/drawing/2014/main" id="{1C1B70FD-C33C-3A49-B951-D23A51AE0C55}"/>
              </a:ext>
            </a:extLst>
          </p:cNvPr>
          <p:cNvSpPr>
            <a:spLocks noGrp="1"/>
          </p:cNvSpPr>
          <p:nvPr>
            <p:ph sz="quarter" idx="13"/>
          </p:nvPr>
        </p:nvSpPr>
        <p:spPr/>
        <p:txBody>
          <a:bodyPr>
            <a:normAutofit/>
          </a:bodyPr>
          <a:lstStyle/>
          <a:p>
            <a:r>
              <a:rPr lang="ru-RU" sz="1600" dirty="0">
                <a:effectLst/>
              </a:rPr>
              <a:t>5. Прагнення відновлення</a:t>
            </a:r>
          </a:p>
          <a:p>
            <a:r>
              <a:rPr lang="ru-RU" sz="1600" dirty="0">
                <a:effectLst/>
              </a:rPr>
              <a:t>2 Кор 7:7 Благодатний смуток виявляється у щирому прагненні відновити зруйновані стосунки. Ви обтяжені сумом поділу між Богом і Вами через ваш гріх. І ви прагнете стосунків із Богом. Ваше серце розбите тим, що гріх віддалив Вас від Бога і поспішайте відновити ці стосунки.</a:t>
            </a:r>
          </a:p>
        </p:txBody>
      </p:sp>
      <p:pic>
        <p:nvPicPr>
          <p:cNvPr id="9" name="Content Placeholder 10">
            <a:extLst>
              <a:ext uri="{FF2B5EF4-FFF2-40B4-BE49-F238E27FC236}">
                <a16:creationId xmlns:a16="http://schemas.microsoft.com/office/drawing/2014/main" id="{6AADA80F-5A1B-6A40-A25D-C3E2299EB516}"/>
              </a:ext>
            </a:extLst>
          </p:cNvPr>
          <p:cNvPicPr>
            <a:picLocks noGrp="1" noChangeAspect="1"/>
          </p:cNvPicPr>
          <p:nvPr>
            <p:ph sz="quarter" idx="14"/>
          </p:nvPr>
        </p:nvPicPr>
        <p:blipFill>
          <a:blip r:embed="rId2"/>
          <a:stretch>
            <a:fillRect/>
          </a:stretch>
        </p:blipFill>
        <p:spPr>
          <a:xfrm>
            <a:off x="4844141" y="2367093"/>
            <a:ext cx="3424107" cy="3424107"/>
          </a:xfrm>
          <a:prstGeom prst="rect">
            <a:avLst/>
          </a:prstGeom>
        </p:spPr>
      </p:pic>
      <p:pic>
        <p:nvPicPr>
          <p:cNvPr id="10" name="Content Placeholder 10">
            <a:extLst>
              <a:ext uri="{FF2B5EF4-FFF2-40B4-BE49-F238E27FC236}">
                <a16:creationId xmlns:a16="http://schemas.microsoft.com/office/drawing/2014/main" id="{F1EBF5F9-9CD5-8B45-B03A-6604E0DCDCCB}"/>
              </a:ext>
            </a:extLst>
          </p:cNvPr>
          <p:cNvPicPr>
            <a:picLocks noChangeAspect="1"/>
          </p:cNvPicPr>
          <p:nvPr/>
        </p:nvPicPr>
        <p:blipFill>
          <a:blip r:embed="rId2"/>
          <a:stretch>
            <a:fillRect/>
          </a:stretch>
        </p:blipFill>
        <p:spPr>
          <a:xfrm>
            <a:off x="4831687" y="2367093"/>
            <a:ext cx="3429444" cy="3429444"/>
          </a:xfrm>
          <a:prstGeom prst="rect">
            <a:avLst/>
          </a:prstGeom>
        </p:spPr>
      </p:pic>
    </p:spTree>
    <p:extLst>
      <p:ext uri="{BB962C8B-B14F-4D97-AF65-F5344CB8AC3E}">
        <p14:creationId xmlns:p14="http://schemas.microsoft.com/office/powerpoint/2010/main" val="38482633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DCA00-23C1-B246-8181-E1FE7FD30C29}"/>
              </a:ext>
            </a:extLst>
          </p:cNvPr>
          <p:cNvSpPr>
            <a:spLocks noGrp="1"/>
          </p:cNvSpPr>
          <p:nvPr>
            <p:ph type="title"/>
          </p:nvPr>
        </p:nvSpPr>
        <p:spPr/>
        <p:txBody>
          <a:bodyPr>
            <a:normAutofit fontScale="90000"/>
          </a:bodyPr>
          <a:lstStyle/>
          <a:p>
            <a:r>
              <a:rPr lang="ru-RU" sz="6000" dirty="0"/>
              <a:t>6 якостей благодатного смутку</a:t>
            </a:r>
            <a:endParaRPr lang="en-US" sz="6000" dirty="0"/>
          </a:p>
        </p:txBody>
      </p:sp>
      <p:sp>
        <p:nvSpPr>
          <p:cNvPr id="3" name="Content Placeholder 2">
            <a:extLst>
              <a:ext uri="{FF2B5EF4-FFF2-40B4-BE49-F238E27FC236}">
                <a16:creationId xmlns:a16="http://schemas.microsoft.com/office/drawing/2014/main" id="{1C1B70FD-C33C-3A49-B951-D23A51AE0C55}"/>
              </a:ext>
            </a:extLst>
          </p:cNvPr>
          <p:cNvSpPr>
            <a:spLocks noGrp="1"/>
          </p:cNvSpPr>
          <p:nvPr>
            <p:ph sz="quarter" idx="13"/>
          </p:nvPr>
        </p:nvSpPr>
        <p:spPr/>
        <p:txBody>
          <a:bodyPr>
            <a:normAutofit/>
          </a:bodyPr>
          <a:lstStyle/>
          <a:p>
            <a:r>
              <a:rPr lang="ru-RU" sz="1400" dirty="0">
                <a:effectLst/>
              </a:rPr>
              <a:t>6. Прагнення справедливості</a:t>
            </a:r>
          </a:p>
          <a:p>
            <a:r>
              <a:rPr lang="ru-RU" sz="1400" dirty="0">
                <a:effectLst/>
              </a:rPr>
              <a:t>Негайним і критичним тестом, якого роду ваше покаяння, є ваша готовність прийняти наслідки за ваші гріхи. Якщо ви їх приймаєте, це гарний знак того, що у вашому серці діє благодатний і рятівний смуток. Але якщо ви намагаєтеся уникнути наслідків, то швидше за все, що ваш смуток світський.</a:t>
            </a:r>
          </a:p>
        </p:txBody>
      </p:sp>
      <p:pic>
        <p:nvPicPr>
          <p:cNvPr id="9" name="Content Placeholder 10">
            <a:extLst>
              <a:ext uri="{FF2B5EF4-FFF2-40B4-BE49-F238E27FC236}">
                <a16:creationId xmlns:a16="http://schemas.microsoft.com/office/drawing/2014/main" id="{6AADA80F-5A1B-6A40-A25D-C3E2299EB516}"/>
              </a:ext>
            </a:extLst>
          </p:cNvPr>
          <p:cNvPicPr>
            <a:picLocks noGrp="1" noChangeAspect="1"/>
          </p:cNvPicPr>
          <p:nvPr>
            <p:ph sz="quarter" idx="14"/>
          </p:nvPr>
        </p:nvPicPr>
        <p:blipFill>
          <a:blip r:embed="rId2"/>
          <a:stretch>
            <a:fillRect/>
          </a:stretch>
        </p:blipFill>
        <p:spPr>
          <a:xfrm>
            <a:off x="4844141" y="2367093"/>
            <a:ext cx="3424107" cy="3424107"/>
          </a:xfrm>
          <a:prstGeom prst="rect">
            <a:avLst/>
          </a:prstGeom>
        </p:spPr>
      </p:pic>
      <p:pic>
        <p:nvPicPr>
          <p:cNvPr id="10" name="Content Placeholder 10">
            <a:extLst>
              <a:ext uri="{FF2B5EF4-FFF2-40B4-BE49-F238E27FC236}">
                <a16:creationId xmlns:a16="http://schemas.microsoft.com/office/drawing/2014/main" id="{F1EBF5F9-9CD5-8B45-B03A-6604E0DCDCCB}"/>
              </a:ext>
            </a:extLst>
          </p:cNvPr>
          <p:cNvPicPr>
            <a:picLocks noChangeAspect="1"/>
          </p:cNvPicPr>
          <p:nvPr/>
        </p:nvPicPr>
        <p:blipFill>
          <a:blip r:embed="rId2"/>
          <a:stretch>
            <a:fillRect/>
          </a:stretch>
        </p:blipFill>
        <p:spPr>
          <a:xfrm>
            <a:off x="4831687" y="2367093"/>
            <a:ext cx="3429444" cy="3429444"/>
          </a:xfrm>
          <a:prstGeom prst="rect">
            <a:avLst/>
          </a:prstGeom>
        </p:spPr>
      </p:pic>
    </p:spTree>
    <p:extLst>
      <p:ext uri="{BB962C8B-B14F-4D97-AF65-F5344CB8AC3E}">
        <p14:creationId xmlns:p14="http://schemas.microsoft.com/office/powerpoint/2010/main" val="3706815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DCA00-23C1-B246-8181-E1FE7FD30C29}"/>
              </a:ext>
            </a:extLst>
          </p:cNvPr>
          <p:cNvSpPr>
            <a:spLocks noGrp="1"/>
          </p:cNvSpPr>
          <p:nvPr>
            <p:ph type="title"/>
          </p:nvPr>
        </p:nvSpPr>
        <p:spPr/>
        <p:txBody>
          <a:bodyPr>
            <a:normAutofit/>
          </a:bodyPr>
          <a:lstStyle/>
          <a:p>
            <a:r>
              <a:rPr lang="ru-RU" sz="6000" dirty="0">
                <a:effectLst/>
              </a:rPr>
              <a:t>Практичні поради</a:t>
            </a:r>
            <a:endParaRPr lang="en-US" sz="6000" dirty="0"/>
          </a:p>
        </p:txBody>
      </p:sp>
      <p:sp>
        <p:nvSpPr>
          <p:cNvPr id="3" name="Content Placeholder 2">
            <a:extLst>
              <a:ext uri="{FF2B5EF4-FFF2-40B4-BE49-F238E27FC236}">
                <a16:creationId xmlns:a16="http://schemas.microsoft.com/office/drawing/2014/main" id="{1C1B70FD-C33C-3A49-B951-D23A51AE0C55}"/>
              </a:ext>
            </a:extLst>
          </p:cNvPr>
          <p:cNvSpPr>
            <a:spLocks noGrp="1"/>
          </p:cNvSpPr>
          <p:nvPr>
            <p:ph sz="quarter" idx="13"/>
          </p:nvPr>
        </p:nvSpPr>
        <p:spPr/>
        <p:txBody>
          <a:bodyPr>
            <a:normAutofit/>
          </a:bodyPr>
          <a:lstStyle/>
          <a:p>
            <a:r>
              <a:rPr lang="ru-RU" sz="1600" dirty="0">
                <a:effectLst/>
              </a:rPr>
              <a:t>Чи відчували ви жаль про свій гріх? Якого роду цей жаль? Запишіть причини вашого жалю. </a:t>
            </a:r>
          </a:p>
          <a:p>
            <a:r>
              <a:rPr lang="ru-RU" sz="1600" dirty="0">
                <a:effectLst/>
              </a:rPr>
              <a:t>Попросіть Бога про благодатну скорботу і благодать, що трансформує. </a:t>
            </a:r>
          </a:p>
          <a:p>
            <a:r>
              <a:rPr lang="ru-RU" sz="1600" dirty="0">
                <a:effectLst/>
              </a:rPr>
              <a:t>Поміркуйте над наступними уривками. Псалми 25 і 32.</a:t>
            </a:r>
          </a:p>
          <a:p>
            <a:endParaRPr lang="en-US" sz="2400" dirty="0"/>
          </a:p>
        </p:txBody>
      </p:sp>
      <p:pic>
        <p:nvPicPr>
          <p:cNvPr id="9" name="Content Placeholder 10">
            <a:extLst>
              <a:ext uri="{FF2B5EF4-FFF2-40B4-BE49-F238E27FC236}">
                <a16:creationId xmlns:a16="http://schemas.microsoft.com/office/drawing/2014/main" id="{6AADA80F-5A1B-6A40-A25D-C3E2299EB516}"/>
              </a:ext>
            </a:extLst>
          </p:cNvPr>
          <p:cNvPicPr>
            <a:picLocks noGrp="1" noChangeAspect="1"/>
          </p:cNvPicPr>
          <p:nvPr>
            <p:ph sz="quarter" idx="14"/>
          </p:nvPr>
        </p:nvPicPr>
        <p:blipFill>
          <a:blip r:embed="rId2"/>
          <a:stretch>
            <a:fillRect/>
          </a:stretch>
        </p:blipFill>
        <p:spPr>
          <a:xfrm>
            <a:off x="4844141" y="2367093"/>
            <a:ext cx="3424107" cy="3424107"/>
          </a:xfrm>
          <a:prstGeom prst="rect">
            <a:avLst/>
          </a:prstGeom>
        </p:spPr>
      </p:pic>
      <p:pic>
        <p:nvPicPr>
          <p:cNvPr id="10" name="Content Placeholder 10">
            <a:extLst>
              <a:ext uri="{FF2B5EF4-FFF2-40B4-BE49-F238E27FC236}">
                <a16:creationId xmlns:a16="http://schemas.microsoft.com/office/drawing/2014/main" id="{F1EBF5F9-9CD5-8B45-B03A-6604E0DCDCCB}"/>
              </a:ext>
            </a:extLst>
          </p:cNvPr>
          <p:cNvPicPr>
            <a:picLocks noChangeAspect="1"/>
          </p:cNvPicPr>
          <p:nvPr/>
        </p:nvPicPr>
        <p:blipFill>
          <a:blip r:embed="rId2"/>
          <a:stretch>
            <a:fillRect/>
          </a:stretch>
        </p:blipFill>
        <p:spPr>
          <a:xfrm>
            <a:off x="4831687" y="2367093"/>
            <a:ext cx="3429444" cy="3429444"/>
          </a:xfrm>
          <a:prstGeom prst="rect">
            <a:avLst/>
          </a:prstGeom>
        </p:spPr>
      </p:pic>
    </p:spTree>
    <p:extLst>
      <p:ext uri="{BB962C8B-B14F-4D97-AF65-F5344CB8AC3E}">
        <p14:creationId xmlns:p14="http://schemas.microsoft.com/office/powerpoint/2010/main" val="411144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D8A74-F163-AA48-9F58-A1681021BC1A}"/>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4D0F298A-EC6B-D349-A8C6-8DC585E6598F}"/>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3091457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BC258-06F3-4C43-B67B-E3A3E1F778C6}"/>
              </a:ext>
            </a:extLst>
          </p:cNvPr>
          <p:cNvSpPr>
            <a:spLocks noGrp="1"/>
          </p:cNvSpPr>
          <p:nvPr>
            <p:ph type="ctrTitle"/>
          </p:nvPr>
        </p:nvSpPr>
        <p:spPr>
          <a:xfrm>
            <a:off x="935421" y="1300786"/>
            <a:ext cx="7273158" cy="2509213"/>
          </a:xfrm>
        </p:spPr>
        <p:txBody>
          <a:bodyPr>
            <a:normAutofit/>
          </a:bodyPr>
          <a:lstStyle/>
          <a:p>
            <a:r>
              <a:rPr lang="ru-RU" sz="8000" b="1" dirty="0"/>
              <a:t>Нарешті вільний</a:t>
            </a:r>
            <a:endParaRPr lang="en-US" sz="8000" b="1" dirty="0"/>
          </a:p>
        </p:txBody>
      </p:sp>
      <p:sp>
        <p:nvSpPr>
          <p:cNvPr id="3" name="Subtitle 2">
            <a:extLst>
              <a:ext uri="{FF2B5EF4-FFF2-40B4-BE49-F238E27FC236}">
                <a16:creationId xmlns:a16="http://schemas.microsoft.com/office/drawing/2014/main" id="{F35D242C-DBFD-0A4E-BCAA-ED37AE6BA4AA}"/>
              </a:ext>
            </a:extLst>
          </p:cNvPr>
          <p:cNvSpPr>
            <a:spLocks noGrp="1"/>
          </p:cNvSpPr>
          <p:nvPr>
            <p:ph type="subTitle" idx="1"/>
          </p:nvPr>
        </p:nvSpPr>
        <p:spPr/>
        <p:txBody>
          <a:bodyPr>
            <a:normAutofit/>
          </a:bodyPr>
          <a:lstStyle/>
          <a:p>
            <a:r>
              <a:rPr lang="ru-RU" sz="1700" dirty="0">
                <a:effectLst/>
              </a:rPr>
              <a:t>Дев'ять практичних кроків для звільнення від порнографічної залежності</a:t>
            </a:r>
          </a:p>
          <a:p>
            <a:r>
              <a:rPr lang="ru-RU" sz="1700" dirty="0"/>
              <a:t>Листопад 2021 №3</a:t>
            </a:r>
            <a:endParaRPr lang="en-US" sz="1700" dirty="0"/>
          </a:p>
        </p:txBody>
      </p:sp>
    </p:spTree>
    <p:extLst>
      <p:ext uri="{BB962C8B-B14F-4D97-AF65-F5344CB8AC3E}">
        <p14:creationId xmlns:p14="http://schemas.microsoft.com/office/powerpoint/2010/main" val="39600994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DCA00-23C1-B246-8181-E1FE7FD30C29}"/>
              </a:ext>
            </a:extLst>
          </p:cNvPr>
          <p:cNvSpPr>
            <a:spLocks noGrp="1"/>
          </p:cNvSpPr>
          <p:nvPr>
            <p:ph type="title"/>
          </p:nvPr>
        </p:nvSpPr>
        <p:spPr/>
        <p:txBody>
          <a:bodyPr>
            <a:normAutofit fontScale="90000"/>
          </a:bodyPr>
          <a:lstStyle/>
          <a:p>
            <a:r>
              <a:rPr lang="ru-RU" sz="6000" dirty="0">
                <a:effectLst/>
              </a:rPr>
              <a:t>Благодать підзвітності</a:t>
            </a:r>
            <a:endParaRPr lang="en-US" sz="6000" dirty="0"/>
          </a:p>
        </p:txBody>
      </p:sp>
      <p:sp>
        <p:nvSpPr>
          <p:cNvPr id="3" name="Content Placeholder 2">
            <a:extLst>
              <a:ext uri="{FF2B5EF4-FFF2-40B4-BE49-F238E27FC236}">
                <a16:creationId xmlns:a16="http://schemas.microsoft.com/office/drawing/2014/main" id="{1C1B70FD-C33C-3A49-B951-D23A51AE0C55}"/>
              </a:ext>
            </a:extLst>
          </p:cNvPr>
          <p:cNvSpPr>
            <a:spLocks noGrp="1"/>
          </p:cNvSpPr>
          <p:nvPr>
            <p:ph sz="quarter" idx="13"/>
          </p:nvPr>
        </p:nvSpPr>
        <p:spPr/>
        <p:txBody>
          <a:bodyPr>
            <a:normAutofit/>
          </a:bodyPr>
          <a:lstStyle/>
          <a:p>
            <a:r>
              <a:rPr lang="ru-RU" sz="1600" dirty="0">
                <a:effectLst/>
              </a:rPr>
              <a:t>До Галатів 6:1-2 дві істини цього уривка: </a:t>
            </a:r>
          </a:p>
          <a:p>
            <a:r>
              <a:rPr lang="ru-RU" sz="1600" dirty="0">
                <a:effectLst/>
              </a:rPr>
              <a:t>Якщо ти уловлений гріхом, тобі потрібно бути відновленим кимось, хто живе за духом. Ніколи не прийде звільнення від вашого гріха, поки ви не визнаєте, що для змін вам потрібна Божа допомога через братів і сестер у Христі.</a:t>
            </a:r>
          </a:p>
          <a:p>
            <a:endParaRPr lang="en-US" sz="2400" dirty="0"/>
          </a:p>
        </p:txBody>
      </p:sp>
      <p:pic>
        <p:nvPicPr>
          <p:cNvPr id="9" name="Content Placeholder 10">
            <a:extLst>
              <a:ext uri="{FF2B5EF4-FFF2-40B4-BE49-F238E27FC236}">
                <a16:creationId xmlns:a16="http://schemas.microsoft.com/office/drawing/2014/main" id="{6AADA80F-5A1B-6A40-A25D-C3E2299EB516}"/>
              </a:ext>
            </a:extLst>
          </p:cNvPr>
          <p:cNvPicPr>
            <a:picLocks noGrp="1" noChangeAspect="1"/>
          </p:cNvPicPr>
          <p:nvPr>
            <p:ph sz="quarter" idx="14"/>
          </p:nvPr>
        </p:nvPicPr>
        <p:blipFill>
          <a:blip r:embed="rId2"/>
          <a:stretch>
            <a:fillRect/>
          </a:stretch>
        </p:blipFill>
        <p:spPr>
          <a:xfrm>
            <a:off x="4844141" y="2367093"/>
            <a:ext cx="3424107" cy="3424107"/>
          </a:xfrm>
          <a:prstGeom prst="rect">
            <a:avLst/>
          </a:prstGeom>
        </p:spPr>
      </p:pic>
      <p:pic>
        <p:nvPicPr>
          <p:cNvPr id="10" name="Content Placeholder 10">
            <a:extLst>
              <a:ext uri="{FF2B5EF4-FFF2-40B4-BE49-F238E27FC236}">
                <a16:creationId xmlns:a16="http://schemas.microsoft.com/office/drawing/2014/main" id="{F1EBF5F9-9CD5-8B45-B03A-6604E0DCDCCB}"/>
              </a:ext>
            </a:extLst>
          </p:cNvPr>
          <p:cNvPicPr>
            <a:picLocks noChangeAspect="1"/>
          </p:cNvPicPr>
          <p:nvPr/>
        </p:nvPicPr>
        <p:blipFill>
          <a:blip r:embed="rId2"/>
          <a:stretch>
            <a:fillRect/>
          </a:stretch>
        </p:blipFill>
        <p:spPr>
          <a:xfrm>
            <a:off x="4831687" y="2367093"/>
            <a:ext cx="3429444" cy="3429444"/>
          </a:xfrm>
          <a:prstGeom prst="rect">
            <a:avLst/>
          </a:prstGeom>
        </p:spPr>
      </p:pic>
    </p:spTree>
    <p:extLst>
      <p:ext uri="{BB962C8B-B14F-4D97-AF65-F5344CB8AC3E}">
        <p14:creationId xmlns:p14="http://schemas.microsoft.com/office/powerpoint/2010/main" val="2560397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DCA00-23C1-B246-8181-E1FE7FD30C29}"/>
              </a:ext>
            </a:extLst>
          </p:cNvPr>
          <p:cNvSpPr>
            <a:spLocks noGrp="1"/>
          </p:cNvSpPr>
          <p:nvPr>
            <p:ph type="title"/>
          </p:nvPr>
        </p:nvSpPr>
        <p:spPr/>
        <p:txBody>
          <a:bodyPr>
            <a:normAutofit fontScale="90000"/>
          </a:bodyPr>
          <a:lstStyle/>
          <a:p>
            <a:r>
              <a:rPr lang="ru-RU" sz="6000" dirty="0">
                <a:effectLst/>
              </a:rPr>
              <a:t>Благодать, що змінює</a:t>
            </a:r>
            <a:endParaRPr lang="en-US" sz="6000" dirty="0"/>
          </a:p>
        </p:txBody>
      </p:sp>
      <p:sp>
        <p:nvSpPr>
          <p:cNvPr id="3" name="Content Placeholder 2">
            <a:extLst>
              <a:ext uri="{FF2B5EF4-FFF2-40B4-BE49-F238E27FC236}">
                <a16:creationId xmlns:a16="http://schemas.microsoft.com/office/drawing/2014/main" id="{1C1B70FD-C33C-3A49-B951-D23A51AE0C55}"/>
              </a:ext>
            </a:extLst>
          </p:cNvPr>
          <p:cNvSpPr>
            <a:spLocks noGrp="1"/>
          </p:cNvSpPr>
          <p:nvPr>
            <p:ph sz="quarter" idx="13"/>
          </p:nvPr>
        </p:nvSpPr>
        <p:spPr/>
        <p:txBody>
          <a:bodyPr>
            <a:noAutofit/>
          </a:bodyPr>
          <a:lstStyle/>
          <a:p>
            <a:r>
              <a:rPr lang="ru-RU" sz="1400" dirty="0">
                <a:effectLst/>
              </a:rPr>
              <a:t>Благодать, що прощає</a:t>
            </a:r>
          </a:p>
          <a:p>
            <a:r>
              <a:rPr lang="ru-RU" sz="1400" dirty="0">
                <a:effectLst/>
              </a:rPr>
              <a:t>До Колосян 2:13-14 </a:t>
            </a:r>
          </a:p>
          <a:p>
            <a:r>
              <a:rPr lang="ru-RU" sz="1400" dirty="0">
                <a:effectLst/>
              </a:rPr>
              <a:t>Кожна зрада з сексуальними образами й будь-яка нечистота в серці, жадібний погляд на порнографію, всі наші хтиві бажання, як і будь-які інші гріхи, оплачені Христом його смертю за грішників.</a:t>
            </a:r>
          </a:p>
          <a:p>
            <a:r>
              <a:rPr lang="en-US" sz="1400" dirty="0"/>
              <a:t>Heath Lambert, </a:t>
            </a:r>
            <a:r>
              <a:rPr lang="en-US" sz="1400" i="1" dirty="0"/>
              <a:t>Finally free</a:t>
            </a:r>
            <a:endParaRPr lang="ru-RU" sz="1400" dirty="0"/>
          </a:p>
        </p:txBody>
      </p:sp>
      <p:sp>
        <p:nvSpPr>
          <p:cNvPr id="5" name="Content Placeholder 4">
            <a:extLst>
              <a:ext uri="{FF2B5EF4-FFF2-40B4-BE49-F238E27FC236}">
                <a16:creationId xmlns:a16="http://schemas.microsoft.com/office/drawing/2014/main" id="{4CC01833-131E-094D-B5A8-EFC7D0ECFC90}"/>
              </a:ext>
            </a:extLst>
          </p:cNvPr>
          <p:cNvSpPr>
            <a:spLocks noGrp="1"/>
          </p:cNvSpPr>
          <p:nvPr>
            <p:ph sz="quarter" idx="14"/>
          </p:nvPr>
        </p:nvSpPr>
        <p:spPr/>
        <p:txBody>
          <a:bodyPr/>
          <a:lstStyle/>
          <a:p>
            <a:endParaRPr lang="en-US" dirty="0"/>
          </a:p>
        </p:txBody>
      </p:sp>
      <p:pic>
        <p:nvPicPr>
          <p:cNvPr id="7" name="Content Placeholder 10">
            <a:extLst>
              <a:ext uri="{FF2B5EF4-FFF2-40B4-BE49-F238E27FC236}">
                <a16:creationId xmlns:a16="http://schemas.microsoft.com/office/drawing/2014/main" id="{FC52AB5A-7856-BE46-817F-5B5471298394}"/>
              </a:ext>
            </a:extLst>
          </p:cNvPr>
          <p:cNvPicPr>
            <a:picLocks noChangeAspect="1"/>
          </p:cNvPicPr>
          <p:nvPr/>
        </p:nvPicPr>
        <p:blipFill>
          <a:blip r:embed="rId2"/>
          <a:stretch>
            <a:fillRect/>
          </a:stretch>
        </p:blipFill>
        <p:spPr>
          <a:xfrm>
            <a:off x="4831687" y="2367093"/>
            <a:ext cx="3429444" cy="3429444"/>
          </a:xfrm>
          <a:prstGeom prst="rect">
            <a:avLst/>
          </a:prstGeom>
        </p:spPr>
      </p:pic>
    </p:spTree>
    <p:extLst>
      <p:ext uri="{BB962C8B-B14F-4D97-AF65-F5344CB8AC3E}">
        <p14:creationId xmlns:p14="http://schemas.microsoft.com/office/powerpoint/2010/main" val="1694064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DCA00-23C1-B246-8181-E1FE7FD30C29}"/>
              </a:ext>
            </a:extLst>
          </p:cNvPr>
          <p:cNvSpPr>
            <a:spLocks noGrp="1"/>
          </p:cNvSpPr>
          <p:nvPr>
            <p:ph type="title"/>
          </p:nvPr>
        </p:nvSpPr>
        <p:spPr/>
        <p:txBody>
          <a:bodyPr>
            <a:normAutofit fontScale="90000"/>
          </a:bodyPr>
          <a:lstStyle/>
          <a:p>
            <a:r>
              <a:rPr lang="ru-RU" sz="6000" dirty="0">
                <a:effectLst/>
              </a:rPr>
              <a:t>Благодать підзвітності</a:t>
            </a:r>
            <a:endParaRPr lang="en-US" sz="6000" dirty="0"/>
          </a:p>
        </p:txBody>
      </p:sp>
      <p:sp>
        <p:nvSpPr>
          <p:cNvPr id="3" name="Content Placeholder 2">
            <a:extLst>
              <a:ext uri="{FF2B5EF4-FFF2-40B4-BE49-F238E27FC236}">
                <a16:creationId xmlns:a16="http://schemas.microsoft.com/office/drawing/2014/main" id="{1C1B70FD-C33C-3A49-B951-D23A51AE0C55}"/>
              </a:ext>
            </a:extLst>
          </p:cNvPr>
          <p:cNvSpPr>
            <a:spLocks noGrp="1"/>
          </p:cNvSpPr>
          <p:nvPr>
            <p:ph sz="quarter" idx="13"/>
          </p:nvPr>
        </p:nvSpPr>
        <p:spPr/>
        <p:txBody>
          <a:bodyPr>
            <a:noAutofit/>
          </a:bodyPr>
          <a:lstStyle/>
          <a:p>
            <a:r>
              <a:rPr lang="ru-RU" sz="1200" dirty="0">
                <a:effectLst/>
              </a:rPr>
              <a:t>По-друге, Слово Боже вчить духовних наставників нести тягар тих, хто слабкий і мучиться в битві з гріхом. Самому наставнику не варто забувати, що і йому самому можливо буде потрібна така ж допомога, як та, яку ви надаєте зараз іншому. </a:t>
            </a:r>
          </a:p>
          <a:p>
            <a:r>
              <a:rPr lang="ru-RU" sz="1200" dirty="0">
                <a:effectLst/>
              </a:rPr>
              <a:t>Біблія говорить про те, що ми потрібні одне одному. І той, хто бореться з гріхом і той, хто допомагає братові перемогти гріх, ми всі потребуємо допомоги один одного на нашому шляху слідування за Христом.</a:t>
            </a:r>
          </a:p>
        </p:txBody>
      </p:sp>
      <p:pic>
        <p:nvPicPr>
          <p:cNvPr id="9" name="Content Placeholder 10">
            <a:extLst>
              <a:ext uri="{FF2B5EF4-FFF2-40B4-BE49-F238E27FC236}">
                <a16:creationId xmlns:a16="http://schemas.microsoft.com/office/drawing/2014/main" id="{6AADA80F-5A1B-6A40-A25D-C3E2299EB516}"/>
              </a:ext>
            </a:extLst>
          </p:cNvPr>
          <p:cNvPicPr>
            <a:picLocks noGrp="1" noChangeAspect="1"/>
          </p:cNvPicPr>
          <p:nvPr>
            <p:ph sz="quarter" idx="14"/>
          </p:nvPr>
        </p:nvPicPr>
        <p:blipFill>
          <a:blip r:embed="rId2"/>
          <a:stretch>
            <a:fillRect/>
          </a:stretch>
        </p:blipFill>
        <p:spPr>
          <a:xfrm>
            <a:off x="4844141" y="2367093"/>
            <a:ext cx="3424107" cy="3424107"/>
          </a:xfrm>
          <a:prstGeom prst="rect">
            <a:avLst/>
          </a:prstGeom>
        </p:spPr>
      </p:pic>
      <p:pic>
        <p:nvPicPr>
          <p:cNvPr id="10" name="Content Placeholder 10">
            <a:extLst>
              <a:ext uri="{FF2B5EF4-FFF2-40B4-BE49-F238E27FC236}">
                <a16:creationId xmlns:a16="http://schemas.microsoft.com/office/drawing/2014/main" id="{F1EBF5F9-9CD5-8B45-B03A-6604E0DCDCCB}"/>
              </a:ext>
            </a:extLst>
          </p:cNvPr>
          <p:cNvPicPr>
            <a:picLocks noChangeAspect="1"/>
          </p:cNvPicPr>
          <p:nvPr/>
        </p:nvPicPr>
        <p:blipFill>
          <a:blip r:embed="rId2"/>
          <a:stretch>
            <a:fillRect/>
          </a:stretch>
        </p:blipFill>
        <p:spPr>
          <a:xfrm>
            <a:off x="4831687" y="2367093"/>
            <a:ext cx="3429444" cy="3429444"/>
          </a:xfrm>
          <a:prstGeom prst="rect">
            <a:avLst/>
          </a:prstGeom>
        </p:spPr>
      </p:pic>
    </p:spTree>
    <p:extLst>
      <p:ext uri="{BB962C8B-B14F-4D97-AF65-F5344CB8AC3E}">
        <p14:creationId xmlns:p14="http://schemas.microsoft.com/office/powerpoint/2010/main" val="354029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DCA00-23C1-B246-8181-E1FE7FD30C29}"/>
              </a:ext>
            </a:extLst>
          </p:cNvPr>
          <p:cNvSpPr>
            <a:spLocks noGrp="1"/>
          </p:cNvSpPr>
          <p:nvPr>
            <p:ph type="title"/>
          </p:nvPr>
        </p:nvSpPr>
        <p:spPr/>
        <p:txBody>
          <a:bodyPr>
            <a:normAutofit fontScale="90000"/>
          </a:bodyPr>
          <a:lstStyle/>
          <a:p>
            <a:r>
              <a:rPr lang="ru-RU" sz="6000" dirty="0">
                <a:effectLst/>
              </a:rPr>
              <a:t>7 принципів підзвітності</a:t>
            </a:r>
            <a:endParaRPr lang="en-US" sz="6000" dirty="0"/>
          </a:p>
        </p:txBody>
      </p:sp>
      <p:sp>
        <p:nvSpPr>
          <p:cNvPr id="3" name="Content Placeholder 2">
            <a:extLst>
              <a:ext uri="{FF2B5EF4-FFF2-40B4-BE49-F238E27FC236}">
                <a16:creationId xmlns:a16="http://schemas.microsoft.com/office/drawing/2014/main" id="{1C1B70FD-C33C-3A49-B951-D23A51AE0C55}"/>
              </a:ext>
            </a:extLst>
          </p:cNvPr>
          <p:cNvSpPr>
            <a:spLocks noGrp="1"/>
          </p:cNvSpPr>
          <p:nvPr>
            <p:ph sz="quarter" idx="13"/>
          </p:nvPr>
        </p:nvSpPr>
        <p:spPr/>
        <p:txBody>
          <a:bodyPr>
            <a:normAutofit/>
          </a:bodyPr>
          <a:lstStyle/>
          <a:p>
            <a:r>
              <a:rPr lang="ru-RU" sz="1600" dirty="0">
                <a:effectLst/>
              </a:rPr>
              <a:t>1. Підзвітність це не все </a:t>
            </a:r>
          </a:p>
          <a:p>
            <a:r>
              <a:rPr lang="ru-RU" sz="1600" dirty="0">
                <a:effectLst/>
              </a:rPr>
              <a:t>Занадто часто, ті, хто страждає від порнографії, використовують підзвітність як єдину зброю у своєму арсеналі. підзвітність - це важлива зброя, проте, не єдина. Ось чому ми говоримо про 9 способів перемоги над гріхом.</a:t>
            </a:r>
          </a:p>
        </p:txBody>
      </p:sp>
      <p:pic>
        <p:nvPicPr>
          <p:cNvPr id="9" name="Content Placeholder 10">
            <a:extLst>
              <a:ext uri="{FF2B5EF4-FFF2-40B4-BE49-F238E27FC236}">
                <a16:creationId xmlns:a16="http://schemas.microsoft.com/office/drawing/2014/main" id="{6AADA80F-5A1B-6A40-A25D-C3E2299EB516}"/>
              </a:ext>
            </a:extLst>
          </p:cNvPr>
          <p:cNvPicPr>
            <a:picLocks noGrp="1" noChangeAspect="1"/>
          </p:cNvPicPr>
          <p:nvPr>
            <p:ph sz="quarter" idx="14"/>
          </p:nvPr>
        </p:nvPicPr>
        <p:blipFill>
          <a:blip r:embed="rId2"/>
          <a:stretch>
            <a:fillRect/>
          </a:stretch>
        </p:blipFill>
        <p:spPr>
          <a:xfrm>
            <a:off x="4844141" y="2367093"/>
            <a:ext cx="3424107" cy="3424107"/>
          </a:xfrm>
          <a:prstGeom prst="rect">
            <a:avLst/>
          </a:prstGeom>
        </p:spPr>
      </p:pic>
      <p:pic>
        <p:nvPicPr>
          <p:cNvPr id="10" name="Content Placeholder 10">
            <a:extLst>
              <a:ext uri="{FF2B5EF4-FFF2-40B4-BE49-F238E27FC236}">
                <a16:creationId xmlns:a16="http://schemas.microsoft.com/office/drawing/2014/main" id="{F1EBF5F9-9CD5-8B45-B03A-6604E0DCDCCB}"/>
              </a:ext>
            </a:extLst>
          </p:cNvPr>
          <p:cNvPicPr>
            <a:picLocks noChangeAspect="1"/>
          </p:cNvPicPr>
          <p:nvPr/>
        </p:nvPicPr>
        <p:blipFill>
          <a:blip r:embed="rId2"/>
          <a:stretch>
            <a:fillRect/>
          </a:stretch>
        </p:blipFill>
        <p:spPr>
          <a:xfrm>
            <a:off x="4831687" y="2367093"/>
            <a:ext cx="3429444" cy="3429444"/>
          </a:xfrm>
          <a:prstGeom prst="rect">
            <a:avLst/>
          </a:prstGeom>
        </p:spPr>
      </p:pic>
    </p:spTree>
    <p:extLst>
      <p:ext uri="{BB962C8B-B14F-4D97-AF65-F5344CB8AC3E}">
        <p14:creationId xmlns:p14="http://schemas.microsoft.com/office/powerpoint/2010/main" val="4230730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DCA00-23C1-B246-8181-E1FE7FD30C29}"/>
              </a:ext>
            </a:extLst>
          </p:cNvPr>
          <p:cNvSpPr>
            <a:spLocks noGrp="1"/>
          </p:cNvSpPr>
          <p:nvPr>
            <p:ph type="title"/>
          </p:nvPr>
        </p:nvSpPr>
        <p:spPr/>
        <p:txBody>
          <a:bodyPr>
            <a:normAutofit fontScale="90000"/>
          </a:bodyPr>
          <a:lstStyle/>
          <a:p>
            <a:r>
              <a:rPr lang="ru-RU" sz="6000" dirty="0">
                <a:effectLst/>
              </a:rPr>
              <a:t>7 принципів підзвітності</a:t>
            </a:r>
            <a:endParaRPr lang="en-US" sz="6000" dirty="0"/>
          </a:p>
        </p:txBody>
      </p:sp>
      <p:sp>
        <p:nvSpPr>
          <p:cNvPr id="3" name="Content Placeholder 2">
            <a:extLst>
              <a:ext uri="{FF2B5EF4-FFF2-40B4-BE49-F238E27FC236}">
                <a16:creationId xmlns:a16="http://schemas.microsoft.com/office/drawing/2014/main" id="{1C1B70FD-C33C-3A49-B951-D23A51AE0C55}"/>
              </a:ext>
            </a:extLst>
          </p:cNvPr>
          <p:cNvSpPr>
            <a:spLocks noGrp="1"/>
          </p:cNvSpPr>
          <p:nvPr>
            <p:ph sz="quarter" idx="13"/>
          </p:nvPr>
        </p:nvSpPr>
        <p:spPr/>
        <p:txBody>
          <a:bodyPr>
            <a:normAutofit lnSpcReduction="10000"/>
          </a:bodyPr>
          <a:lstStyle/>
          <a:p>
            <a:r>
              <a:rPr lang="ru-RU" sz="1600" dirty="0">
                <a:effectLst/>
              </a:rPr>
              <a:t>2. краще Раніше </a:t>
            </a:r>
          </a:p>
          <a:p>
            <a:r>
              <a:rPr lang="ru-RU" sz="1600" dirty="0">
                <a:effectLst/>
              </a:rPr>
              <a:t>Багато груп підзвітності дають можливість сповідати скоєний злочин. Але Вам потрібно змінити цю модель, якщо ви хочете перемогти спокусу. Слід відразу ж звертатися до свого наставника, коли ви зіткнулися зі спокусою. Звертайтеся за допомогою, коли ви зрозуміли, що боретеся зі спокусою.</a:t>
            </a:r>
          </a:p>
          <a:p>
            <a:endParaRPr lang="en-US" sz="2400" dirty="0"/>
          </a:p>
        </p:txBody>
      </p:sp>
      <p:pic>
        <p:nvPicPr>
          <p:cNvPr id="9" name="Content Placeholder 10">
            <a:extLst>
              <a:ext uri="{FF2B5EF4-FFF2-40B4-BE49-F238E27FC236}">
                <a16:creationId xmlns:a16="http://schemas.microsoft.com/office/drawing/2014/main" id="{6AADA80F-5A1B-6A40-A25D-C3E2299EB516}"/>
              </a:ext>
            </a:extLst>
          </p:cNvPr>
          <p:cNvPicPr>
            <a:picLocks noGrp="1" noChangeAspect="1"/>
          </p:cNvPicPr>
          <p:nvPr>
            <p:ph sz="quarter" idx="14"/>
          </p:nvPr>
        </p:nvPicPr>
        <p:blipFill>
          <a:blip r:embed="rId2"/>
          <a:stretch>
            <a:fillRect/>
          </a:stretch>
        </p:blipFill>
        <p:spPr>
          <a:xfrm>
            <a:off x="4844141" y="2367093"/>
            <a:ext cx="3424107" cy="3424107"/>
          </a:xfrm>
          <a:prstGeom prst="rect">
            <a:avLst/>
          </a:prstGeom>
        </p:spPr>
      </p:pic>
      <p:pic>
        <p:nvPicPr>
          <p:cNvPr id="10" name="Content Placeholder 10">
            <a:extLst>
              <a:ext uri="{FF2B5EF4-FFF2-40B4-BE49-F238E27FC236}">
                <a16:creationId xmlns:a16="http://schemas.microsoft.com/office/drawing/2014/main" id="{F1EBF5F9-9CD5-8B45-B03A-6604E0DCDCCB}"/>
              </a:ext>
            </a:extLst>
          </p:cNvPr>
          <p:cNvPicPr>
            <a:picLocks noChangeAspect="1"/>
          </p:cNvPicPr>
          <p:nvPr/>
        </p:nvPicPr>
        <p:blipFill>
          <a:blip r:embed="rId2"/>
          <a:stretch>
            <a:fillRect/>
          </a:stretch>
        </p:blipFill>
        <p:spPr>
          <a:xfrm>
            <a:off x="4831687" y="2367093"/>
            <a:ext cx="3429444" cy="3429444"/>
          </a:xfrm>
          <a:prstGeom prst="rect">
            <a:avLst/>
          </a:prstGeom>
        </p:spPr>
      </p:pic>
    </p:spTree>
    <p:extLst>
      <p:ext uri="{BB962C8B-B14F-4D97-AF65-F5344CB8AC3E}">
        <p14:creationId xmlns:p14="http://schemas.microsoft.com/office/powerpoint/2010/main" val="108282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DCA00-23C1-B246-8181-E1FE7FD30C29}"/>
              </a:ext>
            </a:extLst>
          </p:cNvPr>
          <p:cNvSpPr>
            <a:spLocks noGrp="1"/>
          </p:cNvSpPr>
          <p:nvPr>
            <p:ph type="title"/>
          </p:nvPr>
        </p:nvSpPr>
        <p:spPr/>
        <p:txBody>
          <a:bodyPr>
            <a:normAutofit fontScale="90000"/>
          </a:bodyPr>
          <a:lstStyle/>
          <a:p>
            <a:r>
              <a:rPr lang="ru-RU" sz="6000" dirty="0">
                <a:effectLst/>
              </a:rPr>
              <a:t>7 принципів підзвітності</a:t>
            </a:r>
            <a:endParaRPr lang="en-US" sz="6000" dirty="0"/>
          </a:p>
        </p:txBody>
      </p:sp>
      <p:sp>
        <p:nvSpPr>
          <p:cNvPr id="3" name="Content Placeholder 2">
            <a:extLst>
              <a:ext uri="{FF2B5EF4-FFF2-40B4-BE49-F238E27FC236}">
                <a16:creationId xmlns:a16="http://schemas.microsoft.com/office/drawing/2014/main" id="{1C1B70FD-C33C-3A49-B951-D23A51AE0C55}"/>
              </a:ext>
            </a:extLst>
          </p:cNvPr>
          <p:cNvSpPr>
            <a:spLocks noGrp="1"/>
          </p:cNvSpPr>
          <p:nvPr>
            <p:ph sz="quarter" idx="13"/>
          </p:nvPr>
        </p:nvSpPr>
        <p:spPr/>
        <p:txBody>
          <a:bodyPr>
            <a:normAutofit/>
          </a:bodyPr>
          <a:lstStyle/>
          <a:p>
            <a:r>
              <a:rPr lang="ru-RU" sz="1600" dirty="0">
                <a:effectLst/>
              </a:rPr>
              <a:t>3. Зрілий наставник </a:t>
            </a:r>
          </a:p>
          <a:p>
            <a:r>
              <a:rPr lang="ru-RU" sz="1600" dirty="0">
                <a:effectLst/>
              </a:rPr>
              <a:t>Шукати підзвітності від тих, хто як і ви знаходитесь у подібному стані зручно, але навряд чи це призведе до дієвих змін. Вам слід бути підзвітним комусь хто вже має досвід духовних перемог та духовну чистоту. Така людина найкраще оснащена, щоб допомогти вам здобути свободу у Христі.</a:t>
            </a:r>
          </a:p>
        </p:txBody>
      </p:sp>
      <p:pic>
        <p:nvPicPr>
          <p:cNvPr id="9" name="Content Placeholder 10">
            <a:extLst>
              <a:ext uri="{FF2B5EF4-FFF2-40B4-BE49-F238E27FC236}">
                <a16:creationId xmlns:a16="http://schemas.microsoft.com/office/drawing/2014/main" id="{6AADA80F-5A1B-6A40-A25D-C3E2299EB516}"/>
              </a:ext>
            </a:extLst>
          </p:cNvPr>
          <p:cNvPicPr>
            <a:picLocks noGrp="1" noChangeAspect="1"/>
          </p:cNvPicPr>
          <p:nvPr>
            <p:ph sz="quarter" idx="14"/>
          </p:nvPr>
        </p:nvPicPr>
        <p:blipFill>
          <a:blip r:embed="rId2"/>
          <a:stretch>
            <a:fillRect/>
          </a:stretch>
        </p:blipFill>
        <p:spPr>
          <a:xfrm>
            <a:off x="4844141" y="2367093"/>
            <a:ext cx="3424107" cy="3424107"/>
          </a:xfrm>
          <a:prstGeom prst="rect">
            <a:avLst/>
          </a:prstGeom>
        </p:spPr>
      </p:pic>
      <p:pic>
        <p:nvPicPr>
          <p:cNvPr id="10" name="Content Placeholder 10">
            <a:extLst>
              <a:ext uri="{FF2B5EF4-FFF2-40B4-BE49-F238E27FC236}">
                <a16:creationId xmlns:a16="http://schemas.microsoft.com/office/drawing/2014/main" id="{F1EBF5F9-9CD5-8B45-B03A-6604E0DCDCCB}"/>
              </a:ext>
            </a:extLst>
          </p:cNvPr>
          <p:cNvPicPr>
            <a:picLocks noChangeAspect="1"/>
          </p:cNvPicPr>
          <p:nvPr/>
        </p:nvPicPr>
        <p:blipFill>
          <a:blip r:embed="rId2"/>
          <a:stretch>
            <a:fillRect/>
          </a:stretch>
        </p:blipFill>
        <p:spPr>
          <a:xfrm>
            <a:off x="4831687" y="2367093"/>
            <a:ext cx="3429444" cy="3429444"/>
          </a:xfrm>
          <a:prstGeom prst="rect">
            <a:avLst/>
          </a:prstGeom>
        </p:spPr>
      </p:pic>
    </p:spTree>
    <p:extLst>
      <p:ext uri="{BB962C8B-B14F-4D97-AF65-F5344CB8AC3E}">
        <p14:creationId xmlns:p14="http://schemas.microsoft.com/office/powerpoint/2010/main" val="2777096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DCA00-23C1-B246-8181-E1FE7FD30C29}"/>
              </a:ext>
            </a:extLst>
          </p:cNvPr>
          <p:cNvSpPr>
            <a:spLocks noGrp="1"/>
          </p:cNvSpPr>
          <p:nvPr>
            <p:ph type="title"/>
          </p:nvPr>
        </p:nvSpPr>
        <p:spPr/>
        <p:txBody>
          <a:bodyPr>
            <a:normAutofit fontScale="90000"/>
          </a:bodyPr>
          <a:lstStyle/>
          <a:p>
            <a:r>
              <a:rPr lang="ru-RU" sz="6000" dirty="0">
                <a:effectLst/>
              </a:rPr>
              <a:t>7 принципів підзвітності</a:t>
            </a:r>
            <a:endParaRPr lang="en-US" sz="6000" dirty="0"/>
          </a:p>
        </p:txBody>
      </p:sp>
      <p:sp>
        <p:nvSpPr>
          <p:cNvPr id="3" name="Content Placeholder 2">
            <a:extLst>
              <a:ext uri="{FF2B5EF4-FFF2-40B4-BE49-F238E27FC236}">
                <a16:creationId xmlns:a16="http://schemas.microsoft.com/office/drawing/2014/main" id="{1C1B70FD-C33C-3A49-B951-D23A51AE0C55}"/>
              </a:ext>
            </a:extLst>
          </p:cNvPr>
          <p:cNvSpPr>
            <a:spLocks noGrp="1"/>
          </p:cNvSpPr>
          <p:nvPr>
            <p:ph sz="quarter" idx="13"/>
          </p:nvPr>
        </p:nvSpPr>
        <p:spPr/>
        <p:txBody>
          <a:bodyPr>
            <a:normAutofit/>
          </a:bodyPr>
          <a:lstStyle/>
          <a:p>
            <a:r>
              <a:rPr lang="ru-RU" sz="1200" dirty="0"/>
              <a:t>4.Авторитетний наставник </a:t>
            </a:r>
          </a:p>
          <a:p>
            <a:r>
              <a:rPr lang="ru-RU" sz="1200" dirty="0"/>
              <a:t>До єреїв 13:17</a:t>
            </a:r>
          </a:p>
          <a:p>
            <a:r>
              <a:rPr lang="ru-RU" sz="1200" dirty="0">
                <a:effectLst/>
              </a:rPr>
              <a:t>більш протвережує, коли тебе закликає до покаяння пастор, ніж приятель. Різниця не в тому, що пастор чимось кращий за вашого друга, але в тому, що Бог дав більше духовної влади своїм лідерам. Якщо ви ніколи не сповідували свій гріх духовному лідеру у вашій церкві, ви фактично позбавляєте себе важливого джерела духовної допомоги.</a:t>
            </a:r>
          </a:p>
        </p:txBody>
      </p:sp>
      <p:pic>
        <p:nvPicPr>
          <p:cNvPr id="9" name="Content Placeholder 10">
            <a:extLst>
              <a:ext uri="{FF2B5EF4-FFF2-40B4-BE49-F238E27FC236}">
                <a16:creationId xmlns:a16="http://schemas.microsoft.com/office/drawing/2014/main" id="{6AADA80F-5A1B-6A40-A25D-C3E2299EB516}"/>
              </a:ext>
            </a:extLst>
          </p:cNvPr>
          <p:cNvPicPr>
            <a:picLocks noGrp="1" noChangeAspect="1"/>
          </p:cNvPicPr>
          <p:nvPr>
            <p:ph sz="quarter" idx="14"/>
          </p:nvPr>
        </p:nvPicPr>
        <p:blipFill>
          <a:blip r:embed="rId2"/>
          <a:stretch>
            <a:fillRect/>
          </a:stretch>
        </p:blipFill>
        <p:spPr>
          <a:xfrm>
            <a:off x="4844141" y="2367093"/>
            <a:ext cx="3424107" cy="3424107"/>
          </a:xfrm>
          <a:prstGeom prst="rect">
            <a:avLst/>
          </a:prstGeom>
        </p:spPr>
      </p:pic>
      <p:pic>
        <p:nvPicPr>
          <p:cNvPr id="10" name="Content Placeholder 10">
            <a:extLst>
              <a:ext uri="{FF2B5EF4-FFF2-40B4-BE49-F238E27FC236}">
                <a16:creationId xmlns:a16="http://schemas.microsoft.com/office/drawing/2014/main" id="{F1EBF5F9-9CD5-8B45-B03A-6604E0DCDCCB}"/>
              </a:ext>
            </a:extLst>
          </p:cNvPr>
          <p:cNvPicPr>
            <a:picLocks noChangeAspect="1"/>
          </p:cNvPicPr>
          <p:nvPr/>
        </p:nvPicPr>
        <p:blipFill>
          <a:blip r:embed="rId2"/>
          <a:stretch>
            <a:fillRect/>
          </a:stretch>
        </p:blipFill>
        <p:spPr>
          <a:xfrm>
            <a:off x="4831687" y="2367093"/>
            <a:ext cx="3429444" cy="3429444"/>
          </a:xfrm>
          <a:prstGeom prst="rect">
            <a:avLst/>
          </a:prstGeom>
        </p:spPr>
      </p:pic>
    </p:spTree>
    <p:extLst>
      <p:ext uri="{BB962C8B-B14F-4D97-AF65-F5344CB8AC3E}">
        <p14:creationId xmlns:p14="http://schemas.microsoft.com/office/powerpoint/2010/main" val="3171823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DCA00-23C1-B246-8181-E1FE7FD30C29}"/>
              </a:ext>
            </a:extLst>
          </p:cNvPr>
          <p:cNvSpPr>
            <a:spLocks noGrp="1"/>
          </p:cNvSpPr>
          <p:nvPr>
            <p:ph type="title"/>
          </p:nvPr>
        </p:nvSpPr>
        <p:spPr/>
        <p:txBody>
          <a:bodyPr>
            <a:normAutofit fontScale="90000"/>
          </a:bodyPr>
          <a:lstStyle/>
          <a:p>
            <a:r>
              <a:rPr lang="ru-RU" sz="6000" dirty="0">
                <a:effectLst/>
              </a:rPr>
              <a:t>7 принципів підзвітності</a:t>
            </a:r>
            <a:endParaRPr lang="en-US" sz="6000" dirty="0"/>
          </a:p>
        </p:txBody>
      </p:sp>
      <p:sp>
        <p:nvSpPr>
          <p:cNvPr id="3" name="Content Placeholder 2">
            <a:extLst>
              <a:ext uri="{FF2B5EF4-FFF2-40B4-BE49-F238E27FC236}">
                <a16:creationId xmlns:a16="http://schemas.microsoft.com/office/drawing/2014/main" id="{1C1B70FD-C33C-3A49-B951-D23A51AE0C55}"/>
              </a:ext>
            </a:extLst>
          </p:cNvPr>
          <p:cNvSpPr>
            <a:spLocks noGrp="1"/>
          </p:cNvSpPr>
          <p:nvPr>
            <p:ph sz="quarter" idx="13"/>
          </p:nvPr>
        </p:nvSpPr>
        <p:spPr/>
        <p:txBody>
          <a:bodyPr>
            <a:normAutofit fontScale="92500" lnSpcReduction="20000"/>
          </a:bodyPr>
          <a:lstStyle/>
          <a:p>
            <a:r>
              <a:rPr lang="ru-RU" sz="1700" dirty="0"/>
              <a:t>5. уникайте яскравих/графічних деталей</a:t>
            </a:r>
          </a:p>
          <a:p>
            <a:r>
              <a:rPr lang="ru-RU" sz="1700" dirty="0"/>
              <a:t>До єфесян 5:11-12</a:t>
            </a:r>
            <a:endParaRPr lang="en-US" sz="1700" dirty="0"/>
          </a:p>
          <a:p>
            <a:r>
              <a:rPr lang="ru-RU" sz="1700" dirty="0">
                <a:effectLst/>
              </a:rPr>
              <a:t>Вам потрібно знайти баланс і сказати достатньо, щоб описати свої спокуси та страждання, так щоб ваш наставник знав як вам допомогти бути підзвітним, але водночас не варто вдаватися занадто в деталі так, щоб не розпалювати пожадливість ще більше.</a:t>
            </a:r>
          </a:p>
          <a:p>
            <a:endParaRPr lang="ru-RU" sz="2400" dirty="0"/>
          </a:p>
          <a:p>
            <a:endParaRPr lang="en-US" sz="2400" dirty="0"/>
          </a:p>
        </p:txBody>
      </p:sp>
      <p:pic>
        <p:nvPicPr>
          <p:cNvPr id="9" name="Content Placeholder 10">
            <a:extLst>
              <a:ext uri="{FF2B5EF4-FFF2-40B4-BE49-F238E27FC236}">
                <a16:creationId xmlns:a16="http://schemas.microsoft.com/office/drawing/2014/main" id="{6AADA80F-5A1B-6A40-A25D-C3E2299EB516}"/>
              </a:ext>
            </a:extLst>
          </p:cNvPr>
          <p:cNvPicPr>
            <a:picLocks noGrp="1" noChangeAspect="1"/>
          </p:cNvPicPr>
          <p:nvPr>
            <p:ph sz="quarter" idx="14"/>
          </p:nvPr>
        </p:nvPicPr>
        <p:blipFill>
          <a:blip r:embed="rId2"/>
          <a:stretch>
            <a:fillRect/>
          </a:stretch>
        </p:blipFill>
        <p:spPr>
          <a:xfrm>
            <a:off x="4844141" y="2367093"/>
            <a:ext cx="3424107" cy="3424107"/>
          </a:xfrm>
          <a:prstGeom prst="rect">
            <a:avLst/>
          </a:prstGeom>
        </p:spPr>
      </p:pic>
      <p:pic>
        <p:nvPicPr>
          <p:cNvPr id="10" name="Content Placeholder 10">
            <a:extLst>
              <a:ext uri="{FF2B5EF4-FFF2-40B4-BE49-F238E27FC236}">
                <a16:creationId xmlns:a16="http://schemas.microsoft.com/office/drawing/2014/main" id="{F1EBF5F9-9CD5-8B45-B03A-6604E0DCDCCB}"/>
              </a:ext>
            </a:extLst>
          </p:cNvPr>
          <p:cNvPicPr>
            <a:picLocks noChangeAspect="1"/>
          </p:cNvPicPr>
          <p:nvPr/>
        </p:nvPicPr>
        <p:blipFill>
          <a:blip r:embed="rId2"/>
          <a:stretch>
            <a:fillRect/>
          </a:stretch>
        </p:blipFill>
        <p:spPr>
          <a:xfrm>
            <a:off x="4831687" y="2367093"/>
            <a:ext cx="3429444" cy="3429444"/>
          </a:xfrm>
          <a:prstGeom prst="rect">
            <a:avLst/>
          </a:prstGeom>
        </p:spPr>
      </p:pic>
    </p:spTree>
    <p:extLst>
      <p:ext uri="{BB962C8B-B14F-4D97-AF65-F5344CB8AC3E}">
        <p14:creationId xmlns:p14="http://schemas.microsoft.com/office/powerpoint/2010/main" val="957324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DCA00-23C1-B246-8181-E1FE7FD30C29}"/>
              </a:ext>
            </a:extLst>
          </p:cNvPr>
          <p:cNvSpPr>
            <a:spLocks noGrp="1"/>
          </p:cNvSpPr>
          <p:nvPr>
            <p:ph type="title"/>
          </p:nvPr>
        </p:nvSpPr>
        <p:spPr/>
        <p:txBody>
          <a:bodyPr>
            <a:normAutofit fontScale="90000"/>
          </a:bodyPr>
          <a:lstStyle/>
          <a:p>
            <a:r>
              <a:rPr lang="ru-RU" sz="6000" dirty="0">
                <a:effectLst/>
              </a:rPr>
              <a:t>7 принципів підзвітності</a:t>
            </a:r>
            <a:endParaRPr lang="en-US" sz="6000" dirty="0"/>
          </a:p>
        </p:txBody>
      </p:sp>
      <p:sp>
        <p:nvSpPr>
          <p:cNvPr id="3" name="Content Placeholder 2">
            <a:extLst>
              <a:ext uri="{FF2B5EF4-FFF2-40B4-BE49-F238E27FC236}">
                <a16:creationId xmlns:a16="http://schemas.microsoft.com/office/drawing/2014/main" id="{1C1B70FD-C33C-3A49-B951-D23A51AE0C55}"/>
              </a:ext>
            </a:extLst>
          </p:cNvPr>
          <p:cNvSpPr>
            <a:spLocks noGrp="1"/>
          </p:cNvSpPr>
          <p:nvPr>
            <p:ph sz="quarter" idx="13"/>
          </p:nvPr>
        </p:nvSpPr>
        <p:spPr/>
        <p:txBody>
          <a:bodyPr>
            <a:normAutofit/>
          </a:bodyPr>
          <a:lstStyle/>
          <a:p>
            <a:r>
              <a:rPr lang="ru-RU" sz="1400" dirty="0"/>
              <a:t>6. Прийняття відповідальності</a:t>
            </a:r>
          </a:p>
          <a:p>
            <a:r>
              <a:rPr lang="ru-RU" sz="1400" dirty="0">
                <a:effectLst/>
              </a:rPr>
              <a:t>Завдання духовного ментора - це не похід на рибалку, де він повинен вивудити відповіді. Просто запропонуйте людині поділитися де вона згрішила та якої допомоги потребує. Підзвітність призведе до свободи набагато швидше, коли розмова переросте у чесний та відвертий діалог.</a:t>
            </a:r>
          </a:p>
        </p:txBody>
      </p:sp>
      <p:pic>
        <p:nvPicPr>
          <p:cNvPr id="9" name="Content Placeholder 10">
            <a:extLst>
              <a:ext uri="{FF2B5EF4-FFF2-40B4-BE49-F238E27FC236}">
                <a16:creationId xmlns:a16="http://schemas.microsoft.com/office/drawing/2014/main" id="{6AADA80F-5A1B-6A40-A25D-C3E2299EB516}"/>
              </a:ext>
            </a:extLst>
          </p:cNvPr>
          <p:cNvPicPr>
            <a:picLocks noGrp="1" noChangeAspect="1"/>
          </p:cNvPicPr>
          <p:nvPr>
            <p:ph sz="quarter" idx="14"/>
          </p:nvPr>
        </p:nvPicPr>
        <p:blipFill>
          <a:blip r:embed="rId2"/>
          <a:stretch>
            <a:fillRect/>
          </a:stretch>
        </p:blipFill>
        <p:spPr>
          <a:xfrm>
            <a:off x="4844141" y="2367093"/>
            <a:ext cx="3424107" cy="3424107"/>
          </a:xfrm>
          <a:prstGeom prst="rect">
            <a:avLst/>
          </a:prstGeom>
        </p:spPr>
      </p:pic>
      <p:pic>
        <p:nvPicPr>
          <p:cNvPr id="10" name="Content Placeholder 10">
            <a:extLst>
              <a:ext uri="{FF2B5EF4-FFF2-40B4-BE49-F238E27FC236}">
                <a16:creationId xmlns:a16="http://schemas.microsoft.com/office/drawing/2014/main" id="{F1EBF5F9-9CD5-8B45-B03A-6604E0DCDCCB}"/>
              </a:ext>
            </a:extLst>
          </p:cNvPr>
          <p:cNvPicPr>
            <a:picLocks noChangeAspect="1"/>
          </p:cNvPicPr>
          <p:nvPr/>
        </p:nvPicPr>
        <p:blipFill>
          <a:blip r:embed="rId2"/>
          <a:stretch>
            <a:fillRect/>
          </a:stretch>
        </p:blipFill>
        <p:spPr>
          <a:xfrm>
            <a:off x="4831687" y="2367093"/>
            <a:ext cx="3429444" cy="3429444"/>
          </a:xfrm>
          <a:prstGeom prst="rect">
            <a:avLst/>
          </a:prstGeom>
        </p:spPr>
      </p:pic>
    </p:spTree>
    <p:extLst>
      <p:ext uri="{BB962C8B-B14F-4D97-AF65-F5344CB8AC3E}">
        <p14:creationId xmlns:p14="http://schemas.microsoft.com/office/powerpoint/2010/main" val="4084473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DCA00-23C1-B246-8181-E1FE7FD30C29}"/>
              </a:ext>
            </a:extLst>
          </p:cNvPr>
          <p:cNvSpPr>
            <a:spLocks noGrp="1"/>
          </p:cNvSpPr>
          <p:nvPr>
            <p:ph type="title"/>
          </p:nvPr>
        </p:nvSpPr>
        <p:spPr/>
        <p:txBody>
          <a:bodyPr>
            <a:normAutofit fontScale="90000"/>
          </a:bodyPr>
          <a:lstStyle/>
          <a:p>
            <a:r>
              <a:rPr lang="ru-RU" sz="6000" dirty="0">
                <a:effectLst/>
              </a:rPr>
              <a:t>7 принципів підзвітності</a:t>
            </a:r>
            <a:endParaRPr lang="en-US" sz="6000" dirty="0"/>
          </a:p>
        </p:txBody>
      </p:sp>
      <p:sp>
        <p:nvSpPr>
          <p:cNvPr id="3" name="Content Placeholder 2">
            <a:extLst>
              <a:ext uri="{FF2B5EF4-FFF2-40B4-BE49-F238E27FC236}">
                <a16:creationId xmlns:a16="http://schemas.microsoft.com/office/drawing/2014/main" id="{1C1B70FD-C33C-3A49-B951-D23A51AE0C55}"/>
              </a:ext>
            </a:extLst>
          </p:cNvPr>
          <p:cNvSpPr>
            <a:spLocks noGrp="1"/>
          </p:cNvSpPr>
          <p:nvPr>
            <p:ph sz="quarter" idx="13"/>
          </p:nvPr>
        </p:nvSpPr>
        <p:spPr/>
        <p:txBody>
          <a:bodyPr>
            <a:normAutofit/>
          </a:bodyPr>
          <a:lstStyle/>
          <a:p>
            <a:r>
              <a:rPr lang="ru-RU" sz="1600" dirty="0">
                <a:effectLst/>
              </a:rPr>
              <a:t>7. Посвяченість </a:t>
            </a:r>
          </a:p>
          <a:p>
            <a:r>
              <a:rPr lang="ru-RU" sz="1600" dirty="0">
                <a:effectLst/>
              </a:rPr>
              <a:t>Потрібно розуміти, що це більше, ніж просто зустрічі раз-два на тиждень. Потрібна зріла людина, яка знає писання і має достатню життєву мудрість, яка могла б направити Вас до духовної чистоти. Справжня підзвітність вимагає зусиль та посвяти на тривалий період.</a:t>
            </a:r>
          </a:p>
        </p:txBody>
      </p:sp>
      <p:pic>
        <p:nvPicPr>
          <p:cNvPr id="9" name="Content Placeholder 10">
            <a:extLst>
              <a:ext uri="{FF2B5EF4-FFF2-40B4-BE49-F238E27FC236}">
                <a16:creationId xmlns:a16="http://schemas.microsoft.com/office/drawing/2014/main" id="{6AADA80F-5A1B-6A40-A25D-C3E2299EB516}"/>
              </a:ext>
            </a:extLst>
          </p:cNvPr>
          <p:cNvPicPr>
            <a:picLocks noGrp="1" noChangeAspect="1"/>
          </p:cNvPicPr>
          <p:nvPr>
            <p:ph sz="quarter" idx="14"/>
          </p:nvPr>
        </p:nvPicPr>
        <p:blipFill>
          <a:blip r:embed="rId2"/>
          <a:stretch>
            <a:fillRect/>
          </a:stretch>
        </p:blipFill>
        <p:spPr>
          <a:xfrm>
            <a:off x="4844141" y="2367093"/>
            <a:ext cx="3424107" cy="3424107"/>
          </a:xfrm>
          <a:prstGeom prst="rect">
            <a:avLst/>
          </a:prstGeom>
        </p:spPr>
      </p:pic>
      <p:pic>
        <p:nvPicPr>
          <p:cNvPr id="10" name="Content Placeholder 10">
            <a:extLst>
              <a:ext uri="{FF2B5EF4-FFF2-40B4-BE49-F238E27FC236}">
                <a16:creationId xmlns:a16="http://schemas.microsoft.com/office/drawing/2014/main" id="{F1EBF5F9-9CD5-8B45-B03A-6604E0DCDCCB}"/>
              </a:ext>
            </a:extLst>
          </p:cNvPr>
          <p:cNvPicPr>
            <a:picLocks noChangeAspect="1"/>
          </p:cNvPicPr>
          <p:nvPr/>
        </p:nvPicPr>
        <p:blipFill>
          <a:blip r:embed="rId2"/>
          <a:stretch>
            <a:fillRect/>
          </a:stretch>
        </p:blipFill>
        <p:spPr>
          <a:xfrm>
            <a:off x="4831687" y="2367093"/>
            <a:ext cx="3429444" cy="3429444"/>
          </a:xfrm>
          <a:prstGeom prst="rect">
            <a:avLst/>
          </a:prstGeom>
        </p:spPr>
      </p:pic>
    </p:spTree>
    <p:extLst>
      <p:ext uri="{BB962C8B-B14F-4D97-AF65-F5344CB8AC3E}">
        <p14:creationId xmlns:p14="http://schemas.microsoft.com/office/powerpoint/2010/main" val="3894085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DCA00-23C1-B246-8181-E1FE7FD30C29}"/>
              </a:ext>
            </a:extLst>
          </p:cNvPr>
          <p:cNvSpPr>
            <a:spLocks noGrp="1"/>
          </p:cNvSpPr>
          <p:nvPr>
            <p:ph type="title"/>
          </p:nvPr>
        </p:nvSpPr>
        <p:spPr/>
        <p:txBody>
          <a:bodyPr>
            <a:normAutofit fontScale="90000"/>
          </a:bodyPr>
          <a:lstStyle/>
          <a:p>
            <a:r>
              <a:rPr lang="ru-RU" sz="6000" dirty="0">
                <a:effectLst/>
              </a:rPr>
              <a:t>Благодать підзвітності</a:t>
            </a:r>
            <a:endParaRPr lang="en-US" sz="6000" dirty="0"/>
          </a:p>
        </p:txBody>
      </p:sp>
      <p:sp>
        <p:nvSpPr>
          <p:cNvPr id="3" name="Content Placeholder 2">
            <a:extLst>
              <a:ext uri="{FF2B5EF4-FFF2-40B4-BE49-F238E27FC236}">
                <a16:creationId xmlns:a16="http://schemas.microsoft.com/office/drawing/2014/main" id="{1C1B70FD-C33C-3A49-B951-D23A51AE0C55}"/>
              </a:ext>
            </a:extLst>
          </p:cNvPr>
          <p:cNvSpPr>
            <a:spLocks noGrp="1"/>
          </p:cNvSpPr>
          <p:nvPr>
            <p:ph sz="quarter" idx="13"/>
          </p:nvPr>
        </p:nvSpPr>
        <p:spPr/>
        <p:txBody>
          <a:bodyPr>
            <a:noAutofit/>
          </a:bodyPr>
          <a:lstStyle/>
          <a:p>
            <a:r>
              <a:rPr lang="ru-RU" sz="1200" dirty="0">
                <a:effectLst/>
              </a:rPr>
              <a:t>Складіть список зрілих і духовних християн, кому ви могли б бути підзвітними. </a:t>
            </a:r>
          </a:p>
          <a:p>
            <a:r>
              <a:rPr lang="ru-RU" sz="1200" dirty="0">
                <a:effectLst/>
              </a:rPr>
              <a:t>Домовтесь про зустріч із пастором, лідером групи, молодіжним лідером та покажіть їм цю книгу. </a:t>
            </a:r>
          </a:p>
          <a:p>
            <a:r>
              <a:rPr lang="ru-RU" sz="1200" dirty="0">
                <a:effectLst/>
              </a:rPr>
              <a:t>Розкажіть про свої переживання і запитайте, чи готові вони будуть допомогти вам. </a:t>
            </a:r>
          </a:p>
          <a:p>
            <a:r>
              <a:rPr lang="ru-RU" sz="1200" dirty="0">
                <a:effectLst/>
              </a:rPr>
              <a:t>Коли ви знайшли такого наставника, домовтеся про регулярні зустрічі протягом тижня. </a:t>
            </a:r>
          </a:p>
          <a:p>
            <a:r>
              <a:rPr lang="ru-RU" sz="1200" dirty="0">
                <a:effectLst/>
              </a:rPr>
              <a:t>Моліться про Божу благодать і його допомогу, щоб змінити </a:t>
            </a:r>
            <a:r>
              <a:rPr lang="ru-RU" sz="1400" dirty="0">
                <a:effectLst/>
              </a:rPr>
              <a:t>ваше життя.</a:t>
            </a:r>
          </a:p>
        </p:txBody>
      </p:sp>
      <p:pic>
        <p:nvPicPr>
          <p:cNvPr id="9" name="Content Placeholder 10">
            <a:extLst>
              <a:ext uri="{FF2B5EF4-FFF2-40B4-BE49-F238E27FC236}">
                <a16:creationId xmlns:a16="http://schemas.microsoft.com/office/drawing/2014/main" id="{6AADA80F-5A1B-6A40-A25D-C3E2299EB516}"/>
              </a:ext>
            </a:extLst>
          </p:cNvPr>
          <p:cNvPicPr>
            <a:picLocks noGrp="1" noChangeAspect="1"/>
          </p:cNvPicPr>
          <p:nvPr>
            <p:ph sz="quarter" idx="14"/>
          </p:nvPr>
        </p:nvPicPr>
        <p:blipFill>
          <a:blip r:embed="rId2"/>
          <a:stretch>
            <a:fillRect/>
          </a:stretch>
        </p:blipFill>
        <p:spPr>
          <a:xfrm>
            <a:off x="4844141" y="2367093"/>
            <a:ext cx="3424107" cy="3424107"/>
          </a:xfrm>
          <a:prstGeom prst="rect">
            <a:avLst/>
          </a:prstGeom>
        </p:spPr>
      </p:pic>
      <p:pic>
        <p:nvPicPr>
          <p:cNvPr id="10" name="Content Placeholder 10">
            <a:extLst>
              <a:ext uri="{FF2B5EF4-FFF2-40B4-BE49-F238E27FC236}">
                <a16:creationId xmlns:a16="http://schemas.microsoft.com/office/drawing/2014/main" id="{F1EBF5F9-9CD5-8B45-B03A-6604E0DCDCCB}"/>
              </a:ext>
            </a:extLst>
          </p:cNvPr>
          <p:cNvPicPr>
            <a:picLocks noChangeAspect="1"/>
          </p:cNvPicPr>
          <p:nvPr/>
        </p:nvPicPr>
        <p:blipFill>
          <a:blip r:embed="rId2"/>
          <a:stretch>
            <a:fillRect/>
          </a:stretch>
        </p:blipFill>
        <p:spPr>
          <a:xfrm>
            <a:off x="4831687" y="2367093"/>
            <a:ext cx="3429444" cy="3429444"/>
          </a:xfrm>
          <a:prstGeom prst="rect">
            <a:avLst/>
          </a:prstGeom>
        </p:spPr>
      </p:pic>
    </p:spTree>
    <p:extLst>
      <p:ext uri="{BB962C8B-B14F-4D97-AF65-F5344CB8AC3E}">
        <p14:creationId xmlns:p14="http://schemas.microsoft.com/office/powerpoint/2010/main" val="2622279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D8A74-F163-AA48-9F58-A1681021BC1A}"/>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4D0F298A-EC6B-D349-A8C6-8DC585E6598F}"/>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324763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DCA00-23C1-B246-8181-E1FE7FD30C29}"/>
              </a:ext>
            </a:extLst>
          </p:cNvPr>
          <p:cNvSpPr>
            <a:spLocks noGrp="1"/>
          </p:cNvSpPr>
          <p:nvPr>
            <p:ph type="title"/>
          </p:nvPr>
        </p:nvSpPr>
        <p:spPr/>
        <p:txBody>
          <a:bodyPr>
            <a:normAutofit fontScale="90000"/>
          </a:bodyPr>
          <a:lstStyle/>
          <a:p>
            <a:r>
              <a:rPr lang="ru-RU" sz="6000" dirty="0">
                <a:effectLst/>
              </a:rPr>
              <a:t>Благодать, що змінює</a:t>
            </a:r>
            <a:endParaRPr lang="en-US" sz="6000" dirty="0"/>
          </a:p>
        </p:txBody>
      </p:sp>
      <p:sp>
        <p:nvSpPr>
          <p:cNvPr id="3" name="Content Placeholder 2">
            <a:extLst>
              <a:ext uri="{FF2B5EF4-FFF2-40B4-BE49-F238E27FC236}">
                <a16:creationId xmlns:a16="http://schemas.microsoft.com/office/drawing/2014/main" id="{1C1B70FD-C33C-3A49-B951-D23A51AE0C55}"/>
              </a:ext>
            </a:extLst>
          </p:cNvPr>
          <p:cNvSpPr>
            <a:spLocks noGrp="1"/>
          </p:cNvSpPr>
          <p:nvPr>
            <p:ph sz="quarter" idx="13"/>
          </p:nvPr>
        </p:nvSpPr>
        <p:spPr/>
        <p:txBody>
          <a:bodyPr>
            <a:normAutofit/>
          </a:bodyPr>
          <a:lstStyle/>
          <a:p>
            <a:r>
              <a:rPr lang="ru-RU" sz="1400" dirty="0"/>
              <a:t>Благодать, що змінює</a:t>
            </a:r>
          </a:p>
          <a:p>
            <a:r>
              <a:rPr lang="ru-RU" sz="1400" dirty="0"/>
              <a:t>Римлянам 6:4</a:t>
            </a:r>
          </a:p>
          <a:p>
            <a:r>
              <a:rPr lang="ru-RU" sz="1400" dirty="0">
                <a:effectLst/>
              </a:rPr>
              <a:t>Багато хто щиро просить прощення за свої гріхи, але потім вони не знають, що робити далі.</a:t>
            </a:r>
          </a:p>
          <a:p>
            <a:r>
              <a:rPr lang="ru-RU" sz="1400" dirty="0">
                <a:effectLst/>
              </a:rPr>
              <a:t>Прощення гріхів важливе і потрібне, але грішникам потрібно більше ніж просто прощення. Нам також потрібна благодать, щоб жити як Ісус і бути такими, як Він у святості та любові.</a:t>
            </a:r>
            <a:endParaRPr lang="en-US" sz="1400" dirty="0"/>
          </a:p>
        </p:txBody>
      </p:sp>
      <p:sp>
        <p:nvSpPr>
          <p:cNvPr id="5" name="Content Placeholder 4">
            <a:extLst>
              <a:ext uri="{FF2B5EF4-FFF2-40B4-BE49-F238E27FC236}">
                <a16:creationId xmlns:a16="http://schemas.microsoft.com/office/drawing/2014/main" id="{BA7FCAB1-5399-0A49-A18B-0DE97CA5F9C5}"/>
              </a:ext>
            </a:extLst>
          </p:cNvPr>
          <p:cNvSpPr>
            <a:spLocks noGrp="1"/>
          </p:cNvSpPr>
          <p:nvPr>
            <p:ph sz="quarter" idx="14"/>
          </p:nvPr>
        </p:nvSpPr>
        <p:spPr/>
        <p:txBody>
          <a:bodyPr/>
          <a:lstStyle/>
          <a:p>
            <a:endParaRPr lang="en-US" dirty="0"/>
          </a:p>
        </p:txBody>
      </p:sp>
      <p:pic>
        <p:nvPicPr>
          <p:cNvPr id="7" name="Content Placeholder 10">
            <a:extLst>
              <a:ext uri="{FF2B5EF4-FFF2-40B4-BE49-F238E27FC236}">
                <a16:creationId xmlns:a16="http://schemas.microsoft.com/office/drawing/2014/main" id="{041FDB73-D835-C444-A672-2495A27B6A0E}"/>
              </a:ext>
            </a:extLst>
          </p:cNvPr>
          <p:cNvPicPr>
            <a:picLocks noChangeAspect="1"/>
          </p:cNvPicPr>
          <p:nvPr/>
        </p:nvPicPr>
        <p:blipFill>
          <a:blip r:embed="rId2"/>
          <a:stretch>
            <a:fillRect/>
          </a:stretch>
        </p:blipFill>
        <p:spPr>
          <a:xfrm>
            <a:off x="4831687" y="2367093"/>
            <a:ext cx="3429444" cy="3429444"/>
          </a:xfrm>
          <a:prstGeom prst="rect">
            <a:avLst/>
          </a:prstGeom>
        </p:spPr>
      </p:pic>
    </p:spTree>
    <p:extLst>
      <p:ext uri="{BB962C8B-B14F-4D97-AF65-F5344CB8AC3E}">
        <p14:creationId xmlns:p14="http://schemas.microsoft.com/office/powerpoint/2010/main" val="918837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BC258-06F3-4C43-B67B-E3A3E1F778C6}"/>
              </a:ext>
            </a:extLst>
          </p:cNvPr>
          <p:cNvSpPr>
            <a:spLocks noGrp="1"/>
          </p:cNvSpPr>
          <p:nvPr>
            <p:ph type="ctrTitle"/>
          </p:nvPr>
        </p:nvSpPr>
        <p:spPr>
          <a:xfrm>
            <a:off x="935421" y="1300786"/>
            <a:ext cx="7273158" cy="2509213"/>
          </a:xfrm>
        </p:spPr>
        <p:txBody>
          <a:bodyPr>
            <a:normAutofit/>
          </a:bodyPr>
          <a:lstStyle/>
          <a:p>
            <a:r>
              <a:rPr lang="ru-RU" sz="8000" b="1" dirty="0"/>
              <a:t>Нарешті вільний</a:t>
            </a:r>
            <a:endParaRPr lang="en-US" sz="8000" b="1" dirty="0"/>
          </a:p>
        </p:txBody>
      </p:sp>
      <p:sp>
        <p:nvSpPr>
          <p:cNvPr id="3" name="Subtitle 2">
            <a:extLst>
              <a:ext uri="{FF2B5EF4-FFF2-40B4-BE49-F238E27FC236}">
                <a16:creationId xmlns:a16="http://schemas.microsoft.com/office/drawing/2014/main" id="{F35D242C-DBFD-0A4E-BCAA-ED37AE6BA4AA}"/>
              </a:ext>
            </a:extLst>
          </p:cNvPr>
          <p:cNvSpPr>
            <a:spLocks noGrp="1"/>
          </p:cNvSpPr>
          <p:nvPr>
            <p:ph type="subTitle" idx="1"/>
          </p:nvPr>
        </p:nvSpPr>
        <p:spPr/>
        <p:txBody>
          <a:bodyPr>
            <a:normAutofit/>
          </a:bodyPr>
          <a:lstStyle/>
          <a:p>
            <a:r>
              <a:rPr lang="ru-RU" sz="1700" dirty="0">
                <a:effectLst/>
              </a:rPr>
              <a:t>Дев'ять практичних кроків для звільнення від порнографічної залежності</a:t>
            </a:r>
          </a:p>
          <a:p>
            <a:r>
              <a:rPr lang="ru-RU" sz="1700" dirty="0"/>
              <a:t>Листопад 2021 №4</a:t>
            </a:r>
            <a:endParaRPr lang="en-US" sz="1700" dirty="0"/>
          </a:p>
        </p:txBody>
      </p:sp>
    </p:spTree>
    <p:extLst>
      <p:ext uri="{BB962C8B-B14F-4D97-AF65-F5344CB8AC3E}">
        <p14:creationId xmlns:p14="http://schemas.microsoft.com/office/powerpoint/2010/main" val="24132692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DCA00-23C1-B246-8181-E1FE7FD30C29}"/>
              </a:ext>
            </a:extLst>
          </p:cNvPr>
          <p:cNvSpPr>
            <a:spLocks noGrp="1"/>
          </p:cNvSpPr>
          <p:nvPr>
            <p:ph type="title"/>
          </p:nvPr>
        </p:nvSpPr>
        <p:spPr/>
        <p:txBody>
          <a:bodyPr>
            <a:normAutofit/>
          </a:bodyPr>
          <a:lstStyle/>
          <a:p>
            <a:r>
              <a:rPr lang="ru-RU" sz="5400" dirty="0">
                <a:effectLst/>
              </a:rPr>
              <a:t>Благодать суворих заходів</a:t>
            </a:r>
          </a:p>
        </p:txBody>
      </p:sp>
      <p:sp>
        <p:nvSpPr>
          <p:cNvPr id="3" name="Content Placeholder 2">
            <a:extLst>
              <a:ext uri="{FF2B5EF4-FFF2-40B4-BE49-F238E27FC236}">
                <a16:creationId xmlns:a16="http://schemas.microsoft.com/office/drawing/2014/main" id="{1C1B70FD-C33C-3A49-B951-D23A51AE0C55}"/>
              </a:ext>
            </a:extLst>
          </p:cNvPr>
          <p:cNvSpPr>
            <a:spLocks noGrp="1"/>
          </p:cNvSpPr>
          <p:nvPr>
            <p:ph sz="quarter" idx="13"/>
          </p:nvPr>
        </p:nvSpPr>
        <p:spPr/>
        <p:txBody>
          <a:bodyPr>
            <a:normAutofit/>
          </a:bodyPr>
          <a:lstStyle/>
          <a:p>
            <a:r>
              <a:rPr lang="ru-RU" sz="1400" dirty="0">
                <a:effectLst/>
              </a:rPr>
              <a:t>Якщо ви хотіли б пережити справжні та довгострокові зміни ви можете молитися, благати, плакати й голосити, але врешті-решт прийде день, коли ви повинні вжити практичних заходів.</a:t>
            </a:r>
          </a:p>
          <a:p>
            <a:r>
              <a:rPr lang="ru-RU" sz="1400" dirty="0"/>
              <a:t>Матвія 5:27-30</a:t>
            </a:r>
            <a:endParaRPr lang="en-US" sz="1400" dirty="0"/>
          </a:p>
        </p:txBody>
      </p:sp>
      <p:pic>
        <p:nvPicPr>
          <p:cNvPr id="9" name="Content Placeholder 10">
            <a:extLst>
              <a:ext uri="{FF2B5EF4-FFF2-40B4-BE49-F238E27FC236}">
                <a16:creationId xmlns:a16="http://schemas.microsoft.com/office/drawing/2014/main" id="{6AADA80F-5A1B-6A40-A25D-C3E2299EB516}"/>
              </a:ext>
            </a:extLst>
          </p:cNvPr>
          <p:cNvPicPr>
            <a:picLocks noGrp="1" noChangeAspect="1"/>
          </p:cNvPicPr>
          <p:nvPr>
            <p:ph sz="quarter" idx="14"/>
          </p:nvPr>
        </p:nvPicPr>
        <p:blipFill>
          <a:blip r:embed="rId2"/>
          <a:stretch>
            <a:fillRect/>
          </a:stretch>
        </p:blipFill>
        <p:spPr>
          <a:xfrm>
            <a:off x="4844141" y="2367093"/>
            <a:ext cx="3424107" cy="3424107"/>
          </a:xfrm>
          <a:prstGeom prst="rect">
            <a:avLst/>
          </a:prstGeom>
        </p:spPr>
      </p:pic>
      <p:pic>
        <p:nvPicPr>
          <p:cNvPr id="10" name="Content Placeholder 10">
            <a:extLst>
              <a:ext uri="{FF2B5EF4-FFF2-40B4-BE49-F238E27FC236}">
                <a16:creationId xmlns:a16="http://schemas.microsoft.com/office/drawing/2014/main" id="{F1EBF5F9-9CD5-8B45-B03A-6604E0DCDCCB}"/>
              </a:ext>
            </a:extLst>
          </p:cNvPr>
          <p:cNvPicPr>
            <a:picLocks noChangeAspect="1"/>
          </p:cNvPicPr>
          <p:nvPr/>
        </p:nvPicPr>
        <p:blipFill>
          <a:blip r:embed="rId2"/>
          <a:stretch>
            <a:fillRect/>
          </a:stretch>
        </p:blipFill>
        <p:spPr>
          <a:xfrm>
            <a:off x="4831687" y="2367093"/>
            <a:ext cx="3429444" cy="3429444"/>
          </a:xfrm>
          <a:prstGeom prst="rect">
            <a:avLst/>
          </a:prstGeom>
        </p:spPr>
      </p:pic>
    </p:spTree>
    <p:extLst>
      <p:ext uri="{BB962C8B-B14F-4D97-AF65-F5344CB8AC3E}">
        <p14:creationId xmlns:p14="http://schemas.microsoft.com/office/powerpoint/2010/main" val="3902675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DCA00-23C1-B246-8181-E1FE7FD30C29}"/>
              </a:ext>
            </a:extLst>
          </p:cNvPr>
          <p:cNvSpPr>
            <a:spLocks noGrp="1"/>
          </p:cNvSpPr>
          <p:nvPr>
            <p:ph type="title"/>
          </p:nvPr>
        </p:nvSpPr>
        <p:spPr/>
        <p:txBody>
          <a:bodyPr>
            <a:normAutofit fontScale="90000"/>
          </a:bodyPr>
          <a:lstStyle/>
          <a:p>
            <a:r>
              <a:rPr lang="ru-RU" sz="6000" dirty="0">
                <a:effectLst/>
              </a:rPr>
              <a:t>Благодать суворих заходів</a:t>
            </a:r>
            <a:endParaRPr lang="en-US" sz="6000" dirty="0"/>
          </a:p>
        </p:txBody>
      </p:sp>
      <p:sp>
        <p:nvSpPr>
          <p:cNvPr id="3" name="Content Placeholder 2">
            <a:extLst>
              <a:ext uri="{FF2B5EF4-FFF2-40B4-BE49-F238E27FC236}">
                <a16:creationId xmlns:a16="http://schemas.microsoft.com/office/drawing/2014/main" id="{1C1B70FD-C33C-3A49-B951-D23A51AE0C55}"/>
              </a:ext>
            </a:extLst>
          </p:cNvPr>
          <p:cNvSpPr>
            <a:spLocks noGrp="1"/>
          </p:cNvSpPr>
          <p:nvPr>
            <p:ph sz="quarter" idx="13"/>
          </p:nvPr>
        </p:nvSpPr>
        <p:spPr/>
        <p:txBody>
          <a:bodyPr>
            <a:normAutofit fontScale="92500"/>
          </a:bodyPr>
          <a:lstStyle/>
          <a:p>
            <a:r>
              <a:rPr lang="ru-RU" sz="1600" dirty="0">
                <a:effectLst/>
              </a:rPr>
              <a:t>Слова Христа показують не формальне та не ритуальне ставлення до гріха. Достатньо гріховного погляду, щоб бути зарахованим до перелюбників. </a:t>
            </a:r>
          </a:p>
          <a:p>
            <a:r>
              <a:rPr lang="ru-RU" sz="1600" dirty="0">
                <a:effectLst/>
              </a:rPr>
              <a:t>Христос використовував яскраві образи для того, щоб закликати до практичних дій та крайніх заходів. </a:t>
            </a:r>
          </a:p>
          <a:p>
            <a:r>
              <a:rPr lang="ru-RU" sz="1600" dirty="0">
                <a:effectLst/>
              </a:rPr>
              <a:t>Чому Ісус говорить про такі крайні заходи? Тому що це питання життя та смерті.</a:t>
            </a:r>
          </a:p>
        </p:txBody>
      </p:sp>
      <p:pic>
        <p:nvPicPr>
          <p:cNvPr id="9" name="Content Placeholder 10">
            <a:extLst>
              <a:ext uri="{FF2B5EF4-FFF2-40B4-BE49-F238E27FC236}">
                <a16:creationId xmlns:a16="http://schemas.microsoft.com/office/drawing/2014/main" id="{6AADA80F-5A1B-6A40-A25D-C3E2299EB516}"/>
              </a:ext>
            </a:extLst>
          </p:cNvPr>
          <p:cNvPicPr>
            <a:picLocks noGrp="1" noChangeAspect="1"/>
          </p:cNvPicPr>
          <p:nvPr>
            <p:ph sz="quarter" idx="14"/>
          </p:nvPr>
        </p:nvPicPr>
        <p:blipFill>
          <a:blip r:embed="rId2"/>
          <a:stretch>
            <a:fillRect/>
          </a:stretch>
        </p:blipFill>
        <p:spPr>
          <a:xfrm>
            <a:off x="4844141" y="2367093"/>
            <a:ext cx="3424107" cy="3424107"/>
          </a:xfrm>
          <a:prstGeom prst="rect">
            <a:avLst/>
          </a:prstGeom>
        </p:spPr>
      </p:pic>
      <p:pic>
        <p:nvPicPr>
          <p:cNvPr id="10" name="Content Placeholder 10">
            <a:extLst>
              <a:ext uri="{FF2B5EF4-FFF2-40B4-BE49-F238E27FC236}">
                <a16:creationId xmlns:a16="http://schemas.microsoft.com/office/drawing/2014/main" id="{F1EBF5F9-9CD5-8B45-B03A-6604E0DCDCCB}"/>
              </a:ext>
            </a:extLst>
          </p:cNvPr>
          <p:cNvPicPr>
            <a:picLocks noChangeAspect="1"/>
          </p:cNvPicPr>
          <p:nvPr/>
        </p:nvPicPr>
        <p:blipFill>
          <a:blip r:embed="rId2"/>
          <a:stretch>
            <a:fillRect/>
          </a:stretch>
        </p:blipFill>
        <p:spPr>
          <a:xfrm>
            <a:off x="4831687" y="2367093"/>
            <a:ext cx="3429444" cy="3429444"/>
          </a:xfrm>
          <a:prstGeom prst="rect">
            <a:avLst/>
          </a:prstGeom>
        </p:spPr>
      </p:pic>
    </p:spTree>
    <p:extLst>
      <p:ext uri="{BB962C8B-B14F-4D97-AF65-F5344CB8AC3E}">
        <p14:creationId xmlns:p14="http://schemas.microsoft.com/office/powerpoint/2010/main" val="2091199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DCA00-23C1-B246-8181-E1FE7FD30C29}"/>
              </a:ext>
            </a:extLst>
          </p:cNvPr>
          <p:cNvSpPr>
            <a:spLocks noGrp="1"/>
          </p:cNvSpPr>
          <p:nvPr>
            <p:ph type="title"/>
          </p:nvPr>
        </p:nvSpPr>
        <p:spPr/>
        <p:txBody>
          <a:bodyPr>
            <a:normAutofit fontScale="90000"/>
          </a:bodyPr>
          <a:lstStyle/>
          <a:p>
            <a:r>
              <a:rPr lang="ru-RU" sz="6000" dirty="0">
                <a:effectLst/>
              </a:rPr>
              <a:t>Благодать суворих заходів</a:t>
            </a:r>
            <a:endParaRPr lang="en-US" sz="6000" dirty="0"/>
          </a:p>
        </p:txBody>
      </p:sp>
      <p:sp>
        <p:nvSpPr>
          <p:cNvPr id="3" name="Content Placeholder 2">
            <a:extLst>
              <a:ext uri="{FF2B5EF4-FFF2-40B4-BE49-F238E27FC236}">
                <a16:creationId xmlns:a16="http://schemas.microsoft.com/office/drawing/2014/main" id="{1C1B70FD-C33C-3A49-B951-D23A51AE0C55}"/>
              </a:ext>
            </a:extLst>
          </p:cNvPr>
          <p:cNvSpPr>
            <a:spLocks noGrp="1"/>
          </p:cNvSpPr>
          <p:nvPr>
            <p:ph sz="quarter" idx="13"/>
          </p:nvPr>
        </p:nvSpPr>
        <p:spPr/>
        <p:txBody>
          <a:bodyPr>
            <a:noAutofit/>
          </a:bodyPr>
          <a:lstStyle/>
          <a:p>
            <a:r>
              <a:rPr lang="ru-RU" sz="1300" dirty="0">
                <a:effectLst/>
              </a:rPr>
              <a:t>Вдаючись до крайніх заходів ми прямуємо дорогою, що веде до життя. Коли ви потураєте гріху, ви стаєте на дорогу, що веде до пекла. </a:t>
            </a:r>
          </a:p>
          <a:p>
            <a:r>
              <a:rPr lang="ru-RU" sz="1300" dirty="0">
                <a:effectLst/>
              </a:rPr>
              <a:t>Бог не забороняє сексуальну аморальність для того, щоб зробити вас нещасними, але тому що ці гріхи ведуть до надламаності, смутку, спустошеності, смерті та загибелі в пеклі. А праведність навпаки веде до повноти, радості, миру та життя.</a:t>
            </a:r>
          </a:p>
        </p:txBody>
      </p:sp>
      <p:pic>
        <p:nvPicPr>
          <p:cNvPr id="9" name="Content Placeholder 10">
            <a:extLst>
              <a:ext uri="{FF2B5EF4-FFF2-40B4-BE49-F238E27FC236}">
                <a16:creationId xmlns:a16="http://schemas.microsoft.com/office/drawing/2014/main" id="{6AADA80F-5A1B-6A40-A25D-C3E2299EB516}"/>
              </a:ext>
            </a:extLst>
          </p:cNvPr>
          <p:cNvPicPr>
            <a:picLocks noGrp="1" noChangeAspect="1"/>
          </p:cNvPicPr>
          <p:nvPr>
            <p:ph sz="quarter" idx="14"/>
          </p:nvPr>
        </p:nvPicPr>
        <p:blipFill>
          <a:blip r:embed="rId2"/>
          <a:stretch>
            <a:fillRect/>
          </a:stretch>
        </p:blipFill>
        <p:spPr>
          <a:xfrm>
            <a:off x="4844141" y="2367093"/>
            <a:ext cx="3424107" cy="3424107"/>
          </a:xfrm>
          <a:prstGeom prst="rect">
            <a:avLst/>
          </a:prstGeom>
        </p:spPr>
      </p:pic>
      <p:pic>
        <p:nvPicPr>
          <p:cNvPr id="10" name="Content Placeholder 10">
            <a:extLst>
              <a:ext uri="{FF2B5EF4-FFF2-40B4-BE49-F238E27FC236}">
                <a16:creationId xmlns:a16="http://schemas.microsoft.com/office/drawing/2014/main" id="{F1EBF5F9-9CD5-8B45-B03A-6604E0DCDCCB}"/>
              </a:ext>
            </a:extLst>
          </p:cNvPr>
          <p:cNvPicPr>
            <a:picLocks noChangeAspect="1"/>
          </p:cNvPicPr>
          <p:nvPr/>
        </p:nvPicPr>
        <p:blipFill>
          <a:blip r:embed="rId2"/>
          <a:stretch>
            <a:fillRect/>
          </a:stretch>
        </p:blipFill>
        <p:spPr>
          <a:xfrm>
            <a:off x="4831687" y="2367093"/>
            <a:ext cx="3429444" cy="3429444"/>
          </a:xfrm>
          <a:prstGeom prst="rect">
            <a:avLst/>
          </a:prstGeom>
        </p:spPr>
      </p:pic>
    </p:spTree>
    <p:extLst>
      <p:ext uri="{BB962C8B-B14F-4D97-AF65-F5344CB8AC3E}">
        <p14:creationId xmlns:p14="http://schemas.microsoft.com/office/powerpoint/2010/main" val="983852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DCA00-23C1-B246-8181-E1FE7FD30C29}"/>
              </a:ext>
            </a:extLst>
          </p:cNvPr>
          <p:cNvSpPr>
            <a:spLocks noGrp="1"/>
          </p:cNvSpPr>
          <p:nvPr>
            <p:ph type="title"/>
          </p:nvPr>
        </p:nvSpPr>
        <p:spPr/>
        <p:txBody>
          <a:bodyPr>
            <a:normAutofit fontScale="90000"/>
          </a:bodyPr>
          <a:lstStyle/>
          <a:p>
            <a:r>
              <a:rPr lang="ru-RU" sz="6000" dirty="0">
                <a:effectLst/>
              </a:rPr>
              <a:t>Благодать суворих заходів</a:t>
            </a:r>
            <a:endParaRPr lang="en-US" sz="6000" dirty="0"/>
          </a:p>
        </p:txBody>
      </p:sp>
      <p:sp>
        <p:nvSpPr>
          <p:cNvPr id="3" name="Content Placeholder 2">
            <a:extLst>
              <a:ext uri="{FF2B5EF4-FFF2-40B4-BE49-F238E27FC236}">
                <a16:creationId xmlns:a16="http://schemas.microsoft.com/office/drawing/2014/main" id="{1C1B70FD-C33C-3A49-B951-D23A51AE0C55}"/>
              </a:ext>
            </a:extLst>
          </p:cNvPr>
          <p:cNvSpPr>
            <a:spLocks noGrp="1"/>
          </p:cNvSpPr>
          <p:nvPr>
            <p:ph sz="quarter" idx="13"/>
          </p:nvPr>
        </p:nvSpPr>
        <p:spPr/>
        <p:txBody>
          <a:bodyPr>
            <a:normAutofit/>
          </a:bodyPr>
          <a:lstStyle/>
          <a:p>
            <a:r>
              <a:rPr lang="ru-RU" sz="1400" dirty="0">
                <a:effectLst/>
              </a:rPr>
              <a:t>Тут усе просто! Або ви вибираєте легкий шлях гріховних залежностей, який приведе вас до неминучої смерті. Або ви вибираєте важкий шлях суворих заходів та війну з гріхом, які спрямовують вас до повноцінного життя. І ті, хто потрапили в порнографічну залежність, спробували пекло на смак. Але також ви можете мати життя з надлишком, яке Господь обіцяв. Якщо ви бажаєте цього життя, то ви повинні бути серйозно налаштовані на боротьбу з гріхом.</a:t>
            </a:r>
          </a:p>
        </p:txBody>
      </p:sp>
      <p:pic>
        <p:nvPicPr>
          <p:cNvPr id="9" name="Content Placeholder 10">
            <a:extLst>
              <a:ext uri="{FF2B5EF4-FFF2-40B4-BE49-F238E27FC236}">
                <a16:creationId xmlns:a16="http://schemas.microsoft.com/office/drawing/2014/main" id="{6AADA80F-5A1B-6A40-A25D-C3E2299EB516}"/>
              </a:ext>
            </a:extLst>
          </p:cNvPr>
          <p:cNvPicPr>
            <a:picLocks noGrp="1" noChangeAspect="1"/>
          </p:cNvPicPr>
          <p:nvPr>
            <p:ph sz="quarter" idx="14"/>
          </p:nvPr>
        </p:nvPicPr>
        <p:blipFill>
          <a:blip r:embed="rId2"/>
          <a:stretch>
            <a:fillRect/>
          </a:stretch>
        </p:blipFill>
        <p:spPr>
          <a:xfrm>
            <a:off x="4844141" y="2367093"/>
            <a:ext cx="3424107" cy="3424107"/>
          </a:xfrm>
          <a:prstGeom prst="rect">
            <a:avLst/>
          </a:prstGeom>
        </p:spPr>
      </p:pic>
      <p:pic>
        <p:nvPicPr>
          <p:cNvPr id="10" name="Content Placeholder 10">
            <a:extLst>
              <a:ext uri="{FF2B5EF4-FFF2-40B4-BE49-F238E27FC236}">
                <a16:creationId xmlns:a16="http://schemas.microsoft.com/office/drawing/2014/main" id="{F1EBF5F9-9CD5-8B45-B03A-6604E0DCDCCB}"/>
              </a:ext>
            </a:extLst>
          </p:cNvPr>
          <p:cNvPicPr>
            <a:picLocks noChangeAspect="1"/>
          </p:cNvPicPr>
          <p:nvPr/>
        </p:nvPicPr>
        <p:blipFill>
          <a:blip r:embed="rId2"/>
          <a:stretch>
            <a:fillRect/>
          </a:stretch>
        </p:blipFill>
        <p:spPr>
          <a:xfrm>
            <a:off x="4831687" y="2367093"/>
            <a:ext cx="3429444" cy="3429444"/>
          </a:xfrm>
          <a:prstGeom prst="rect">
            <a:avLst/>
          </a:prstGeom>
        </p:spPr>
      </p:pic>
    </p:spTree>
    <p:extLst>
      <p:ext uri="{BB962C8B-B14F-4D97-AF65-F5344CB8AC3E}">
        <p14:creationId xmlns:p14="http://schemas.microsoft.com/office/powerpoint/2010/main" val="3671950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DCA00-23C1-B246-8181-E1FE7FD30C29}"/>
              </a:ext>
            </a:extLst>
          </p:cNvPr>
          <p:cNvSpPr>
            <a:spLocks noGrp="1"/>
          </p:cNvSpPr>
          <p:nvPr>
            <p:ph type="title"/>
          </p:nvPr>
        </p:nvSpPr>
        <p:spPr/>
        <p:txBody>
          <a:bodyPr>
            <a:normAutofit fontScale="90000"/>
          </a:bodyPr>
          <a:lstStyle/>
          <a:p>
            <a:r>
              <a:rPr lang="ru-RU" sz="6000" dirty="0">
                <a:effectLst/>
              </a:rPr>
              <a:t>Благодать суворих заходів</a:t>
            </a:r>
            <a:endParaRPr lang="en-US" sz="6000" dirty="0"/>
          </a:p>
        </p:txBody>
      </p:sp>
      <p:sp>
        <p:nvSpPr>
          <p:cNvPr id="3" name="Content Placeholder 2">
            <a:extLst>
              <a:ext uri="{FF2B5EF4-FFF2-40B4-BE49-F238E27FC236}">
                <a16:creationId xmlns:a16="http://schemas.microsoft.com/office/drawing/2014/main" id="{1C1B70FD-C33C-3A49-B951-D23A51AE0C55}"/>
              </a:ext>
            </a:extLst>
          </p:cNvPr>
          <p:cNvSpPr>
            <a:spLocks noGrp="1"/>
          </p:cNvSpPr>
          <p:nvPr>
            <p:ph sz="quarter" idx="13"/>
          </p:nvPr>
        </p:nvSpPr>
        <p:spPr/>
        <p:txBody>
          <a:bodyPr>
            <a:noAutofit/>
          </a:bodyPr>
          <a:lstStyle/>
          <a:p>
            <a:r>
              <a:rPr lang="ru-RU" sz="1400" dirty="0">
                <a:effectLst/>
              </a:rPr>
              <a:t>Вам варто вдатися до радикальних заходів щонайменше у трьох сферах: </a:t>
            </a:r>
            <a:r>
              <a:rPr lang="ru-RU" sz="1400" b="1" dirty="0">
                <a:solidFill>
                  <a:srgbClr val="FFC000"/>
                </a:solidFill>
                <a:effectLst/>
              </a:rPr>
              <a:t>бажання</a:t>
            </a:r>
            <a:r>
              <a:rPr lang="ru-RU" sz="1400" dirty="0">
                <a:solidFill>
                  <a:srgbClr val="FFC000"/>
                </a:solidFill>
                <a:effectLst/>
              </a:rPr>
              <a:t> </a:t>
            </a:r>
            <a:r>
              <a:rPr lang="ru-RU" sz="1400" dirty="0">
                <a:effectLst/>
              </a:rPr>
              <a:t>– ви дивитеся порнографію, тому що у вас є бажання; коли у вас є </a:t>
            </a:r>
            <a:r>
              <a:rPr lang="ru-RU" sz="1400" b="1" dirty="0">
                <a:solidFill>
                  <a:srgbClr val="FFC000"/>
                </a:solidFill>
                <a:effectLst/>
              </a:rPr>
              <a:t>час</a:t>
            </a:r>
            <a:r>
              <a:rPr lang="ru-RU" sz="1400" dirty="0">
                <a:effectLst/>
              </a:rPr>
              <a:t>, і коли є </a:t>
            </a:r>
            <a:r>
              <a:rPr lang="ru-RU" sz="1400" b="1" dirty="0">
                <a:solidFill>
                  <a:srgbClr val="FFC000"/>
                </a:solidFill>
                <a:effectLst/>
              </a:rPr>
              <a:t>доступ</a:t>
            </a:r>
            <a:r>
              <a:rPr lang="ru-RU" sz="1400" dirty="0">
                <a:effectLst/>
              </a:rPr>
              <a:t> до порнографії. За наявності цих трьох елементів людина звертається до порнографії. У війні проти порнографії ви повинні навчитися перемагати в кожній із цих сфер.</a:t>
            </a:r>
          </a:p>
        </p:txBody>
      </p:sp>
      <p:pic>
        <p:nvPicPr>
          <p:cNvPr id="9" name="Content Placeholder 10">
            <a:extLst>
              <a:ext uri="{FF2B5EF4-FFF2-40B4-BE49-F238E27FC236}">
                <a16:creationId xmlns:a16="http://schemas.microsoft.com/office/drawing/2014/main" id="{6AADA80F-5A1B-6A40-A25D-C3E2299EB516}"/>
              </a:ext>
            </a:extLst>
          </p:cNvPr>
          <p:cNvPicPr>
            <a:picLocks noGrp="1" noChangeAspect="1"/>
          </p:cNvPicPr>
          <p:nvPr>
            <p:ph sz="quarter" idx="14"/>
          </p:nvPr>
        </p:nvPicPr>
        <p:blipFill>
          <a:blip r:embed="rId2"/>
          <a:stretch>
            <a:fillRect/>
          </a:stretch>
        </p:blipFill>
        <p:spPr>
          <a:xfrm>
            <a:off x="4844141" y="2367093"/>
            <a:ext cx="3424107" cy="3424107"/>
          </a:xfrm>
          <a:prstGeom prst="rect">
            <a:avLst/>
          </a:prstGeom>
        </p:spPr>
      </p:pic>
      <p:pic>
        <p:nvPicPr>
          <p:cNvPr id="10" name="Content Placeholder 10">
            <a:extLst>
              <a:ext uri="{FF2B5EF4-FFF2-40B4-BE49-F238E27FC236}">
                <a16:creationId xmlns:a16="http://schemas.microsoft.com/office/drawing/2014/main" id="{F1EBF5F9-9CD5-8B45-B03A-6604E0DCDCCB}"/>
              </a:ext>
            </a:extLst>
          </p:cNvPr>
          <p:cNvPicPr>
            <a:picLocks noChangeAspect="1"/>
          </p:cNvPicPr>
          <p:nvPr/>
        </p:nvPicPr>
        <p:blipFill>
          <a:blip r:embed="rId2"/>
          <a:stretch>
            <a:fillRect/>
          </a:stretch>
        </p:blipFill>
        <p:spPr>
          <a:xfrm>
            <a:off x="4831687" y="2367093"/>
            <a:ext cx="3429444" cy="3429444"/>
          </a:xfrm>
          <a:prstGeom prst="rect">
            <a:avLst/>
          </a:prstGeom>
        </p:spPr>
      </p:pic>
    </p:spTree>
    <p:extLst>
      <p:ext uri="{BB962C8B-B14F-4D97-AF65-F5344CB8AC3E}">
        <p14:creationId xmlns:p14="http://schemas.microsoft.com/office/powerpoint/2010/main" val="3956805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DCA00-23C1-B246-8181-E1FE7FD30C29}"/>
              </a:ext>
            </a:extLst>
          </p:cNvPr>
          <p:cNvSpPr>
            <a:spLocks noGrp="1"/>
          </p:cNvSpPr>
          <p:nvPr>
            <p:ph type="title"/>
          </p:nvPr>
        </p:nvSpPr>
        <p:spPr/>
        <p:txBody>
          <a:bodyPr>
            <a:normAutofit fontScale="90000"/>
          </a:bodyPr>
          <a:lstStyle/>
          <a:p>
            <a:r>
              <a:rPr lang="ru-RU" sz="6000" dirty="0">
                <a:effectLst/>
              </a:rPr>
              <a:t>Благодать суворих заходів</a:t>
            </a:r>
            <a:endParaRPr lang="en-US" sz="6000" dirty="0"/>
          </a:p>
        </p:txBody>
      </p:sp>
      <p:sp>
        <p:nvSpPr>
          <p:cNvPr id="3" name="Content Placeholder 2">
            <a:extLst>
              <a:ext uri="{FF2B5EF4-FFF2-40B4-BE49-F238E27FC236}">
                <a16:creationId xmlns:a16="http://schemas.microsoft.com/office/drawing/2014/main" id="{1C1B70FD-C33C-3A49-B951-D23A51AE0C55}"/>
              </a:ext>
            </a:extLst>
          </p:cNvPr>
          <p:cNvSpPr>
            <a:spLocks noGrp="1"/>
          </p:cNvSpPr>
          <p:nvPr>
            <p:ph sz="quarter" idx="13"/>
          </p:nvPr>
        </p:nvSpPr>
        <p:spPr/>
        <p:txBody>
          <a:bodyPr>
            <a:noAutofit/>
          </a:bodyPr>
          <a:lstStyle/>
          <a:p>
            <a:r>
              <a:rPr lang="ru-RU" sz="1200" dirty="0">
                <a:effectLst/>
              </a:rPr>
              <a:t>Потрібно почати з найголовнішого – серця, де порнографія пустила свій корінь. Марно боротися з проявами, якщо не видалити корінь. Можна гарантувати, що ви програєте цю битву, якщо чекатимете того моменту, коли ви залишитеся в темряві на самоті зі своїм комп'ютером і бажанням подивитися порнографію. Ця битва повинна початися в ту саму секунду, коли у вас з'явилося бажання подивитися порнографію. Ви повинні зробити три рішучі кроки.</a:t>
            </a:r>
          </a:p>
        </p:txBody>
      </p:sp>
      <p:pic>
        <p:nvPicPr>
          <p:cNvPr id="9" name="Content Placeholder 10">
            <a:extLst>
              <a:ext uri="{FF2B5EF4-FFF2-40B4-BE49-F238E27FC236}">
                <a16:creationId xmlns:a16="http://schemas.microsoft.com/office/drawing/2014/main" id="{6AADA80F-5A1B-6A40-A25D-C3E2299EB516}"/>
              </a:ext>
            </a:extLst>
          </p:cNvPr>
          <p:cNvPicPr>
            <a:picLocks noGrp="1" noChangeAspect="1"/>
          </p:cNvPicPr>
          <p:nvPr>
            <p:ph sz="quarter" idx="14"/>
          </p:nvPr>
        </p:nvPicPr>
        <p:blipFill>
          <a:blip r:embed="rId2"/>
          <a:stretch>
            <a:fillRect/>
          </a:stretch>
        </p:blipFill>
        <p:spPr>
          <a:xfrm>
            <a:off x="4844141" y="2367093"/>
            <a:ext cx="3424107" cy="3424107"/>
          </a:xfrm>
          <a:prstGeom prst="rect">
            <a:avLst/>
          </a:prstGeom>
        </p:spPr>
      </p:pic>
      <p:pic>
        <p:nvPicPr>
          <p:cNvPr id="10" name="Content Placeholder 10">
            <a:extLst>
              <a:ext uri="{FF2B5EF4-FFF2-40B4-BE49-F238E27FC236}">
                <a16:creationId xmlns:a16="http://schemas.microsoft.com/office/drawing/2014/main" id="{F1EBF5F9-9CD5-8B45-B03A-6604E0DCDCCB}"/>
              </a:ext>
            </a:extLst>
          </p:cNvPr>
          <p:cNvPicPr>
            <a:picLocks noChangeAspect="1"/>
          </p:cNvPicPr>
          <p:nvPr/>
        </p:nvPicPr>
        <p:blipFill>
          <a:blip r:embed="rId2"/>
          <a:stretch>
            <a:fillRect/>
          </a:stretch>
        </p:blipFill>
        <p:spPr>
          <a:xfrm>
            <a:off x="4831687" y="2367093"/>
            <a:ext cx="3429444" cy="3429444"/>
          </a:xfrm>
          <a:prstGeom prst="rect">
            <a:avLst/>
          </a:prstGeom>
        </p:spPr>
      </p:pic>
    </p:spTree>
    <p:extLst>
      <p:ext uri="{BB962C8B-B14F-4D97-AF65-F5344CB8AC3E}">
        <p14:creationId xmlns:p14="http://schemas.microsoft.com/office/powerpoint/2010/main" val="1609943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DCA00-23C1-B246-8181-E1FE7FD30C29}"/>
              </a:ext>
            </a:extLst>
          </p:cNvPr>
          <p:cNvSpPr>
            <a:spLocks noGrp="1"/>
          </p:cNvSpPr>
          <p:nvPr>
            <p:ph type="title"/>
          </p:nvPr>
        </p:nvSpPr>
        <p:spPr>
          <a:xfrm>
            <a:off x="685332" y="540328"/>
            <a:ext cx="7773338" cy="1674368"/>
          </a:xfrm>
        </p:spPr>
        <p:txBody>
          <a:bodyPr>
            <a:normAutofit/>
          </a:bodyPr>
          <a:lstStyle/>
          <a:p>
            <a:r>
              <a:rPr lang="ru-RU" sz="5200" dirty="0">
                <a:effectLst/>
              </a:rPr>
              <a:t>Благодать суворих заходів до почуттів</a:t>
            </a:r>
            <a:endParaRPr lang="en-US" sz="5200" dirty="0"/>
          </a:p>
        </p:txBody>
      </p:sp>
      <p:sp>
        <p:nvSpPr>
          <p:cNvPr id="3" name="Content Placeholder 2">
            <a:extLst>
              <a:ext uri="{FF2B5EF4-FFF2-40B4-BE49-F238E27FC236}">
                <a16:creationId xmlns:a16="http://schemas.microsoft.com/office/drawing/2014/main" id="{1C1B70FD-C33C-3A49-B951-D23A51AE0C55}"/>
              </a:ext>
            </a:extLst>
          </p:cNvPr>
          <p:cNvSpPr>
            <a:spLocks noGrp="1"/>
          </p:cNvSpPr>
          <p:nvPr>
            <p:ph sz="quarter" idx="13"/>
          </p:nvPr>
        </p:nvSpPr>
        <p:spPr/>
        <p:txBody>
          <a:bodyPr>
            <a:normAutofit/>
          </a:bodyPr>
          <a:lstStyle/>
          <a:p>
            <a:r>
              <a:rPr lang="ru-RU" sz="1600" dirty="0">
                <a:effectLst/>
              </a:rPr>
              <a:t>1. негайне покаяння У </a:t>
            </a:r>
          </a:p>
          <a:p>
            <a:r>
              <a:rPr lang="ru-RU" sz="1600" dirty="0">
                <a:effectLst/>
              </a:rPr>
              <a:t>У момент спокуси, ви повинні почати просити Господа пробачити вам за гріховне бажання і просити в нього благодаті, щоб тікати від цієї спокуси. Молити в нього дати вам силу робити те, про що ми вже говорили раніше</a:t>
            </a:r>
            <a:endParaRPr lang="en-US" sz="2400" dirty="0"/>
          </a:p>
        </p:txBody>
      </p:sp>
      <p:pic>
        <p:nvPicPr>
          <p:cNvPr id="9" name="Content Placeholder 10">
            <a:extLst>
              <a:ext uri="{FF2B5EF4-FFF2-40B4-BE49-F238E27FC236}">
                <a16:creationId xmlns:a16="http://schemas.microsoft.com/office/drawing/2014/main" id="{6AADA80F-5A1B-6A40-A25D-C3E2299EB516}"/>
              </a:ext>
            </a:extLst>
          </p:cNvPr>
          <p:cNvPicPr>
            <a:picLocks noGrp="1" noChangeAspect="1"/>
          </p:cNvPicPr>
          <p:nvPr>
            <p:ph sz="quarter" idx="14"/>
          </p:nvPr>
        </p:nvPicPr>
        <p:blipFill>
          <a:blip r:embed="rId2"/>
          <a:stretch>
            <a:fillRect/>
          </a:stretch>
        </p:blipFill>
        <p:spPr>
          <a:xfrm>
            <a:off x="4844141" y="2367093"/>
            <a:ext cx="3424107" cy="3424107"/>
          </a:xfrm>
          <a:prstGeom prst="rect">
            <a:avLst/>
          </a:prstGeom>
        </p:spPr>
      </p:pic>
      <p:pic>
        <p:nvPicPr>
          <p:cNvPr id="10" name="Content Placeholder 10">
            <a:extLst>
              <a:ext uri="{FF2B5EF4-FFF2-40B4-BE49-F238E27FC236}">
                <a16:creationId xmlns:a16="http://schemas.microsoft.com/office/drawing/2014/main" id="{F1EBF5F9-9CD5-8B45-B03A-6604E0DCDCCB}"/>
              </a:ext>
            </a:extLst>
          </p:cNvPr>
          <p:cNvPicPr>
            <a:picLocks noChangeAspect="1"/>
          </p:cNvPicPr>
          <p:nvPr/>
        </p:nvPicPr>
        <p:blipFill>
          <a:blip r:embed="rId2"/>
          <a:stretch>
            <a:fillRect/>
          </a:stretch>
        </p:blipFill>
        <p:spPr>
          <a:xfrm>
            <a:off x="4831687" y="2367093"/>
            <a:ext cx="3429444" cy="3429444"/>
          </a:xfrm>
          <a:prstGeom prst="rect">
            <a:avLst/>
          </a:prstGeom>
        </p:spPr>
      </p:pic>
    </p:spTree>
    <p:extLst>
      <p:ext uri="{BB962C8B-B14F-4D97-AF65-F5344CB8AC3E}">
        <p14:creationId xmlns:p14="http://schemas.microsoft.com/office/powerpoint/2010/main" val="3275077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DCA00-23C1-B246-8181-E1FE7FD30C29}"/>
              </a:ext>
            </a:extLst>
          </p:cNvPr>
          <p:cNvSpPr>
            <a:spLocks noGrp="1"/>
          </p:cNvSpPr>
          <p:nvPr>
            <p:ph type="title"/>
          </p:nvPr>
        </p:nvSpPr>
        <p:spPr/>
        <p:txBody>
          <a:bodyPr>
            <a:normAutofit/>
          </a:bodyPr>
          <a:lstStyle/>
          <a:p>
            <a:r>
              <a:rPr lang="ru-RU" sz="5200" dirty="0">
                <a:effectLst/>
              </a:rPr>
              <a:t>Благодать суворих заходів до почуттів</a:t>
            </a:r>
            <a:endParaRPr lang="en-US" sz="5200" dirty="0"/>
          </a:p>
        </p:txBody>
      </p:sp>
      <p:sp>
        <p:nvSpPr>
          <p:cNvPr id="3" name="Content Placeholder 2">
            <a:extLst>
              <a:ext uri="{FF2B5EF4-FFF2-40B4-BE49-F238E27FC236}">
                <a16:creationId xmlns:a16="http://schemas.microsoft.com/office/drawing/2014/main" id="{1C1B70FD-C33C-3A49-B951-D23A51AE0C55}"/>
              </a:ext>
            </a:extLst>
          </p:cNvPr>
          <p:cNvSpPr>
            <a:spLocks noGrp="1"/>
          </p:cNvSpPr>
          <p:nvPr>
            <p:ph sz="quarter" idx="13"/>
          </p:nvPr>
        </p:nvSpPr>
        <p:spPr/>
        <p:txBody>
          <a:bodyPr>
            <a:normAutofit/>
          </a:bodyPr>
          <a:lstStyle/>
          <a:p>
            <a:r>
              <a:rPr lang="ru-RU" sz="1600" dirty="0">
                <a:effectLst/>
              </a:rPr>
              <a:t>2. Пам'ятайте писання. Заучування уривків священного писання – сильна зброя, яка може дати вам перемогу у вашій битві проти порнографії.</a:t>
            </a:r>
          </a:p>
          <a:p>
            <a:r>
              <a:rPr lang="ru-RU" sz="1600" dirty="0"/>
              <a:t>Я в серці своїм заховав Твоє слово, щоб мені не грішити проти Тебе. Псалом 119:11. </a:t>
            </a:r>
            <a:endParaRPr lang="en-US" sz="1600" dirty="0"/>
          </a:p>
        </p:txBody>
      </p:sp>
      <p:pic>
        <p:nvPicPr>
          <p:cNvPr id="9" name="Content Placeholder 10">
            <a:extLst>
              <a:ext uri="{FF2B5EF4-FFF2-40B4-BE49-F238E27FC236}">
                <a16:creationId xmlns:a16="http://schemas.microsoft.com/office/drawing/2014/main" id="{6AADA80F-5A1B-6A40-A25D-C3E2299EB516}"/>
              </a:ext>
            </a:extLst>
          </p:cNvPr>
          <p:cNvPicPr>
            <a:picLocks noGrp="1" noChangeAspect="1"/>
          </p:cNvPicPr>
          <p:nvPr>
            <p:ph sz="quarter" idx="14"/>
          </p:nvPr>
        </p:nvPicPr>
        <p:blipFill>
          <a:blip r:embed="rId2"/>
          <a:stretch>
            <a:fillRect/>
          </a:stretch>
        </p:blipFill>
        <p:spPr>
          <a:xfrm>
            <a:off x="4844141" y="2367093"/>
            <a:ext cx="3424107" cy="3424107"/>
          </a:xfrm>
          <a:prstGeom prst="rect">
            <a:avLst/>
          </a:prstGeom>
        </p:spPr>
      </p:pic>
      <p:pic>
        <p:nvPicPr>
          <p:cNvPr id="10" name="Content Placeholder 10">
            <a:extLst>
              <a:ext uri="{FF2B5EF4-FFF2-40B4-BE49-F238E27FC236}">
                <a16:creationId xmlns:a16="http://schemas.microsoft.com/office/drawing/2014/main" id="{F1EBF5F9-9CD5-8B45-B03A-6604E0DCDCCB}"/>
              </a:ext>
            </a:extLst>
          </p:cNvPr>
          <p:cNvPicPr>
            <a:picLocks noChangeAspect="1"/>
          </p:cNvPicPr>
          <p:nvPr/>
        </p:nvPicPr>
        <p:blipFill>
          <a:blip r:embed="rId2"/>
          <a:stretch>
            <a:fillRect/>
          </a:stretch>
        </p:blipFill>
        <p:spPr>
          <a:xfrm>
            <a:off x="4831687" y="2367093"/>
            <a:ext cx="3429444" cy="3429444"/>
          </a:xfrm>
          <a:prstGeom prst="rect">
            <a:avLst/>
          </a:prstGeom>
        </p:spPr>
      </p:pic>
    </p:spTree>
    <p:extLst>
      <p:ext uri="{BB962C8B-B14F-4D97-AF65-F5344CB8AC3E}">
        <p14:creationId xmlns:p14="http://schemas.microsoft.com/office/powerpoint/2010/main" val="697192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DCA00-23C1-B246-8181-E1FE7FD30C29}"/>
              </a:ext>
            </a:extLst>
          </p:cNvPr>
          <p:cNvSpPr>
            <a:spLocks noGrp="1"/>
          </p:cNvSpPr>
          <p:nvPr>
            <p:ph type="title"/>
          </p:nvPr>
        </p:nvSpPr>
        <p:spPr/>
        <p:txBody>
          <a:bodyPr>
            <a:normAutofit/>
          </a:bodyPr>
          <a:lstStyle/>
          <a:p>
            <a:r>
              <a:rPr lang="ru-RU" sz="5200" dirty="0">
                <a:effectLst/>
              </a:rPr>
              <a:t>Благодать суворих заходів до почуттів</a:t>
            </a:r>
            <a:endParaRPr lang="en-US" sz="5200" dirty="0"/>
          </a:p>
        </p:txBody>
      </p:sp>
      <p:sp>
        <p:nvSpPr>
          <p:cNvPr id="3" name="Content Placeholder 2">
            <a:extLst>
              <a:ext uri="{FF2B5EF4-FFF2-40B4-BE49-F238E27FC236}">
                <a16:creationId xmlns:a16="http://schemas.microsoft.com/office/drawing/2014/main" id="{1C1B70FD-C33C-3A49-B951-D23A51AE0C55}"/>
              </a:ext>
            </a:extLst>
          </p:cNvPr>
          <p:cNvSpPr>
            <a:spLocks noGrp="1"/>
          </p:cNvSpPr>
          <p:nvPr>
            <p:ph sz="quarter" idx="13"/>
          </p:nvPr>
        </p:nvSpPr>
        <p:spPr/>
        <p:txBody>
          <a:bodyPr>
            <a:noAutofit/>
          </a:bodyPr>
          <a:lstStyle/>
          <a:p>
            <a:r>
              <a:rPr lang="ru-RU" sz="1400" dirty="0">
                <a:effectLst/>
              </a:rPr>
              <a:t>3. звернутися за допомогою </a:t>
            </a:r>
          </a:p>
          <a:p>
            <a:r>
              <a:rPr lang="ru-RU" sz="1400" dirty="0">
                <a:effectLst/>
              </a:rPr>
              <a:t>Покаяння критично, пам'ятати Біблію - є насущним, але також важливо бути озброєним не лише цими інструментами. </a:t>
            </a:r>
          </a:p>
          <a:p>
            <a:r>
              <a:rPr lang="ru-RU" sz="1400" dirty="0">
                <a:effectLst/>
              </a:rPr>
              <a:t>Пам'ятайте, ви не повинні бути на самоті у битві з гріхом. Кличте підкріплення. Звернутися до когось за допомогою негайно посеред темряви спокуси не просто, тому що гріх любить пітьму і вміє піднести спокусу.</a:t>
            </a:r>
          </a:p>
        </p:txBody>
      </p:sp>
      <p:pic>
        <p:nvPicPr>
          <p:cNvPr id="9" name="Content Placeholder 10">
            <a:extLst>
              <a:ext uri="{FF2B5EF4-FFF2-40B4-BE49-F238E27FC236}">
                <a16:creationId xmlns:a16="http://schemas.microsoft.com/office/drawing/2014/main" id="{6AADA80F-5A1B-6A40-A25D-C3E2299EB516}"/>
              </a:ext>
            </a:extLst>
          </p:cNvPr>
          <p:cNvPicPr>
            <a:picLocks noGrp="1" noChangeAspect="1"/>
          </p:cNvPicPr>
          <p:nvPr>
            <p:ph sz="quarter" idx="14"/>
          </p:nvPr>
        </p:nvPicPr>
        <p:blipFill>
          <a:blip r:embed="rId2"/>
          <a:stretch>
            <a:fillRect/>
          </a:stretch>
        </p:blipFill>
        <p:spPr>
          <a:xfrm>
            <a:off x="4844141" y="2367093"/>
            <a:ext cx="3424107" cy="3424107"/>
          </a:xfrm>
          <a:prstGeom prst="rect">
            <a:avLst/>
          </a:prstGeom>
        </p:spPr>
      </p:pic>
      <p:pic>
        <p:nvPicPr>
          <p:cNvPr id="10" name="Content Placeholder 10">
            <a:extLst>
              <a:ext uri="{FF2B5EF4-FFF2-40B4-BE49-F238E27FC236}">
                <a16:creationId xmlns:a16="http://schemas.microsoft.com/office/drawing/2014/main" id="{F1EBF5F9-9CD5-8B45-B03A-6604E0DCDCCB}"/>
              </a:ext>
            </a:extLst>
          </p:cNvPr>
          <p:cNvPicPr>
            <a:picLocks noChangeAspect="1"/>
          </p:cNvPicPr>
          <p:nvPr/>
        </p:nvPicPr>
        <p:blipFill>
          <a:blip r:embed="rId2"/>
          <a:stretch>
            <a:fillRect/>
          </a:stretch>
        </p:blipFill>
        <p:spPr>
          <a:xfrm>
            <a:off x="4831687" y="2367093"/>
            <a:ext cx="3429444" cy="3429444"/>
          </a:xfrm>
          <a:prstGeom prst="rect">
            <a:avLst/>
          </a:prstGeom>
        </p:spPr>
      </p:pic>
    </p:spTree>
    <p:extLst>
      <p:ext uri="{BB962C8B-B14F-4D97-AF65-F5344CB8AC3E}">
        <p14:creationId xmlns:p14="http://schemas.microsoft.com/office/powerpoint/2010/main" val="3891528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DCA00-23C1-B246-8181-E1FE7FD30C29}"/>
              </a:ext>
            </a:extLst>
          </p:cNvPr>
          <p:cNvSpPr>
            <a:spLocks noGrp="1"/>
          </p:cNvSpPr>
          <p:nvPr>
            <p:ph type="title"/>
          </p:nvPr>
        </p:nvSpPr>
        <p:spPr/>
        <p:txBody>
          <a:bodyPr>
            <a:normAutofit fontScale="90000"/>
          </a:bodyPr>
          <a:lstStyle/>
          <a:p>
            <a:r>
              <a:rPr lang="ru-RU" sz="6000" dirty="0">
                <a:effectLst/>
              </a:rPr>
              <a:t>Благодать, що змінює</a:t>
            </a:r>
            <a:endParaRPr lang="en-US" sz="6000" dirty="0"/>
          </a:p>
        </p:txBody>
      </p:sp>
      <p:sp>
        <p:nvSpPr>
          <p:cNvPr id="3" name="Content Placeholder 2">
            <a:extLst>
              <a:ext uri="{FF2B5EF4-FFF2-40B4-BE49-F238E27FC236}">
                <a16:creationId xmlns:a16="http://schemas.microsoft.com/office/drawing/2014/main" id="{1C1B70FD-C33C-3A49-B951-D23A51AE0C55}"/>
              </a:ext>
            </a:extLst>
          </p:cNvPr>
          <p:cNvSpPr>
            <a:spLocks noGrp="1"/>
          </p:cNvSpPr>
          <p:nvPr>
            <p:ph sz="quarter" idx="13"/>
          </p:nvPr>
        </p:nvSpPr>
        <p:spPr/>
        <p:txBody>
          <a:bodyPr>
            <a:normAutofit fontScale="92500" lnSpcReduction="10000"/>
          </a:bodyPr>
          <a:lstStyle/>
          <a:p>
            <a:r>
              <a:rPr lang="ru-RU" sz="1600" dirty="0">
                <a:effectLst/>
              </a:rPr>
              <a:t>Божа сила благодаті, що трансформує доступна вам, Але багато людей не знають, як скористатися нею. Це як, мати на безлюдному острові готовий та заправлений літак і не вміти управляти ним. Завдяки цій благодаті ви можете легко робити те, що для інших неможливо.</a:t>
            </a:r>
          </a:p>
          <a:p>
            <a:r>
              <a:rPr lang="en-US" sz="2400" dirty="0"/>
              <a:t>Heath Lambert, </a:t>
            </a:r>
            <a:r>
              <a:rPr lang="en-US" sz="2400" i="1" dirty="0"/>
              <a:t>Finally free</a:t>
            </a:r>
            <a:endParaRPr lang="ru-RU" sz="2400" dirty="0"/>
          </a:p>
        </p:txBody>
      </p:sp>
      <p:sp>
        <p:nvSpPr>
          <p:cNvPr id="5" name="Content Placeholder 4">
            <a:extLst>
              <a:ext uri="{FF2B5EF4-FFF2-40B4-BE49-F238E27FC236}">
                <a16:creationId xmlns:a16="http://schemas.microsoft.com/office/drawing/2014/main" id="{69970623-B8E0-B944-BB20-98A55AA021D8}"/>
              </a:ext>
            </a:extLst>
          </p:cNvPr>
          <p:cNvSpPr>
            <a:spLocks noGrp="1"/>
          </p:cNvSpPr>
          <p:nvPr>
            <p:ph sz="quarter" idx="14"/>
          </p:nvPr>
        </p:nvSpPr>
        <p:spPr/>
        <p:txBody>
          <a:bodyPr/>
          <a:lstStyle/>
          <a:p>
            <a:endParaRPr lang="en-US" dirty="0"/>
          </a:p>
        </p:txBody>
      </p:sp>
      <p:pic>
        <p:nvPicPr>
          <p:cNvPr id="7" name="Content Placeholder 10">
            <a:extLst>
              <a:ext uri="{FF2B5EF4-FFF2-40B4-BE49-F238E27FC236}">
                <a16:creationId xmlns:a16="http://schemas.microsoft.com/office/drawing/2014/main" id="{5F7A4612-32DF-8449-88F7-659CD4E06488}"/>
              </a:ext>
            </a:extLst>
          </p:cNvPr>
          <p:cNvPicPr>
            <a:picLocks noChangeAspect="1"/>
          </p:cNvPicPr>
          <p:nvPr/>
        </p:nvPicPr>
        <p:blipFill>
          <a:blip r:embed="rId2"/>
          <a:stretch>
            <a:fillRect/>
          </a:stretch>
        </p:blipFill>
        <p:spPr>
          <a:xfrm>
            <a:off x="4831687" y="2367093"/>
            <a:ext cx="3429444" cy="3429444"/>
          </a:xfrm>
          <a:prstGeom prst="rect">
            <a:avLst/>
          </a:prstGeom>
        </p:spPr>
      </p:pic>
    </p:spTree>
    <p:extLst>
      <p:ext uri="{BB962C8B-B14F-4D97-AF65-F5344CB8AC3E}">
        <p14:creationId xmlns:p14="http://schemas.microsoft.com/office/powerpoint/2010/main" val="724958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DCA00-23C1-B246-8181-E1FE7FD30C29}"/>
              </a:ext>
            </a:extLst>
          </p:cNvPr>
          <p:cNvSpPr>
            <a:spLocks noGrp="1"/>
          </p:cNvSpPr>
          <p:nvPr>
            <p:ph type="title"/>
          </p:nvPr>
        </p:nvSpPr>
        <p:spPr/>
        <p:txBody>
          <a:bodyPr>
            <a:normAutofit/>
          </a:bodyPr>
          <a:lstStyle/>
          <a:p>
            <a:r>
              <a:rPr lang="ru-RU" sz="5400" dirty="0">
                <a:effectLst/>
              </a:rPr>
              <a:t>Благодать суворих заходів до часу</a:t>
            </a:r>
          </a:p>
        </p:txBody>
      </p:sp>
      <p:sp>
        <p:nvSpPr>
          <p:cNvPr id="3" name="Content Placeholder 2">
            <a:extLst>
              <a:ext uri="{FF2B5EF4-FFF2-40B4-BE49-F238E27FC236}">
                <a16:creationId xmlns:a16="http://schemas.microsoft.com/office/drawing/2014/main" id="{1C1B70FD-C33C-3A49-B951-D23A51AE0C55}"/>
              </a:ext>
            </a:extLst>
          </p:cNvPr>
          <p:cNvSpPr>
            <a:spLocks noGrp="1"/>
          </p:cNvSpPr>
          <p:nvPr>
            <p:ph sz="quarter" idx="13"/>
          </p:nvPr>
        </p:nvSpPr>
        <p:spPr/>
        <p:txBody>
          <a:bodyPr>
            <a:noAutofit/>
          </a:bodyPr>
          <a:lstStyle/>
          <a:p>
            <a:r>
              <a:rPr lang="ru-RU" sz="1200" dirty="0">
                <a:effectLst/>
              </a:rPr>
              <a:t>Це означає, що ви повинні лімітувати час, коли ви залишаєтеся на одинці. Особливо це важливо на ранньому етапі битви з порнографією. Складіть план, щоб проводити час із кимось. Можна разом навчатися, прогулюватися, займатися спортом, читати Біблію та молитися, чи дивитися фільми разом. Якщо ви одружені, йдіть спати разом із дружиною, навіть якщо вам не хочеться спати. Уріжте якомога більше часу на одинці та часу, коли вас охоплюють спокуси.</a:t>
            </a:r>
          </a:p>
        </p:txBody>
      </p:sp>
      <p:pic>
        <p:nvPicPr>
          <p:cNvPr id="9" name="Content Placeholder 10">
            <a:extLst>
              <a:ext uri="{FF2B5EF4-FFF2-40B4-BE49-F238E27FC236}">
                <a16:creationId xmlns:a16="http://schemas.microsoft.com/office/drawing/2014/main" id="{6AADA80F-5A1B-6A40-A25D-C3E2299EB516}"/>
              </a:ext>
            </a:extLst>
          </p:cNvPr>
          <p:cNvPicPr>
            <a:picLocks noGrp="1" noChangeAspect="1"/>
          </p:cNvPicPr>
          <p:nvPr>
            <p:ph sz="quarter" idx="14"/>
          </p:nvPr>
        </p:nvPicPr>
        <p:blipFill>
          <a:blip r:embed="rId2"/>
          <a:stretch>
            <a:fillRect/>
          </a:stretch>
        </p:blipFill>
        <p:spPr>
          <a:xfrm>
            <a:off x="4844141" y="2367093"/>
            <a:ext cx="3424107" cy="3424107"/>
          </a:xfrm>
          <a:prstGeom prst="rect">
            <a:avLst/>
          </a:prstGeom>
        </p:spPr>
      </p:pic>
      <p:pic>
        <p:nvPicPr>
          <p:cNvPr id="10" name="Content Placeholder 10">
            <a:extLst>
              <a:ext uri="{FF2B5EF4-FFF2-40B4-BE49-F238E27FC236}">
                <a16:creationId xmlns:a16="http://schemas.microsoft.com/office/drawing/2014/main" id="{F1EBF5F9-9CD5-8B45-B03A-6604E0DCDCCB}"/>
              </a:ext>
            </a:extLst>
          </p:cNvPr>
          <p:cNvPicPr>
            <a:picLocks noChangeAspect="1"/>
          </p:cNvPicPr>
          <p:nvPr/>
        </p:nvPicPr>
        <p:blipFill>
          <a:blip r:embed="rId2"/>
          <a:stretch>
            <a:fillRect/>
          </a:stretch>
        </p:blipFill>
        <p:spPr>
          <a:xfrm>
            <a:off x="4831687" y="2367093"/>
            <a:ext cx="3429444" cy="3429444"/>
          </a:xfrm>
          <a:prstGeom prst="rect">
            <a:avLst/>
          </a:prstGeom>
        </p:spPr>
      </p:pic>
    </p:spTree>
    <p:extLst>
      <p:ext uri="{BB962C8B-B14F-4D97-AF65-F5344CB8AC3E}">
        <p14:creationId xmlns:p14="http://schemas.microsoft.com/office/powerpoint/2010/main" val="3193709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DCA00-23C1-B246-8181-E1FE7FD30C29}"/>
              </a:ext>
            </a:extLst>
          </p:cNvPr>
          <p:cNvSpPr>
            <a:spLocks noGrp="1"/>
          </p:cNvSpPr>
          <p:nvPr>
            <p:ph type="title"/>
          </p:nvPr>
        </p:nvSpPr>
        <p:spPr/>
        <p:txBody>
          <a:bodyPr>
            <a:normAutofit/>
          </a:bodyPr>
          <a:lstStyle/>
          <a:p>
            <a:r>
              <a:rPr lang="ru-RU" sz="5400" dirty="0">
                <a:effectLst/>
              </a:rPr>
              <a:t>Благодать суворих заходів до доступу</a:t>
            </a:r>
          </a:p>
        </p:txBody>
      </p:sp>
      <p:sp>
        <p:nvSpPr>
          <p:cNvPr id="3" name="Content Placeholder 2">
            <a:extLst>
              <a:ext uri="{FF2B5EF4-FFF2-40B4-BE49-F238E27FC236}">
                <a16:creationId xmlns:a16="http://schemas.microsoft.com/office/drawing/2014/main" id="{1C1B70FD-C33C-3A49-B951-D23A51AE0C55}"/>
              </a:ext>
            </a:extLst>
          </p:cNvPr>
          <p:cNvSpPr>
            <a:spLocks noGrp="1"/>
          </p:cNvSpPr>
          <p:nvPr>
            <p:ph sz="quarter" idx="13"/>
          </p:nvPr>
        </p:nvSpPr>
        <p:spPr/>
        <p:txBody>
          <a:bodyPr>
            <a:normAutofit/>
          </a:bodyPr>
          <a:lstStyle/>
          <a:p>
            <a:r>
              <a:rPr lang="ru-RU" sz="1600" dirty="0">
                <a:effectLst/>
              </a:rPr>
              <a:t>Обмеження в доступі до порнографії, це та сфера, про яку люди думають насамперед, і де зазвичай ми недостатньо радикальні. </a:t>
            </a:r>
          </a:p>
          <a:p>
            <a:r>
              <a:rPr lang="ru-RU" sz="1600" dirty="0">
                <a:effectLst/>
              </a:rPr>
              <a:t>В основному є три джерела доступу до порнографії: купити в магазині, подивитися в інтернеті або взяти у друзів. </a:t>
            </a:r>
          </a:p>
          <a:p>
            <a:r>
              <a:rPr lang="ru-RU" sz="1600" dirty="0">
                <a:effectLst/>
              </a:rPr>
              <a:t>4 способи обмежити доступ</a:t>
            </a:r>
          </a:p>
        </p:txBody>
      </p:sp>
      <p:pic>
        <p:nvPicPr>
          <p:cNvPr id="9" name="Content Placeholder 10">
            <a:extLst>
              <a:ext uri="{FF2B5EF4-FFF2-40B4-BE49-F238E27FC236}">
                <a16:creationId xmlns:a16="http://schemas.microsoft.com/office/drawing/2014/main" id="{6AADA80F-5A1B-6A40-A25D-C3E2299EB516}"/>
              </a:ext>
            </a:extLst>
          </p:cNvPr>
          <p:cNvPicPr>
            <a:picLocks noGrp="1" noChangeAspect="1"/>
          </p:cNvPicPr>
          <p:nvPr>
            <p:ph sz="quarter" idx="14"/>
          </p:nvPr>
        </p:nvPicPr>
        <p:blipFill>
          <a:blip r:embed="rId2"/>
          <a:stretch>
            <a:fillRect/>
          </a:stretch>
        </p:blipFill>
        <p:spPr>
          <a:xfrm>
            <a:off x="4844141" y="2367093"/>
            <a:ext cx="3424107" cy="3424107"/>
          </a:xfrm>
          <a:prstGeom prst="rect">
            <a:avLst/>
          </a:prstGeom>
        </p:spPr>
      </p:pic>
      <p:pic>
        <p:nvPicPr>
          <p:cNvPr id="10" name="Content Placeholder 10">
            <a:extLst>
              <a:ext uri="{FF2B5EF4-FFF2-40B4-BE49-F238E27FC236}">
                <a16:creationId xmlns:a16="http://schemas.microsoft.com/office/drawing/2014/main" id="{F1EBF5F9-9CD5-8B45-B03A-6604E0DCDCCB}"/>
              </a:ext>
            </a:extLst>
          </p:cNvPr>
          <p:cNvPicPr>
            <a:picLocks noChangeAspect="1"/>
          </p:cNvPicPr>
          <p:nvPr/>
        </p:nvPicPr>
        <p:blipFill>
          <a:blip r:embed="rId2"/>
          <a:stretch>
            <a:fillRect/>
          </a:stretch>
        </p:blipFill>
        <p:spPr>
          <a:xfrm>
            <a:off x="4831687" y="2367093"/>
            <a:ext cx="3429444" cy="3429444"/>
          </a:xfrm>
          <a:prstGeom prst="rect">
            <a:avLst/>
          </a:prstGeom>
        </p:spPr>
      </p:pic>
    </p:spTree>
    <p:extLst>
      <p:ext uri="{BB962C8B-B14F-4D97-AF65-F5344CB8AC3E}">
        <p14:creationId xmlns:p14="http://schemas.microsoft.com/office/powerpoint/2010/main" val="1965674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DCA00-23C1-B246-8181-E1FE7FD30C29}"/>
              </a:ext>
            </a:extLst>
          </p:cNvPr>
          <p:cNvSpPr>
            <a:spLocks noGrp="1"/>
          </p:cNvSpPr>
          <p:nvPr>
            <p:ph type="title"/>
          </p:nvPr>
        </p:nvSpPr>
        <p:spPr/>
        <p:txBody>
          <a:bodyPr>
            <a:noAutofit/>
          </a:bodyPr>
          <a:lstStyle/>
          <a:p>
            <a:r>
              <a:rPr lang="ru-RU" sz="4800" dirty="0">
                <a:effectLst/>
              </a:rPr>
              <a:t>Благодать суворих заходів до доступу</a:t>
            </a:r>
            <a:endParaRPr lang="en-US" sz="4800" dirty="0"/>
          </a:p>
        </p:txBody>
      </p:sp>
      <p:sp>
        <p:nvSpPr>
          <p:cNvPr id="3" name="Content Placeholder 2">
            <a:extLst>
              <a:ext uri="{FF2B5EF4-FFF2-40B4-BE49-F238E27FC236}">
                <a16:creationId xmlns:a16="http://schemas.microsoft.com/office/drawing/2014/main" id="{1C1B70FD-C33C-3A49-B951-D23A51AE0C55}"/>
              </a:ext>
            </a:extLst>
          </p:cNvPr>
          <p:cNvSpPr>
            <a:spLocks noGrp="1"/>
          </p:cNvSpPr>
          <p:nvPr>
            <p:ph sz="quarter" idx="13"/>
          </p:nvPr>
        </p:nvSpPr>
        <p:spPr/>
        <p:txBody>
          <a:bodyPr>
            <a:normAutofit/>
          </a:bodyPr>
          <a:lstStyle/>
          <a:p>
            <a:r>
              <a:rPr lang="ru-RU" sz="1400" dirty="0">
                <a:effectLst/>
              </a:rPr>
              <a:t>1. позбавтеся всіх пристроїв на яких ви дивитеся порнографію: Відео плеєр, телевізор, комп'ютер, планшет, сенсорний телефон. </a:t>
            </a:r>
          </a:p>
          <a:p>
            <a:r>
              <a:rPr lang="ru-RU" sz="1400" dirty="0">
                <a:effectLst/>
              </a:rPr>
              <a:t>2. повний доступ та несподівані перевірки. Дозвольте вашому наставнику в будь-який час перевірити ваше житло, машину та інші речі, щоб переконатися, що у вас ніде немає порнографії. Це ніби поліція влаштувала у вас обшук.</a:t>
            </a:r>
          </a:p>
        </p:txBody>
      </p:sp>
      <p:pic>
        <p:nvPicPr>
          <p:cNvPr id="9" name="Content Placeholder 10">
            <a:extLst>
              <a:ext uri="{FF2B5EF4-FFF2-40B4-BE49-F238E27FC236}">
                <a16:creationId xmlns:a16="http://schemas.microsoft.com/office/drawing/2014/main" id="{6AADA80F-5A1B-6A40-A25D-C3E2299EB516}"/>
              </a:ext>
            </a:extLst>
          </p:cNvPr>
          <p:cNvPicPr>
            <a:picLocks noGrp="1" noChangeAspect="1"/>
          </p:cNvPicPr>
          <p:nvPr>
            <p:ph sz="quarter" idx="14"/>
          </p:nvPr>
        </p:nvPicPr>
        <p:blipFill>
          <a:blip r:embed="rId2"/>
          <a:stretch>
            <a:fillRect/>
          </a:stretch>
        </p:blipFill>
        <p:spPr>
          <a:xfrm>
            <a:off x="4844141" y="2367093"/>
            <a:ext cx="3424107" cy="3424107"/>
          </a:xfrm>
          <a:prstGeom prst="rect">
            <a:avLst/>
          </a:prstGeom>
        </p:spPr>
      </p:pic>
      <p:pic>
        <p:nvPicPr>
          <p:cNvPr id="10" name="Content Placeholder 10">
            <a:extLst>
              <a:ext uri="{FF2B5EF4-FFF2-40B4-BE49-F238E27FC236}">
                <a16:creationId xmlns:a16="http://schemas.microsoft.com/office/drawing/2014/main" id="{F1EBF5F9-9CD5-8B45-B03A-6604E0DCDCCB}"/>
              </a:ext>
            </a:extLst>
          </p:cNvPr>
          <p:cNvPicPr>
            <a:picLocks noChangeAspect="1"/>
          </p:cNvPicPr>
          <p:nvPr/>
        </p:nvPicPr>
        <p:blipFill>
          <a:blip r:embed="rId2"/>
          <a:stretch>
            <a:fillRect/>
          </a:stretch>
        </p:blipFill>
        <p:spPr>
          <a:xfrm>
            <a:off x="4831687" y="2367093"/>
            <a:ext cx="3429444" cy="3429444"/>
          </a:xfrm>
          <a:prstGeom prst="rect">
            <a:avLst/>
          </a:prstGeom>
        </p:spPr>
      </p:pic>
    </p:spTree>
    <p:extLst>
      <p:ext uri="{BB962C8B-B14F-4D97-AF65-F5344CB8AC3E}">
        <p14:creationId xmlns:p14="http://schemas.microsoft.com/office/powerpoint/2010/main" val="3550486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DCA00-23C1-B246-8181-E1FE7FD30C29}"/>
              </a:ext>
            </a:extLst>
          </p:cNvPr>
          <p:cNvSpPr>
            <a:spLocks noGrp="1"/>
          </p:cNvSpPr>
          <p:nvPr>
            <p:ph type="title"/>
          </p:nvPr>
        </p:nvSpPr>
        <p:spPr/>
        <p:txBody>
          <a:bodyPr>
            <a:normAutofit/>
          </a:bodyPr>
          <a:lstStyle/>
          <a:p>
            <a:r>
              <a:rPr lang="ru-RU" sz="5200" dirty="0">
                <a:effectLst/>
              </a:rPr>
              <a:t>Благодать суворих заходів до доступу</a:t>
            </a:r>
            <a:endParaRPr lang="en-US" sz="5200" dirty="0"/>
          </a:p>
        </p:txBody>
      </p:sp>
      <p:sp>
        <p:nvSpPr>
          <p:cNvPr id="3" name="Content Placeholder 2">
            <a:extLst>
              <a:ext uri="{FF2B5EF4-FFF2-40B4-BE49-F238E27FC236}">
                <a16:creationId xmlns:a16="http://schemas.microsoft.com/office/drawing/2014/main" id="{1C1B70FD-C33C-3A49-B951-D23A51AE0C55}"/>
              </a:ext>
            </a:extLst>
          </p:cNvPr>
          <p:cNvSpPr>
            <a:spLocks noGrp="1"/>
          </p:cNvSpPr>
          <p:nvPr>
            <p:ph sz="quarter" idx="13"/>
          </p:nvPr>
        </p:nvSpPr>
        <p:spPr/>
        <p:txBody>
          <a:bodyPr>
            <a:noAutofit/>
          </a:bodyPr>
          <a:lstStyle/>
          <a:p>
            <a:r>
              <a:rPr lang="ru-RU" sz="1200" dirty="0">
                <a:effectLst/>
              </a:rPr>
              <a:t>3. обмежте своє пересування. Це можна зробити за допомогою </a:t>
            </a:r>
            <a:r>
              <a:rPr lang="en-US" sz="1200" dirty="0">
                <a:effectLst/>
              </a:rPr>
              <a:t>GPS </a:t>
            </a:r>
            <a:r>
              <a:rPr lang="ru-RU" sz="1200" dirty="0">
                <a:effectLst/>
              </a:rPr>
              <a:t>та трекінгу так, щоб ваш наставник бачив ваше переміщення. Ви двічі подумаєте куди йдете, якщо знаєте, що ваш наставник в курсі всіх ваших переміщень. </a:t>
            </a:r>
          </a:p>
          <a:p>
            <a:r>
              <a:rPr lang="ru-RU" sz="1200" dirty="0">
                <a:effectLst/>
              </a:rPr>
              <a:t>4. обмежте свої покупки. Це означає, що ви передасте під контроль вашого наставника ваші банківські картки та рахунки, щоб унеможливити покупку порнографії. Все це виглядає по драконівські страшно, але хіба не це мав на увазі Христос, коли говорив «відсіки та вирви та викинь».</a:t>
            </a:r>
          </a:p>
        </p:txBody>
      </p:sp>
      <p:pic>
        <p:nvPicPr>
          <p:cNvPr id="9" name="Content Placeholder 10">
            <a:extLst>
              <a:ext uri="{FF2B5EF4-FFF2-40B4-BE49-F238E27FC236}">
                <a16:creationId xmlns:a16="http://schemas.microsoft.com/office/drawing/2014/main" id="{6AADA80F-5A1B-6A40-A25D-C3E2299EB516}"/>
              </a:ext>
            </a:extLst>
          </p:cNvPr>
          <p:cNvPicPr>
            <a:picLocks noGrp="1" noChangeAspect="1"/>
          </p:cNvPicPr>
          <p:nvPr>
            <p:ph sz="quarter" idx="14"/>
          </p:nvPr>
        </p:nvPicPr>
        <p:blipFill>
          <a:blip r:embed="rId2"/>
          <a:stretch>
            <a:fillRect/>
          </a:stretch>
        </p:blipFill>
        <p:spPr>
          <a:xfrm>
            <a:off x="4844141" y="2367093"/>
            <a:ext cx="3424107" cy="3424107"/>
          </a:xfrm>
          <a:prstGeom prst="rect">
            <a:avLst/>
          </a:prstGeom>
        </p:spPr>
      </p:pic>
      <p:pic>
        <p:nvPicPr>
          <p:cNvPr id="10" name="Content Placeholder 10">
            <a:extLst>
              <a:ext uri="{FF2B5EF4-FFF2-40B4-BE49-F238E27FC236}">
                <a16:creationId xmlns:a16="http://schemas.microsoft.com/office/drawing/2014/main" id="{F1EBF5F9-9CD5-8B45-B03A-6604E0DCDCCB}"/>
              </a:ext>
            </a:extLst>
          </p:cNvPr>
          <p:cNvPicPr>
            <a:picLocks noChangeAspect="1"/>
          </p:cNvPicPr>
          <p:nvPr/>
        </p:nvPicPr>
        <p:blipFill>
          <a:blip r:embed="rId2"/>
          <a:stretch>
            <a:fillRect/>
          </a:stretch>
        </p:blipFill>
        <p:spPr>
          <a:xfrm>
            <a:off x="4831687" y="2367093"/>
            <a:ext cx="3429444" cy="3429444"/>
          </a:xfrm>
          <a:prstGeom prst="rect">
            <a:avLst/>
          </a:prstGeom>
        </p:spPr>
      </p:pic>
    </p:spTree>
    <p:extLst>
      <p:ext uri="{BB962C8B-B14F-4D97-AF65-F5344CB8AC3E}">
        <p14:creationId xmlns:p14="http://schemas.microsoft.com/office/powerpoint/2010/main" val="549241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DCA00-23C1-B246-8181-E1FE7FD30C29}"/>
              </a:ext>
            </a:extLst>
          </p:cNvPr>
          <p:cNvSpPr>
            <a:spLocks noGrp="1"/>
          </p:cNvSpPr>
          <p:nvPr>
            <p:ph type="title"/>
          </p:nvPr>
        </p:nvSpPr>
        <p:spPr/>
        <p:txBody>
          <a:bodyPr>
            <a:normAutofit fontScale="90000"/>
          </a:bodyPr>
          <a:lstStyle/>
          <a:p>
            <a:r>
              <a:rPr lang="ru-RU" sz="6000" dirty="0">
                <a:effectLst/>
              </a:rPr>
              <a:t>Благодать суворих заходів</a:t>
            </a:r>
            <a:endParaRPr lang="en-US" sz="6000" dirty="0"/>
          </a:p>
        </p:txBody>
      </p:sp>
      <p:sp>
        <p:nvSpPr>
          <p:cNvPr id="3" name="Content Placeholder 2">
            <a:extLst>
              <a:ext uri="{FF2B5EF4-FFF2-40B4-BE49-F238E27FC236}">
                <a16:creationId xmlns:a16="http://schemas.microsoft.com/office/drawing/2014/main" id="{1C1B70FD-C33C-3A49-B951-D23A51AE0C55}"/>
              </a:ext>
            </a:extLst>
          </p:cNvPr>
          <p:cNvSpPr>
            <a:spLocks noGrp="1"/>
          </p:cNvSpPr>
          <p:nvPr>
            <p:ph sz="quarter" idx="13"/>
          </p:nvPr>
        </p:nvSpPr>
        <p:spPr/>
        <p:txBody>
          <a:bodyPr>
            <a:normAutofit/>
          </a:bodyPr>
          <a:lstStyle/>
          <a:p>
            <a:r>
              <a:rPr lang="ru-RU" sz="1200" dirty="0">
                <a:effectLst/>
              </a:rPr>
              <a:t>Після почутого, хтось може подумати чи все це реально, чи взагалі можна вижити після таких суворих заходів? </a:t>
            </a:r>
          </a:p>
          <a:p>
            <a:r>
              <a:rPr lang="ru-RU" sz="1200" dirty="0">
                <a:effectLst/>
              </a:rPr>
              <a:t>Пам'ятайте, що Христос говорив, якщо не вжити таких суворих заходів, то як наслідок, ви прирікаєте себе на муки пекла. </a:t>
            </a:r>
          </a:p>
          <a:p>
            <a:r>
              <a:rPr lang="ru-RU" sz="1200" dirty="0">
                <a:effectLst/>
              </a:rPr>
              <a:t>Чи розумієте ви серйозність усіх наслідків вашої залежності? І справді ви рішуче налаштовані? Зрозумійте, будь ласка, що напівзаходи вам не допоможуть. </a:t>
            </a:r>
            <a:br>
              <a:rPr lang="ru-RU" sz="1200" dirty="0">
                <a:effectLst/>
              </a:rPr>
            </a:br>
            <a:endParaRPr lang="ru-RU" sz="1200" dirty="0">
              <a:effectLst/>
            </a:endParaRPr>
          </a:p>
          <a:p>
            <a:r>
              <a:rPr lang="ru-RU" sz="1200" dirty="0">
                <a:effectLst/>
              </a:rPr>
              <a:t>Всі ці заходи вживаються не для вашої зручності, але для вашого порятунку.</a:t>
            </a:r>
          </a:p>
        </p:txBody>
      </p:sp>
      <p:pic>
        <p:nvPicPr>
          <p:cNvPr id="9" name="Content Placeholder 10">
            <a:extLst>
              <a:ext uri="{FF2B5EF4-FFF2-40B4-BE49-F238E27FC236}">
                <a16:creationId xmlns:a16="http://schemas.microsoft.com/office/drawing/2014/main" id="{6AADA80F-5A1B-6A40-A25D-C3E2299EB516}"/>
              </a:ext>
            </a:extLst>
          </p:cNvPr>
          <p:cNvPicPr>
            <a:picLocks noGrp="1" noChangeAspect="1"/>
          </p:cNvPicPr>
          <p:nvPr>
            <p:ph sz="quarter" idx="14"/>
          </p:nvPr>
        </p:nvPicPr>
        <p:blipFill>
          <a:blip r:embed="rId2"/>
          <a:stretch>
            <a:fillRect/>
          </a:stretch>
        </p:blipFill>
        <p:spPr>
          <a:xfrm>
            <a:off x="4844141" y="2367093"/>
            <a:ext cx="3424107" cy="3424107"/>
          </a:xfrm>
          <a:prstGeom prst="rect">
            <a:avLst/>
          </a:prstGeom>
        </p:spPr>
      </p:pic>
      <p:pic>
        <p:nvPicPr>
          <p:cNvPr id="10" name="Content Placeholder 10">
            <a:extLst>
              <a:ext uri="{FF2B5EF4-FFF2-40B4-BE49-F238E27FC236}">
                <a16:creationId xmlns:a16="http://schemas.microsoft.com/office/drawing/2014/main" id="{F1EBF5F9-9CD5-8B45-B03A-6604E0DCDCCB}"/>
              </a:ext>
            </a:extLst>
          </p:cNvPr>
          <p:cNvPicPr>
            <a:picLocks noChangeAspect="1"/>
          </p:cNvPicPr>
          <p:nvPr/>
        </p:nvPicPr>
        <p:blipFill>
          <a:blip r:embed="rId2"/>
          <a:stretch>
            <a:fillRect/>
          </a:stretch>
        </p:blipFill>
        <p:spPr>
          <a:xfrm>
            <a:off x="4831687" y="2367093"/>
            <a:ext cx="3429444" cy="3429444"/>
          </a:xfrm>
          <a:prstGeom prst="rect">
            <a:avLst/>
          </a:prstGeom>
        </p:spPr>
      </p:pic>
    </p:spTree>
    <p:extLst>
      <p:ext uri="{BB962C8B-B14F-4D97-AF65-F5344CB8AC3E}">
        <p14:creationId xmlns:p14="http://schemas.microsoft.com/office/powerpoint/2010/main" val="1075789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DCA00-23C1-B246-8181-E1FE7FD30C29}"/>
              </a:ext>
            </a:extLst>
          </p:cNvPr>
          <p:cNvSpPr>
            <a:spLocks noGrp="1"/>
          </p:cNvSpPr>
          <p:nvPr>
            <p:ph type="title"/>
          </p:nvPr>
        </p:nvSpPr>
        <p:spPr/>
        <p:txBody>
          <a:bodyPr>
            <a:normAutofit fontScale="90000"/>
          </a:bodyPr>
          <a:lstStyle/>
          <a:p>
            <a:r>
              <a:rPr lang="ru-RU" sz="6000" dirty="0">
                <a:effectLst/>
              </a:rPr>
              <a:t>Благодать суворих заходів</a:t>
            </a:r>
            <a:endParaRPr lang="en-US" sz="6000" dirty="0"/>
          </a:p>
        </p:txBody>
      </p:sp>
      <p:sp>
        <p:nvSpPr>
          <p:cNvPr id="3" name="Content Placeholder 2">
            <a:extLst>
              <a:ext uri="{FF2B5EF4-FFF2-40B4-BE49-F238E27FC236}">
                <a16:creationId xmlns:a16="http://schemas.microsoft.com/office/drawing/2014/main" id="{1C1B70FD-C33C-3A49-B951-D23A51AE0C55}"/>
              </a:ext>
            </a:extLst>
          </p:cNvPr>
          <p:cNvSpPr>
            <a:spLocks noGrp="1"/>
          </p:cNvSpPr>
          <p:nvPr>
            <p:ph sz="quarter" idx="13"/>
          </p:nvPr>
        </p:nvSpPr>
        <p:spPr/>
        <p:txBody>
          <a:bodyPr>
            <a:normAutofit/>
          </a:bodyPr>
          <a:lstStyle/>
          <a:p>
            <a:r>
              <a:rPr lang="ru-RU" sz="1600" dirty="0">
                <a:effectLst/>
              </a:rPr>
              <a:t>Це ще не кінець. Не думайте, що, пішовши на такі суворі заходи, ви розв'яжете проблему. Причина у вашому серці, з якого виходить бажання до порнографії. І тільки Ісус має силу змінити ваше серце. </a:t>
            </a:r>
            <a:endParaRPr lang="uk-UA" sz="1600" dirty="0">
              <a:effectLst/>
            </a:endParaRPr>
          </a:p>
          <a:p>
            <a:r>
              <a:rPr lang="ru-RU" sz="1600" dirty="0">
                <a:effectLst/>
              </a:rPr>
              <a:t>І все ж ці радикальні заходи важливі з двох причин: заходи дають вам час для зміни 2 Кор 3:18 і приносять плід покаяння Матвія 3:8.</a:t>
            </a:r>
          </a:p>
        </p:txBody>
      </p:sp>
      <p:pic>
        <p:nvPicPr>
          <p:cNvPr id="9" name="Content Placeholder 10">
            <a:extLst>
              <a:ext uri="{FF2B5EF4-FFF2-40B4-BE49-F238E27FC236}">
                <a16:creationId xmlns:a16="http://schemas.microsoft.com/office/drawing/2014/main" id="{6AADA80F-5A1B-6A40-A25D-C3E2299EB516}"/>
              </a:ext>
            </a:extLst>
          </p:cNvPr>
          <p:cNvPicPr>
            <a:picLocks noGrp="1" noChangeAspect="1"/>
          </p:cNvPicPr>
          <p:nvPr>
            <p:ph sz="quarter" idx="14"/>
          </p:nvPr>
        </p:nvPicPr>
        <p:blipFill>
          <a:blip r:embed="rId2"/>
          <a:stretch>
            <a:fillRect/>
          </a:stretch>
        </p:blipFill>
        <p:spPr>
          <a:xfrm>
            <a:off x="4844141" y="2367093"/>
            <a:ext cx="3424107" cy="3424107"/>
          </a:xfrm>
          <a:prstGeom prst="rect">
            <a:avLst/>
          </a:prstGeom>
        </p:spPr>
      </p:pic>
      <p:pic>
        <p:nvPicPr>
          <p:cNvPr id="10" name="Content Placeholder 10">
            <a:extLst>
              <a:ext uri="{FF2B5EF4-FFF2-40B4-BE49-F238E27FC236}">
                <a16:creationId xmlns:a16="http://schemas.microsoft.com/office/drawing/2014/main" id="{F1EBF5F9-9CD5-8B45-B03A-6604E0DCDCCB}"/>
              </a:ext>
            </a:extLst>
          </p:cNvPr>
          <p:cNvPicPr>
            <a:picLocks noChangeAspect="1"/>
          </p:cNvPicPr>
          <p:nvPr/>
        </p:nvPicPr>
        <p:blipFill>
          <a:blip r:embed="rId2"/>
          <a:stretch>
            <a:fillRect/>
          </a:stretch>
        </p:blipFill>
        <p:spPr>
          <a:xfrm>
            <a:off x="4831687" y="2367093"/>
            <a:ext cx="3429444" cy="3429444"/>
          </a:xfrm>
          <a:prstGeom prst="rect">
            <a:avLst/>
          </a:prstGeom>
        </p:spPr>
      </p:pic>
    </p:spTree>
    <p:extLst>
      <p:ext uri="{BB962C8B-B14F-4D97-AF65-F5344CB8AC3E}">
        <p14:creationId xmlns:p14="http://schemas.microsoft.com/office/powerpoint/2010/main" val="3711697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DCA00-23C1-B246-8181-E1FE7FD30C29}"/>
              </a:ext>
            </a:extLst>
          </p:cNvPr>
          <p:cNvSpPr>
            <a:spLocks noGrp="1"/>
          </p:cNvSpPr>
          <p:nvPr>
            <p:ph type="title"/>
          </p:nvPr>
        </p:nvSpPr>
        <p:spPr/>
        <p:txBody>
          <a:bodyPr>
            <a:normAutofit fontScale="90000"/>
          </a:bodyPr>
          <a:lstStyle/>
          <a:p>
            <a:r>
              <a:rPr lang="ru-RU" sz="6000" dirty="0">
                <a:effectLst/>
              </a:rPr>
              <a:t>Благодать суворих заходів</a:t>
            </a:r>
            <a:endParaRPr lang="en-US" sz="6000" dirty="0"/>
          </a:p>
        </p:txBody>
      </p:sp>
      <p:sp>
        <p:nvSpPr>
          <p:cNvPr id="3" name="Content Placeholder 2">
            <a:extLst>
              <a:ext uri="{FF2B5EF4-FFF2-40B4-BE49-F238E27FC236}">
                <a16:creationId xmlns:a16="http://schemas.microsoft.com/office/drawing/2014/main" id="{1C1B70FD-C33C-3A49-B951-D23A51AE0C55}"/>
              </a:ext>
            </a:extLst>
          </p:cNvPr>
          <p:cNvSpPr>
            <a:spLocks noGrp="1"/>
          </p:cNvSpPr>
          <p:nvPr>
            <p:ph sz="quarter" idx="13"/>
          </p:nvPr>
        </p:nvSpPr>
        <p:spPr/>
        <p:txBody>
          <a:bodyPr>
            <a:normAutofit/>
          </a:bodyPr>
          <a:lstStyle/>
          <a:p>
            <a:r>
              <a:rPr lang="ru-RU" sz="1600" dirty="0">
                <a:effectLst/>
              </a:rPr>
              <a:t>Складіть план зі своїм наставником, які практичні кроки ви повинні зробити, щоб обмежити свої бажання, час і можливості грішити. </a:t>
            </a:r>
          </a:p>
          <a:p>
            <a:r>
              <a:rPr lang="ru-RU" sz="1600" dirty="0">
                <a:effectLst/>
              </a:rPr>
              <a:t>Коли вам важко та дискомфортно від тих заходів, які ви вжили, просіть допомоги у Бога, щоб Він дав вам свою благодать та зміну серця, перемогу над гріхом.</a:t>
            </a:r>
          </a:p>
        </p:txBody>
      </p:sp>
      <p:pic>
        <p:nvPicPr>
          <p:cNvPr id="9" name="Content Placeholder 10">
            <a:extLst>
              <a:ext uri="{FF2B5EF4-FFF2-40B4-BE49-F238E27FC236}">
                <a16:creationId xmlns:a16="http://schemas.microsoft.com/office/drawing/2014/main" id="{6AADA80F-5A1B-6A40-A25D-C3E2299EB516}"/>
              </a:ext>
            </a:extLst>
          </p:cNvPr>
          <p:cNvPicPr>
            <a:picLocks noGrp="1" noChangeAspect="1"/>
          </p:cNvPicPr>
          <p:nvPr>
            <p:ph sz="quarter" idx="14"/>
          </p:nvPr>
        </p:nvPicPr>
        <p:blipFill>
          <a:blip r:embed="rId2"/>
          <a:stretch>
            <a:fillRect/>
          </a:stretch>
        </p:blipFill>
        <p:spPr>
          <a:xfrm>
            <a:off x="4844141" y="2367093"/>
            <a:ext cx="3424107" cy="3424107"/>
          </a:xfrm>
          <a:prstGeom prst="rect">
            <a:avLst/>
          </a:prstGeom>
        </p:spPr>
      </p:pic>
      <p:pic>
        <p:nvPicPr>
          <p:cNvPr id="10" name="Content Placeholder 10">
            <a:extLst>
              <a:ext uri="{FF2B5EF4-FFF2-40B4-BE49-F238E27FC236}">
                <a16:creationId xmlns:a16="http://schemas.microsoft.com/office/drawing/2014/main" id="{F1EBF5F9-9CD5-8B45-B03A-6604E0DCDCCB}"/>
              </a:ext>
            </a:extLst>
          </p:cNvPr>
          <p:cNvPicPr>
            <a:picLocks noChangeAspect="1"/>
          </p:cNvPicPr>
          <p:nvPr/>
        </p:nvPicPr>
        <p:blipFill>
          <a:blip r:embed="rId2"/>
          <a:stretch>
            <a:fillRect/>
          </a:stretch>
        </p:blipFill>
        <p:spPr>
          <a:xfrm>
            <a:off x="4831687" y="2367093"/>
            <a:ext cx="3429444" cy="3429444"/>
          </a:xfrm>
          <a:prstGeom prst="rect">
            <a:avLst/>
          </a:prstGeom>
        </p:spPr>
      </p:pic>
    </p:spTree>
    <p:extLst>
      <p:ext uri="{BB962C8B-B14F-4D97-AF65-F5344CB8AC3E}">
        <p14:creationId xmlns:p14="http://schemas.microsoft.com/office/powerpoint/2010/main" val="3821351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D8A74-F163-AA48-9F58-A1681021BC1A}"/>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4D0F298A-EC6B-D349-A8C6-8DC585E6598F}"/>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26654847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BC258-06F3-4C43-B67B-E3A3E1F778C6}"/>
              </a:ext>
            </a:extLst>
          </p:cNvPr>
          <p:cNvSpPr>
            <a:spLocks noGrp="1"/>
          </p:cNvSpPr>
          <p:nvPr>
            <p:ph type="ctrTitle"/>
          </p:nvPr>
        </p:nvSpPr>
        <p:spPr>
          <a:xfrm>
            <a:off x="935421" y="1300786"/>
            <a:ext cx="7273158" cy="2509213"/>
          </a:xfrm>
        </p:spPr>
        <p:txBody>
          <a:bodyPr>
            <a:normAutofit/>
          </a:bodyPr>
          <a:lstStyle/>
          <a:p>
            <a:r>
              <a:rPr lang="ru-RU" sz="8000" b="1" dirty="0"/>
              <a:t>Нарешті вільний</a:t>
            </a:r>
            <a:endParaRPr lang="en-US" sz="8000" b="1" dirty="0"/>
          </a:p>
        </p:txBody>
      </p:sp>
      <p:sp>
        <p:nvSpPr>
          <p:cNvPr id="3" name="Subtitle 2">
            <a:extLst>
              <a:ext uri="{FF2B5EF4-FFF2-40B4-BE49-F238E27FC236}">
                <a16:creationId xmlns:a16="http://schemas.microsoft.com/office/drawing/2014/main" id="{F35D242C-DBFD-0A4E-BCAA-ED37AE6BA4AA}"/>
              </a:ext>
            </a:extLst>
          </p:cNvPr>
          <p:cNvSpPr>
            <a:spLocks noGrp="1"/>
          </p:cNvSpPr>
          <p:nvPr>
            <p:ph type="subTitle" idx="1"/>
          </p:nvPr>
        </p:nvSpPr>
        <p:spPr/>
        <p:txBody>
          <a:bodyPr>
            <a:normAutofit/>
          </a:bodyPr>
          <a:lstStyle/>
          <a:p>
            <a:r>
              <a:rPr lang="ru-RU" sz="1700" dirty="0">
                <a:effectLst/>
              </a:rPr>
              <a:t>Дев'ять практичних кроків для звільнення від порнографічної залежності</a:t>
            </a:r>
          </a:p>
          <a:p>
            <a:r>
              <a:rPr lang="ru-RU" sz="1700" dirty="0"/>
              <a:t>Листопад 2021 №5</a:t>
            </a:r>
            <a:endParaRPr lang="en-US" sz="1700" dirty="0"/>
          </a:p>
        </p:txBody>
      </p:sp>
    </p:spTree>
    <p:extLst>
      <p:ext uri="{BB962C8B-B14F-4D97-AF65-F5344CB8AC3E}">
        <p14:creationId xmlns:p14="http://schemas.microsoft.com/office/powerpoint/2010/main" val="336468154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DCA00-23C1-B246-8181-E1FE7FD30C29}"/>
              </a:ext>
            </a:extLst>
          </p:cNvPr>
          <p:cNvSpPr>
            <a:spLocks noGrp="1"/>
          </p:cNvSpPr>
          <p:nvPr>
            <p:ph type="title"/>
          </p:nvPr>
        </p:nvSpPr>
        <p:spPr/>
        <p:txBody>
          <a:bodyPr>
            <a:normAutofit fontScale="90000"/>
          </a:bodyPr>
          <a:lstStyle/>
          <a:p>
            <a:r>
              <a:rPr lang="ru-RU" sz="6000" dirty="0">
                <a:effectLst/>
              </a:rPr>
              <a:t>Благодать сповідання</a:t>
            </a:r>
            <a:endParaRPr lang="en-US" sz="6000" dirty="0"/>
          </a:p>
        </p:txBody>
      </p:sp>
      <p:sp>
        <p:nvSpPr>
          <p:cNvPr id="3" name="Content Placeholder 2">
            <a:extLst>
              <a:ext uri="{FF2B5EF4-FFF2-40B4-BE49-F238E27FC236}">
                <a16:creationId xmlns:a16="http://schemas.microsoft.com/office/drawing/2014/main" id="{1C1B70FD-C33C-3A49-B951-D23A51AE0C55}"/>
              </a:ext>
            </a:extLst>
          </p:cNvPr>
          <p:cNvSpPr>
            <a:spLocks noGrp="1"/>
          </p:cNvSpPr>
          <p:nvPr>
            <p:ph sz="quarter" idx="13"/>
          </p:nvPr>
        </p:nvSpPr>
        <p:spPr/>
        <p:txBody>
          <a:bodyPr>
            <a:normAutofit/>
          </a:bodyPr>
          <a:lstStyle/>
          <a:p>
            <a:r>
              <a:rPr lang="ru-RU" sz="1400" dirty="0">
                <a:effectLst/>
              </a:rPr>
              <a:t>Чому це важливо визнати/сповідати свій гріх, окрім Бога, ще перед кимось?</a:t>
            </a:r>
          </a:p>
          <a:p>
            <a:r>
              <a:rPr lang="ru-RU" sz="1350" dirty="0"/>
              <a:t>Приповісті 28:13</a:t>
            </a:r>
          </a:p>
          <a:p>
            <a:r>
              <a:rPr lang="ru-RU" sz="1400" dirty="0">
                <a:effectLst/>
              </a:rPr>
              <a:t>Визнання приносить Божу милість і навпаки, той, хто приховує, не буде успішним. Це болісно, але це той біль, який приносить зцілення.</a:t>
            </a:r>
          </a:p>
          <a:p>
            <a:r>
              <a:rPr lang="ru-RU" sz="1400" dirty="0">
                <a:effectLst/>
              </a:rPr>
              <a:t>Визнання приносить відновлення стосунків. Гріх руйнує та роз'єднує стосунки, але сповідання відновлює.</a:t>
            </a:r>
          </a:p>
        </p:txBody>
      </p:sp>
      <p:pic>
        <p:nvPicPr>
          <p:cNvPr id="9" name="Content Placeholder 10">
            <a:extLst>
              <a:ext uri="{FF2B5EF4-FFF2-40B4-BE49-F238E27FC236}">
                <a16:creationId xmlns:a16="http://schemas.microsoft.com/office/drawing/2014/main" id="{6AADA80F-5A1B-6A40-A25D-C3E2299EB516}"/>
              </a:ext>
            </a:extLst>
          </p:cNvPr>
          <p:cNvPicPr>
            <a:picLocks noGrp="1" noChangeAspect="1"/>
          </p:cNvPicPr>
          <p:nvPr>
            <p:ph sz="quarter" idx="14"/>
          </p:nvPr>
        </p:nvPicPr>
        <p:blipFill>
          <a:blip r:embed="rId2"/>
          <a:stretch>
            <a:fillRect/>
          </a:stretch>
        </p:blipFill>
        <p:spPr>
          <a:xfrm>
            <a:off x="4844141" y="2367093"/>
            <a:ext cx="3424107" cy="3424107"/>
          </a:xfrm>
          <a:prstGeom prst="rect">
            <a:avLst/>
          </a:prstGeom>
        </p:spPr>
      </p:pic>
      <p:pic>
        <p:nvPicPr>
          <p:cNvPr id="10" name="Content Placeholder 10">
            <a:extLst>
              <a:ext uri="{FF2B5EF4-FFF2-40B4-BE49-F238E27FC236}">
                <a16:creationId xmlns:a16="http://schemas.microsoft.com/office/drawing/2014/main" id="{F1EBF5F9-9CD5-8B45-B03A-6604E0DCDCCB}"/>
              </a:ext>
            </a:extLst>
          </p:cNvPr>
          <p:cNvPicPr>
            <a:picLocks noChangeAspect="1"/>
          </p:cNvPicPr>
          <p:nvPr/>
        </p:nvPicPr>
        <p:blipFill>
          <a:blip r:embed="rId2"/>
          <a:stretch>
            <a:fillRect/>
          </a:stretch>
        </p:blipFill>
        <p:spPr>
          <a:xfrm>
            <a:off x="4831687" y="2367093"/>
            <a:ext cx="3429444" cy="3429444"/>
          </a:xfrm>
          <a:prstGeom prst="rect">
            <a:avLst/>
          </a:prstGeom>
        </p:spPr>
      </p:pic>
    </p:spTree>
    <p:extLst>
      <p:ext uri="{BB962C8B-B14F-4D97-AF65-F5344CB8AC3E}">
        <p14:creationId xmlns:p14="http://schemas.microsoft.com/office/powerpoint/2010/main" val="1991262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DCA00-23C1-B246-8181-E1FE7FD30C29}"/>
              </a:ext>
            </a:extLst>
          </p:cNvPr>
          <p:cNvSpPr>
            <a:spLocks noGrp="1"/>
          </p:cNvSpPr>
          <p:nvPr>
            <p:ph type="title"/>
          </p:nvPr>
        </p:nvSpPr>
        <p:spPr/>
        <p:txBody>
          <a:bodyPr>
            <a:normAutofit fontScale="90000"/>
          </a:bodyPr>
          <a:lstStyle/>
          <a:p>
            <a:r>
              <a:rPr lang="ru-RU" sz="6000" dirty="0">
                <a:effectLst/>
              </a:rPr>
              <a:t>Благодать, що змінює</a:t>
            </a:r>
            <a:endParaRPr lang="en-US" sz="6000" dirty="0"/>
          </a:p>
        </p:txBody>
      </p:sp>
      <p:sp>
        <p:nvSpPr>
          <p:cNvPr id="3" name="Content Placeholder 2">
            <a:extLst>
              <a:ext uri="{FF2B5EF4-FFF2-40B4-BE49-F238E27FC236}">
                <a16:creationId xmlns:a16="http://schemas.microsoft.com/office/drawing/2014/main" id="{1C1B70FD-C33C-3A49-B951-D23A51AE0C55}"/>
              </a:ext>
            </a:extLst>
          </p:cNvPr>
          <p:cNvSpPr>
            <a:spLocks noGrp="1"/>
          </p:cNvSpPr>
          <p:nvPr>
            <p:ph sz="quarter" idx="13"/>
          </p:nvPr>
        </p:nvSpPr>
        <p:spPr/>
        <p:txBody>
          <a:bodyPr>
            <a:normAutofit fontScale="92500" lnSpcReduction="10000"/>
          </a:bodyPr>
          <a:lstStyle/>
          <a:p>
            <a:r>
              <a:rPr lang="ru-RU" sz="1600" dirty="0">
                <a:effectLst/>
              </a:rPr>
              <a:t>Покаяння та благодать </a:t>
            </a:r>
          </a:p>
          <a:p>
            <a:r>
              <a:rPr lang="ru-RU" sz="1600" dirty="0">
                <a:effectLst/>
              </a:rPr>
              <a:t>Біблія описує покаяння як процес від гріховного життя до послуху і складається з трьох кроків: </a:t>
            </a:r>
          </a:p>
          <a:p>
            <a:r>
              <a:rPr lang="ru-RU" sz="1600" dirty="0">
                <a:effectLst/>
              </a:rPr>
              <a:t>Сповідання/визнати </a:t>
            </a:r>
          </a:p>
          <a:p>
            <a:r>
              <a:rPr lang="ru-RU" sz="1600" dirty="0">
                <a:effectLst/>
              </a:rPr>
              <a:t>1 Івана 1:8-9 </a:t>
            </a:r>
          </a:p>
          <a:p>
            <a:r>
              <a:rPr lang="ru-RU" sz="1600" dirty="0">
                <a:effectLst/>
              </a:rPr>
              <a:t>Прийняти прощення </a:t>
            </a:r>
          </a:p>
          <a:p>
            <a:r>
              <a:rPr lang="ru-RU" sz="1600" dirty="0">
                <a:effectLst/>
              </a:rPr>
              <a:t>Просити благодаті, що змінює життя </a:t>
            </a:r>
          </a:p>
          <a:p>
            <a:r>
              <a:rPr lang="ru-RU" sz="1600" dirty="0">
                <a:effectLst/>
              </a:rPr>
              <a:t>Якова 4:2</a:t>
            </a:r>
          </a:p>
        </p:txBody>
      </p:sp>
      <p:sp>
        <p:nvSpPr>
          <p:cNvPr id="5" name="Content Placeholder 4">
            <a:extLst>
              <a:ext uri="{FF2B5EF4-FFF2-40B4-BE49-F238E27FC236}">
                <a16:creationId xmlns:a16="http://schemas.microsoft.com/office/drawing/2014/main" id="{CF7F4C89-3B04-F040-B28C-0F8AD5431ED2}"/>
              </a:ext>
            </a:extLst>
          </p:cNvPr>
          <p:cNvSpPr>
            <a:spLocks noGrp="1"/>
          </p:cNvSpPr>
          <p:nvPr>
            <p:ph sz="quarter" idx="14"/>
          </p:nvPr>
        </p:nvSpPr>
        <p:spPr/>
        <p:txBody>
          <a:bodyPr/>
          <a:lstStyle/>
          <a:p>
            <a:endParaRPr lang="en-US" dirty="0"/>
          </a:p>
        </p:txBody>
      </p:sp>
      <p:pic>
        <p:nvPicPr>
          <p:cNvPr id="7" name="Content Placeholder 10">
            <a:extLst>
              <a:ext uri="{FF2B5EF4-FFF2-40B4-BE49-F238E27FC236}">
                <a16:creationId xmlns:a16="http://schemas.microsoft.com/office/drawing/2014/main" id="{C1E1F290-802D-0A4A-A681-0B1C1F1AC585}"/>
              </a:ext>
            </a:extLst>
          </p:cNvPr>
          <p:cNvPicPr>
            <a:picLocks noChangeAspect="1"/>
          </p:cNvPicPr>
          <p:nvPr/>
        </p:nvPicPr>
        <p:blipFill>
          <a:blip r:embed="rId2"/>
          <a:stretch>
            <a:fillRect/>
          </a:stretch>
        </p:blipFill>
        <p:spPr>
          <a:xfrm>
            <a:off x="4831687" y="2367093"/>
            <a:ext cx="3429444" cy="3429444"/>
          </a:xfrm>
          <a:prstGeom prst="rect">
            <a:avLst/>
          </a:prstGeom>
        </p:spPr>
      </p:pic>
    </p:spTree>
    <p:extLst>
      <p:ext uri="{BB962C8B-B14F-4D97-AF65-F5344CB8AC3E}">
        <p14:creationId xmlns:p14="http://schemas.microsoft.com/office/powerpoint/2010/main" val="728857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DCA00-23C1-B246-8181-E1FE7FD30C29}"/>
              </a:ext>
            </a:extLst>
          </p:cNvPr>
          <p:cNvSpPr>
            <a:spLocks noGrp="1"/>
          </p:cNvSpPr>
          <p:nvPr>
            <p:ph type="title"/>
          </p:nvPr>
        </p:nvSpPr>
        <p:spPr/>
        <p:txBody>
          <a:bodyPr>
            <a:normAutofit fontScale="90000"/>
          </a:bodyPr>
          <a:lstStyle/>
          <a:p>
            <a:r>
              <a:rPr lang="ru-RU" sz="6000" dirty="0">
                <a:effectLst/>
              </a:rPr>
              <a:t>Благодать сповідання</a:t>
            </a:r>
            <a:endParaRPr lang="en-US" sz="6000" dirty="0"/>
          </a:p>
        </p:txBody>
      </p:sp>
      <p:sp>
        <p:nvSpPr>
          <p:cNvPr id="3" name="Content Placeholder 2">
            <a:extLst>
              <a:ext uri="{FF2B5EF4-FFF2-40B4-BE49-F238E27FC236}">
                <a16:creationId xmlns:a16="http://schemas.microsoft.com/office/drawing/2014/main" id="{1C1B70FD-C33C-3A49-B951-D23A51AE0C55}"/>
              </a:ext>
            </a:extLst>
          </p:cNvPr>
          <p:cNvSpPr>
            <a:spLocks noGrp="1"/>
          </p:cNvSpPr>
          <p:nvPr>
            <p:ph sz="quarter" idx="13"/>
          </p:nvPr>
        </p:nvSpPr>
        <p:spPr/>
        <p:txBody>
          <a:bodyPr>
            <a:normAutofit/>
          </a:bodyPr>
          <a:lstStyle/>
          <a:p>
            <a:r>
              <a:rPr lang="ru-RU" sz="1200" dirty="0">
                <a:effectLst/>
              </a:rPr>
              <a:t>Єдина можливість для вас отримати прощення від людини, проти якої ви згрішили – це попросити прощення у неї.</a:t>
            </a:r>
          </a:p>
          <a:p>
            <a:r>
              <a:rPr lang="ru-RU" sz="1200" dirty="0"/>
              <a:t>Якова 4:6</a:t>
            </a:r>
          </a:p>
          <a:p>
            <a:r>
              <a:rPr lang="ru-RU" sz="1200" dirty="0">
                <a:effectLst/>
              </a:rPr>
              <a:t>Є великий сором та страх визнати свій гріх. Знаходиться безліч виправдань, чому ви не можете відкрити свій гріх, але насправді й це швидше за все – егоїстичні причини: самолюбство і ваша репутація, гордість, ніж любов до Бога та інших.</a:t>
            </a:r>
          </a:p>
        </p:txBody>
      </p:sp>
      <p:pic>
        <p:nvPicPr>
          <p:cNvPr id="9" name="Content Placeholder 10">
            <a:extLst>
              <a:ext uri="{FF2B5EF4-FFF2-40B4-BE49-F238E27FC236}">
                <a16:creationId xmlns:a16="http://schemas.microsoft.com/office/drawing/2014/main" id="{6AADA80F-5A1B-6A40-A25D-C3E2299EB516}"/>
              </a:ext>
            </a:extLst>
          </p:cNvPr>
          <p:cNvPicPr>
            <a:picLocks noGrp="1" noChangeAspect="1"/>
          </p:cNvPicPr>
          <p:nvPr>
            <p:ph sz="quarter" idx="14"/>
          </p:nvPr>
        </p:nvPicPr>
        <p:blipFill>
          <a:blip r:embed="rId2"/>
          <a:stretch>
            <a:fillRect/>
          </a:stretch>
        </p:blipFill>
        <p:spPr>
          <a:xfrm>
            <a:off x="4844141" y="2367093"/>
            <a:ext cx="3424107" cy="3424107"/>
          </a:xfrm>
          <a:prstGeom prst="rect">
            <a:avLst/>
          </a:prstGeom>
        </p:spPr>
      </p:pic>
      <p:pic>
        <p:nvPicPr>
          <p:cNvPr id="10" name="Content Placeholder 10">
            <a:extLst>
              <a:ext uri="{FF2B5EF4-FFF2-40B4-BE49-F238E27FC236}">
                <a16:creationId xmlns:a16="http://schemas.microsoft.com/office/drawing/2014/main" id="{F1EBF5F9-9CD5-8B45-B03A-6604E0DCDCCB}"/>
              </a:ext>
            </a:extLst>
          </p:cNvPr>
          <p:cNvPicPr>
            <a:picLocks noChangeAspect="1"/>
          </p:cNvPicPr>
          <p:nvPr/>
        </p:nvPicPr>
        <p:blipFill>
          <a:blip r:embed="rId2"/>
          <a:stretch>
            <a:fillRect/>
          </a:stretch>
        </p:blipFill>
        <p:spPr>
          <a:xfrm>
            <a:off x="4831687" y="2367093"/>
            <a:ext cx="3429444" cy="3429444"/>
          </a:xfrm>
          <a:prstGeom prst="rect">
            <a:avLst/>
          </a:prstGeom>
        </p:spPr>
      </p:pic>
    </p:spTree>
    <p:extLst>
      <p:ext uri="{BB962C8B-B14F-4D97-AF65-F5344CB8AC3E}">
        <p14:creationId xmlns:p14="http://schemas.microsoft.com/office/powerpoint/2010/main" val="1133769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DCA00-23C1-B246-8181-E1FE7FD30C29}"/>
              </a:ext>
            </a:extLst>
          </p:cNvPr>
          <p:cNvSpPr>
            <a:spLocks noGrp="1"/>
          </p:cNvSpPr>
          <p:nvPr>
            <p:ph type="title"/>
          </p:nvPr>
        </p:nvSpPr>
        <p:spPr/>
        <p:txBody>
          <a:bodyPr>
            <a:normAutofit fontScale="90000"/>
          </a:bodyPr>
          <a:lstStyle/>
          <a:p>
            <a:r>
              <a:rPr lang="ru-RU" sz="6000" dirty="0">
                <a:effectLst/>
              </a:rPr>
              <a:t>Благодать сповідання</a:t>
            </a:r>
            <a:endParaRPr lang="en-US" sz="6000" dirty="0"/>
          </a:p>
        </p:txBody>
      </p:sp>
      <p:sp>
        <p:nvSpPr>
          <p:cNvPr id="3" name="Content Placeholder 2">
            <a:extLst>
              <a:ext uri="{FF2B5EF4-FFF2-40B4-BE49-F238E27FC236}">
                <a16:creationId xmlns:a16="http://schemas.microsoft.com/office/drawing/2014/main" id="{1C1B70FD-C33C-3A49-B951-D23A51AE0C55}"/>
              </a:ext>
            </a:extLst>
          </p:cNvPr>
          <p:cNvSpPr>
            <a:spLocks noGrp="1"/>
          </p:cNvSpPr>
          <p:nvPr>
            <p:ph sz="quarter" idx="13"/>
          </p:nvPr>
        </p:nvSpPr>
        <p:spPr/>
        <p:txBody>
          <a:bodyPr>
            <a:normAutofit/>
          </a:bodyPr>
          <a:lstStyle/>
          <a:p>
            <a:r>
              <a:rPr lang="ru-RU" sz="1500" dirty="0">
                <a:effectLst/>
              </a:rPr>
              <a:t>Немає милості та прощення тим, хто в гордості своїй ховає гріх. Але ви знайдете Божу благодать, що змінює тільки тоді, коли смиренно сповідуєте свій гріх не тільки перед Богом, але й перед тими, проти кого ви згрішили, незалежно від того знають вони про це чи ні.</a:t>
            </a:r>
          </a:p>
          <a:p>
            <a:r>
              <a:rPr lang="en-US" sz="1500" dirty="0"/>
              <a:t>Heath Lambert, </a:t>
            </a:r>
            <a:r>
              <a:rPr lang="en-US" sz="1500" i="1" dirty="0"/>
              <a:t>Finally free</a:t>
            </a:r>
            <a:endParaRPr lang="ru-RU" sz="1500" dirty="0"/>
          </a:p>
          <a:p>
            <a:pPr marL="0" indent="0">
              <a:buNone/>
            </a:pPr>
            <a:endParaRPr lang="ru-RU" sz="2400" dirty="0"/>
          </a:p>
        </p:txBody>
      </p:sp>
      <p:pic>
        <p:nvPicPr>
          <p:cNvPr id="9" name="Content Placeholder 10">
            <a:extLst>
              <a:ext uri="{FF2B5EF4-FFF2-40B4-BE49-F238E27FC236}">
                <a16:creationId xmlns:a16="http://schemas.microsoft.com/office/drawing/2014/main" id="{6AADA80F-5A1B-6A40-A25D-C3E2299EB516}"/>
              </a:ext>
            </a:extLst>
          </p:cNvPr>
          <p:cNvPicPr>
            <a:picLocks noGrp="1" noChangeAspect="1"/>
          </p:cNvPicPr>
          <p:nvPr>
            <p:ph sz="quarter" idx="14"/>
          </p:nvPr>
        </p:nvPicPr>
        <p:blipFill>
          <a:blip r:embed="rId2"/>
          <a:stretch>
            <a:fillRect/>
          </a:stretch>
        </p:blipFill>
        <p:spPr>
          <a:xfrm>
            <a:off x="4844141" y="2367093"/>
            <a:ext cx="3424107" cy="3424107"/>
          </a:xfrm>
          <a:prstGeom prst="rect">
            <a:avLst/>
          </a:prstGeom>
        </p:spPr>
      </p:pic>
      <p:pic>
        <p:nvPicPr>
          <p:cNvPr id="10" name="Content Placeholder 10">
            <a:extLst>
              <a:ext uri="{FF2B5EF4-FFF2-40B4-BE49-F238E27FC236}">
                <a16:creationId xmlns:a16="http://schemas.microsoft.com/office/drawing/2014/main" id="{F1EBF5F9-9CD5-8B45-B03A-6604E0DCDCCB}"/>
              </a:ext>
            </a:extLst>
          </p:cNvPr>
          <p:cNvPicPr>
            <a:picLocks noChangeAspect="1"/>
          </p:cNvPicPr>
          <p:nvPr/>
        </p:nvPicPr>
        <p:blipFill>
          <a:blip r:embed="rId2"/>
          <a:stretch>
            <a:fillRect/>
          </a:stretch>
        </p:blipFill>
        <p:spPr>
          <a:xfrm>
            <a:off x="4831687" y="2367093"/>
            <a:ext cx="3429444" cy="3429444"/>
          </a:xfrm>
          <a:prstGeom prst="rect">
            <a:avLst/>
          </a:prstGeom>
        </p:spPr>
      </p:pic>
    </p:spTree>
    <p:extLst>
      <p:ext uri="{BB962C8B-B14F-4D97-AF65-F5344CB8AC3E}">
        <p14:creationId xmlns:p14="http://schemas.microsoft.com/office/powerpoint/2010/main" val="397557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DCA00-23C1-B246-8181-E1FE7FD30C29}"/>
              </a:ext>
            </a:extLst>
          </p:cNvPr>
          <p:cNvSpPr>
            <a:spLocks noGrp="1"/>
          </p:cNvSpPr>
          <p:nvPr>
            <p:ph type="title"/>
          </p:nvPr>
        </p:nvSpPr>
        <p:spPr/>
        <p:txBody>
          <a:bodyPr>
            <a:normAutofit/>
          </a:bodyPr>
          <a:lstStyle/>
          <a:p>
            <a:r>
              <a:rPr lang="ru-RU" sz="5400" dirty="0"/>
              <a:t>6 правил сповіді</a:t>
            </a:r>
            <a:endParaRPr lang="en-US" sz="6000" dirty="0"/>
          </a:p>
        </p:txBody>
      </p:sp>
      <p:sp>
        <p:nvSpPr>
          <p:cNvPr id="3" name="Content Placeholder 2">
            <a:extLst>
              <a:ext uri="{FF2B5EF4-FFF2-40B4-BE49-F238E27FC236}">
                <a16:creationId xmlns:a16="http://schemas.microsoft.com/office/drawing/2014/main" id="{1C1B70FD-C33C-3A49-B951-D23A51AE0C55}"/>
              </a:ext>
            </a:extLst>
          </p:cNvPr>
          <p:cNvSpPr>
            <a:spLocks noGrp="1"/>
          </p:cNvSpPr>
          <p:nvPr>
            <p:ph sz="quarter" idx="13"/>
          </p:nvPr>
        </p:nvSpPr>
        <p:spPr/>
        <p:txBody>
          <a:bodyPr>
            <a:normAutofit/>
          </a:bodyPr>
          <a:lstStyle/>
          <a:p>
            <a:r>
              <a:rPr lang="ru-RU" sz="1600" dirty="0">
                <a:effectLst/>
              </a:rPr>
              <a:t>1. Визнати свій гріх перед усіма проти кого ви згрішили. </a:t>
            </a:r>
          </a:p>
          <a:p>
            <a:r>
              <a:rPr lang="ru-RU" sz="1600" dirty="0">
                <a:effectLst/>
              </a:rPr>
              <a:t>2. Не слід відкривати свій гріх тим, проти кого ви не згрішили. </a:t>
            </a:r>
          </a:p>
          <a:p>
            <a:r>
              <a:rPr lang="ru-RU" sz="1600" dirty="0">
                <a:effectLst/>
              </a:rPr>
              <a:t>3. Будьте готові прийняти наслідки: обурення, гнів, досаду та прикрість з боку тих, проти кого ви згрішили.</a:t>
            </a:r>
          </a:p>
        </p:txBody>
      </p:sp>
      <p:pic>
        <p:nvPicPr>
          <p:cNvPr id="9" name="Content Placeholder 10">
            <a:extLst>
              <a:ext uri="{FF2B5EF4-FFF2-40B4-BE49-F238E27FC236}">
                <a16:creationId xmlns:a16="http://schemas.microsoft.com/office/drawing/2014/main" id="{6AADA80F-5A1B-6A40-A25D-C3E2299EB516}"/>
              </a:ext>
            </a:extLst>
          </p:cNvPr>
          <p:cNvPicPr>
            <a:picLocks noGrp="1" noChangeAspect="1"/>
          </p:cNvPicPr>
          <p:nvPr>
            <p:ph sz="quarter" idx="14"/>
          </p:nvPr>
        </p:nvPicPr>
        <p:blipFill>
          <a:blip r:embed="rId2"/>
          <a:stretch>
            <a:fillRect/>
          </a:stretch>
        </p:blipFill>
        <p:spPr>
          <a:xfrm>
            <a:off x="4844141" y="2367093"/>
            <a:ext cx="3424107" cy="3424107"/>
          </a:xfrm>
          <a:prstGeom prst="rect">
            <a:avLst/>
          </a:prstGeom>
        </p:spPr>
      </p:pic>
      <p:pic>
        <p:nvPicPr>
          <p:cNvPr id="10" name="Content Placeholder 10">
            <a:extLst>
              <a:ext uri="{FF2B5EF4-FFF2-40B4-BE49-F238E27FC236}">
                <a16:creationId xmlns:a16="http://schemas.microsoft.com/office/drawing/2014/main" id="{F1EBF5F9-9CD5-8B45-B03A-6604E0DCDCCB}"/>
              </a:ext>
            </a:extLst>
          </p:cNvPr>
          <p:cNvPicPr>
            <a:picLocks noChangeAspect="1"/>
          </p:cNvPicPr>
          <p:nvPr/>
        </p:nvPicPr>
        <p:blipFill>
          <a:blip r:embed="rId2"/>
          <a:stretch>
            <a:fillRect/>
          </a:stretch>
        </p:blipFill>
        <p:spPr>
          <a:xfrm>
            <a:off x="4831687" y="2367093"/>
            <a:ext cx="3429444" cy="3429444"/>
          </a:xfrm>
          <a:prstGeom prst="rect">
            <a:avLst/>
          </a:prstGeom>
        </p:spPr>
      </p:pic>
    </p:spTree>
    <p:extLst>
      <p:ext uri="{BB962C8B-B14F-4D97-AF65-F5344CB8AC3E}">
        <p14:creationId xmlns:p14="http://schemas.microsoft.com/office/powerpoint/2010/main" val="83047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DCA00-23C1-B246-8181-E1FE7FD30C29}"/>
              </a:ext>
            </a:extLst>
          </p:cNvPr>
          <p:cNvSpPr>
            <a:spLocks noGrp="1"/>
          </p:cNvSpPr>
          <p:nvPr>
            <p:ph type="title"/>
          </p:nvPr>
        </p:nvSpPr>
        <p:spPr/>
        <p:txBody>
          <a:bodyPr>
            <a:normAutofit/>
          </a:bodyPr>
          <a:lstStyle/>
          <a:p>
            <a:r>
              <a:rPr lang="ru-RU" sz="6000" dirty="0"/>
              <a:t>6 правил сповіді</a:t>
            </a:r>
            <a:endParaRPr lang="en-US" sz="6000" dirty="0"/>
          </a:p>
        </p:txBody>
      </p:sp>
      <p:sp>
        <p:nvSpPr>
          <p:cNvPr id="3" name="Content Placeholder 2">
            <a:extLst>
              <a:ext uri="{FF2B5EF4-FFF2-40B4-BE49-F238E27FC236}">
                <a16:creationId xmlns:a16="http://schemas.microsoft.com/office/drawing/2014/main" id="{1C1B70FD-C33C-3A49-B951-D23A51AE0C55}"/>
              </a:ext>
            </a:extLst>
          </p:cNvPr>
          <p:cNvSpPr>
            <a:spLocks noGrp="1"/>
          </p:cNvSpPr>
          <p:nvPr>
            <p:ph sz="quarter" idx="13"/>
          </p:nvPr>
        </p:nvSpPr>
        <p:spPr/>
        <p:txBody>
          <a:bodyPr>
            <a:normAutofit/>
          </a:bodyPr>
          <a:lstStyle/>
          <a:p>
            <a:r>
              <a:rPr lang="ru-RU" dirty="0">
                <a:effectLst/>
              </a:rPr>
              <a:t>4. Ви можете вдатися до допомоги третьої сторони. Авторитетний і духовний наставник допоможе вам сказати не більше і не менше, і зробить реакцію потерпілого стриманішою.</a:t>
            </a:r>
          </a:p>
          <a:p>
            <a:endParaRPr lang="ru-RU" sz="2400" dirty="0"/>
          </a:p>
        </p:txBody>
      </p:sp>
      <p:pic>
        <p:nvPicPr>
          <p:cNvPr id="9" name="Content Placeholder 10">
            <a:extLst>
              <a:ext uri="{FF2B5EF4-FFF2-40B4-BE49-F238E27FC236}">
                <a16:creationId xmlns:a16="http://schemas.microsoft.com/office/drawing/2014/main" id="{6AADA80F-5A1B-6A40-A25D-C3E2299EB516}"/>
              </a:ext>
            </a:extLst>
          </p:cNvPr>
          <p:cNvPicPr>
            <a:picLocks noGrp="1" noChangeAspect="1"/>
          </p:cNvPicPr>
          <p:nvPr>
            <p:ph sz="quarter" idx="14"/>
          </p:nvPr>
        </p:nvPicPr>
        <p:blipFill>
          <a:blip r:embed="rId2"/>
          <a:stretch>
            <a:fillRect/>
          </a:stretch>
        </p:blipFill>
        <p:spPr>
          <a:xfrm>
            <a:off x="4844141" y="2367093"/>
            <a:ext cx="3424107" cy="3424107"/>
          </a:xfrm>
          <a:prstGeom prst="rect">
            <a:avLst/>
          </a:prstGeom>
        </p:spPr>
      </p:pic>
      <p:pic>
        <p:nvPicPr>
          <p:cNvPr id="10" name="Content Placeholder 10">
            <a:extLst>
              <a:ext uri="{FF2B5EF4-FFF2-40B4-BE49-F238E27FC236}">
                <a16:creationId xmlns:a16="http://schemas.microsoft.com/office/drawing/2014/main" id="{F1EBF5F9-9CD5-8B45-B03A-6604E0DCDCCB}"/>
              </a:ext>
            </a:extLst>
          </p:cNvPr>
          <p:cNvPicPr>
            <a:picLocks noChangeAspect="1"/>
          </p:cNvPicPr>
          <p:nvPr/>
        </p:nvPicPr>
        <p:blipFill>
          <a:blip r:embed="rId2"/>
          <a:stretch>
            <a:fillRect/>
          </a:stretch>
        </p:blipFill>
        <p:spPr>
          <a:xfrm>
            <a:off x="4831687" y="2367093"/>
            <a:ext cx="3429444" cy="3429444"/>
          </a:xfrm>
          <a:prstGeom prst="rect">
            <a:avLst/>
          </a:prstGeom>
        </p:spPr>
      </p:pic>
    </p:spTree>
    <p:extLst>
      <p:ext uri="{BB962C8B-B14F-4D97-AF65-F5344CB8AC3E}">
        <p14:creationId xmlns:p14="http://schemas.microsoft.com/office/powerpoint/2010/main" val="1565446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DCA00-23C1-B246-8181-E1FE7FD30C29}"/>
              </a:ext>
            </a:extLst>
          </p:cNvPr>
          <p:cNvSpPr>
            <a:spLocks noGrp="1"/>
          </p:cNvSpPr>
          <p:nvPr>
            <p:ph type="title"/>
          </p:nvPr>
        </p:nvSpPr>
        <p:spPr/>
        <p:txBody>
          <a:bodyPr>
            <a:normAutofit/>
          </a:bodyPr>
          <a:lstStyle/>
          <a:p>
            <a:r>
              <a:rPr lang="ru-RU" sz="6000" dirty="0"/>
              <a:t>6 правил сповіді</a:t>
            </a:r>
            <a:endParaRPr lang="en-US" sz="6000" dirty="0"/>
          </a:p>
        </p:txBody>
      </p:sp>
      <p:sp>
        <p:nvSpPr>
          <p:cNvPr id="3" name="Content Placeholder 2">
            <a:extLst>
              <a:ext uri="{FF2B5EF4-FFF2-40B4-BE49-F238E27FC236}">
                <a16:creationId xmlns:a16="http://schemas.microsoft.com/office/drawing/2014/main" id="{1C1B70FD-C33C-3A49-B951-D23A51AE0C55}"/>
              </a:ext>
            </a:extLst>
          </p:cNvPr>
          <p:cNvSpPr>
            <a:spLocks noGrp="1"/>
          </p:cNvSpPr>
          <p:nvPr>
            <p:ph sz="quarter" idx="13"/>
          </p:nvPr>
        </p:nvSpPr>
        <p:spPr/>
        <p:txBody>
          <a:bodyPr>
            <a:normAutofit/>
          </a:bodyPr>
          <a:lstStyle/>
          <a:p>
            <a:r>
              <a:rPr lang="ru-RU" sz="2400" dirty="0">
                <a:effectLst/>
              </a:rPr>
              <a:t>5. немає потреби передавати деталі. </a:t>
            </a:r>
          </a:p>
          <a:p>
            <a:r>
              <a:rPr lang="ru-RU" sz="2400" dirty="0">
                <a:effectLst/>
              </a:rPr>
              <a:t>6. Не намагайтеся виправдати свій гріх. Марка 7:21-23 та Матвія 7:1-5</a:t>
            </a:r>
          </a:p>
        </p:txBody>
      </p:sp>
      <p:pic>
        <p:nvPicPr>
          <p:cNvPr id="9" name="Content Placeholder 10">
            <a:extLst>
              <a:ext uri="{FF2B5EF4-FFF2-40B4-BE49-F238E27FC236}">
                <a16:creationId xmlns:a16="http://schemas.microsoft.com/office/drawing/2014/main" id="{6AADA80F-5A1B-6A40-A25D-C3E2299EB516}"/>
              </a:ext>
            </a:extLst>
          </p:cNvPr>
          <p:cNvPicPr>
            <a:picLocks noGrp="1" noChangeAspect="1"/>
          </p:cNvPicPr>
          <p:nvPr>
            <p:ph sz="quarter" idx="14"/>
          </p:nvPr>
        </p:nvPicPr>
        <p:blipFill>
          <a:blip r:embed="rId2"/>
          <a:stretch>
            <a:fillRect/>
          </a:stretch>
        </p:blipFill>
        <p:spPr>
          <a:xfrm>
            <a:off x="4844141" y="2367093"/>
            <a:ext cx="3424107" cy="3424107"/>
          </a:xfrm>
          <a:prstGeom prst="rect">
            <a:avLst/>
          </a:prstGeom>
        </p:spPr>
      </p:pic>
      <p:pic>
        <p:nvPicPr>
          <p:cNvPr id="10" name="Content Placeholder 10">
            <a:extLst>
              <a:ext uri="{FF2B5EF4-FFF2-40B4-BE49-F238E27FC236}">
                <a16:creationId xmlns:a16="http://schemas.microsoft.com/office/drawing/2014/main" id="{F1EBF5F9-9CD5-8B45-B03A-6604E0DCDCCB}"/>
              </a:ext>
            </a:extLst>
          </p:cNvPr>
          <p:cNvPicPr>
            <a:picLocks noChangeAspect="1"/>
          </p:cNvPicPr>
          <p:nvPr/>
        </p:nvPicPr>
        <p:blipFill>
          <a:blip r:embed="rId2"/>
          <a:stretch>
            <a:fillRect/>
          </a:stretch>
        </p:blipFill>
        <p:spPr>
          <a:xfrm>
            <a:off x="4831687" y="2367093"/>
            <a:ext cx="3429444" cy="3429444"/>
          </a:xfrm>
          <a:prstGeom prst="rect">
            <a:avLst/>
          </a:prstGeom>
        </p:spPr>
      </p:pic>
    </p:spTree>
    <p:extLst>
      <p:ext uri="{BB962C8B-B14F-4D97-AF65-F5344CB8AC3E}">
        <p14:creationId xmlns:p14="http://schemas.microsoft.com/office/powerpoint/2010/main" val="2019859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DCA00-23C1-B246-8181-E1FE7FD30C29}"/>
              </a:ext>
            </a:extLst>
          </p:cNvPr>
          <p:cNvSpPr>
            <a:spLocks noGrp="1"/>
          </p:cNvSpPr>
          <p:nvPr>
            <p:ph type="title"/>
          </p:nvPr>
        </p:nvSpPr>
        <p:spPr/>
        <p:txBody>
          <a:bodyPr>
            <a:normAutofit/>
          </a:bodyPr>
          <a:lstStyle/>
          <a:p>
            <a:r>
              <a:rPr lang="ru-RU" sz="5400" dirty="0">
                <a:effectLst/>
              </a:rPr>
              <a:t>Благодать сповідання</a:t>
            </a:r>
          </a:p>
        </p:txBody>
      </p:sp>
      <p:sp>
        <p:nvSpPr>
          <p:cNvPr id="3" name="Content Placeholder 2">
            <a:extLst>
              <a:ext uri="{FF2B5EF4-FFF2-40B4-BE49-F238E27FC236}">
                <a16:creationId xmlns:a16="http://schemas.microsoft.com/office/drawing/2014/main" id="{1C1B70FD-C33C-3A49-B951-D23A51AE0C55}"/>
              </a:ext>
            </a:extLst>
          </p:cNvPr>
          <p:cNvSpPr>
            <a:spLocks noGrp="1"/>
          </p:cNvSpPr>
          <p:nvPr>
            <p:ph sz="quarter" idx="13"/>
          </p:nvPr>
        </p:nvSpPr>
        <p:spPr/>
        <p:txBody>
          <a:bodyPr>
            <a:normAutofit fontScale="92500" lnSpcReduction="20000"/>
          </a:bodyPr>
          <a:lstStyle/>
          <a:p>
            <a:r>
              <a:rPr lang="ru-RU" sz="1600" dirty="0">
                <a:effectLst/>
              </a:rPr>
              <a:t>Вам здається, що сповідання не можливе і ви боїтеся втратити близьких і дорогих вам людей. Але вам не варто жити у страху, а треба покластися на Бога. Це вибір жити у страху та приховувати свій гріх або покластися на Бога. Приповісті 28:13. </a:t>
            </a:r>
            <a:br>
              <a:rPr lang="ru-RU" sz="1600" dirty="0">
                <a:effectLst/>
              </a:rPr>
            </a:br>
            <a:endParaRPr lang="ru-RU" sz="1600" dirty="0">
              <a:effectLst/>
            </a:endParaRPr>
          </a:p>
          <a:p>
            <a:r>
              <a:rPr lang="ru-RU" sz="1600" dirty="0">
                <a:effectLst/>
              </a:rPr>
              <a:t>По-людськи знайти на це сили неможливо і тому вам потрібна Божа благодать, яка допоможе зробити цей крок і визнати свій гріх.</a:t>
            </a:r>
          </a:p>
        </p:txBody>
      </p:sp>
      <p:pic>
        <p:nvPicPr>
          <p:cNvPr id="9" name="Content Placeholder 10">
            <a:extLst>
              <a:ext uri="{FF2B5EF4-FFF2-40B4-BE49-F238E27FC236}">
                <a16:creationId xmlns:a16="http://schemas.microsoft.com/office/drawing/2014/main" id="{6AADA80F-5A1B-6A40-A25D-C3E2299EB516}"/>
              </a:ext>
            </a:extLst>
          </p:cNvPr>
          <p:cNvPicPr>
            <a:picLocks noGrp="1" noChangeAspect="1"/>
          </p:cNvPicPr>
          <p:nvPr>
            <p:ph sz="quarter" idx="14"/>
          </p:nvPr>
        </p:nvPicPr>
        <p:blipFill>
          <a:blip r:embed="rId2"/>
          <a:stretch>
            <a:fillRect/>
          </a:stretch>
        </p:blipFill>
        <p:spPr>
          <a:xfrm>
            <a:off x="4844141" y="2367093"/>
            <a:ext cx="3424107" cy="3424107"/>
          </a:xfrm>
          <a:prstGeom prst="rect">
            <a:avLst/>
          </a:prstGeom>
        </p:spPr>
      </p:pic>
      <p:pic>
        <p:nvPicPr>
          <p:cNvPr id="10" name="Content Placeholder 10">
            <a:extLst>
              <a:ext uri="{FF2B5EF4-FFF2-40B4-BE49-F238E27FC236}">
                <a16:creationId xmlns:a16="http://schemas.microsoft.com/office/drawing/2014/main" id="{F1EBF5F9-9CD5-8B45-B03A-6604E0DCDCCB}"/>
              </a:ext>
            </a:extLst>
          </p:cNvPr>
          <p:cNvPicPr>
            <a:picLocks noChangeAspect="1"/>
          </p:cNvPicPr>
          <p:nvPr/>
        </p:nvPicPr>
        <p:blipFill>
          <a:blip r:embed="rId2"/>
          <a:stretch>
            <a:fillRect/>
          </a:stretch>
        </p:blipFill>
        <p:spPr>
          <a:xfrm>
            <a:off x="4831687" y="2367093"/>
            <a:ext cx="3429444" cy="3429444"/>
          </a:xfrm>
          <a:prstGeom prst="rect">
            <a:avLst/>
          </a:prstGeom>
        </p:spPr>
      </p:pic>
    </p:spTree>
    <p:extLst>
      <p:ext uri="{BB962C8B-B14F-4D97-AF65-F5344CB8AC3E}">
        <p14:creationId xmlns:p14="http://schemas.microsoft.com/office/powerpoint/2010/main" val="1545200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DCA00-23C1-B246-8181-E1FE7FD30C29}"/>
              </a:ext>
            </a:extLst>
          </p:cNvPr>
          <p:cNvSpPr>
            <a:spLocks noGrp="1"/>
          </p:cNvSpPr>
          <p:nvPr>
            <p:ph type="title"/>
          </p:nvPr>
        </p:nvSpPr>
        <p:spPr/>
        <p:txBody>
          <a:bodyPr>
            <a:normAutofit fontScale="90000"/>
          </a:bodyPr>
          <a:lstStyle/>
          <a:p>
            <a:r>
              <a:rPr lang="ru-RU" sz="6000" dirty="0">
                <a:effectLst/>
              </a:rPr>
              <a:t>Благодать сповідання</a:t>
            </a:r>
            <a:endParaRPr lang="en-US" sz="6000" dirty="0"/>
          </a:p>
        </p:txBody>
      </p:sp>
      <p:sp>
        <p:nvSpPr>
          <p:cNvPr id="3" name="Content Placeholder 2">
            <a:extLst>
              <a:ext uri="{FF2B5EF4-FFF2-40B4-BE49-F238E27FC236}">
                <a16:creationId xmlns:a16="http://schemas.microsoft.com/office/drawing/2014/main" id="{1C1B70FD-C33C-3A49-B951-D23A51AE0C55}"/>
              </a:ext>
            </a:extLst>
          </p:cNvPr>
          <p:cNvSpPr>
            <a:spLocks noGrp="1"/>
          </p:cNvSpPr>
          <p:nvPr>
            <p:ph sz="quarter" idx="13"/>
          </p:nvPr>
        </p:nvSpPr>
        <p:spPr/>
        <p:txBody>
          <a:bodyPr>
            <a:normAutofit/>
          </a:bodyPr>
          <a:lstStyle/>
          <a:p>
            <a:r>
              <a:rPr lang="ru-RU" sz="1200" dirty="0">
                <a:effectLst/>
              </a:rPr>
              <a:t>Хто ті люди проти яких ви згрішили та кому ви маєте сповідати свій гріх? </a:t>
            </a:r>
          </a:p>
          <a:p>
            <a:r>
              <a:rPr lang="ru-RU" sz="1200" dirty="0">
                <a:effectLst/>
              </a:rPr>
              <a:t>Можливо є «сіра зона» і ви не впевнені, чи маєте сповідати свій гріх перед цими людьми. Обговоріть це з наставником. </a:t>
            </a:r>
          </a:p>
          <a:p>
            <a:r>
              <a:rPr lang="ru-RU" sz="1200" dirty="0">
                <a:effectLst/>
              </a:rPr>
              <a:t>Просіть про Божу благодать, щоб Він дав вам сміливість перемогти всі ваші страхи й дав вам сили визнати ваші гріхи. </a:t>
            </a:r>
          </a:p>
          <a:p>
            <a:r>
              <a:rPr lang="ru-RU" sz="1200" dirty="0">
                <a:effectLst/>
              </a:rPr>
              <a:t>Призначте зустріч із людьми з вашого списку, не відкладайте та не затягуйте із зустріччю.</a:t>
            </a:r>
          </a:p>
        </p:txBody>
      </p:sp>
      <p:pic>
        <p:nvPicPr>
          <p:cNvPr id="9" name="Content Placeholder 10">
            <a:extLst>
              <a:ext uri="{FF2B5EF4-FFF2-40B4-BE49-F238E27FC236}">
                <a16:creationId xmlns:a16="http://schemas.microsoft.com/office/drawing/2014/main" id="{6AADA80F-5A1B-6A40-A25D-C3E2299EB516}"/>
              </a:ext>
            </a:extLst>
          </p:cNvPr>
          <p:cNvPicPr>
            <a:picLocks noGrp="1" noChangeAspect="1"/>
          </p:cNvPicPr>
          <p:nvPr>
            <p:ph sz="quarter" idx="14"/>
          </p:nvPr>
        </p:nvPicPr>
        <p:blipFill>
          <a:blip r:embed="rId2"/>
          <a:stretch>
            <a:fillRect/>
          </a:stretch>
        </p:blipFill>
        <p:spPr>
          <a:xfrm>
            <a:off x="4844141" y="2367093"/>
            <a:ext cx="3424107" cy="3424107"/>
          </a:xfrm>
          <a:prstGeom prst="rect">
            <a:avLst/>
          </a:prstGeom>
        </p:spPr>
      </p:pic>
      <p:pic>
        <p:nvPicPr>
          <p:cNvPr id="10" name="Content Placeholder 10">
            <a:extLst>
              <a:ext uri="{FF2B5EF4-FFF2-40B4-BE49-F238E27FC236}">
                <a16:creationId xmlns:a16="http://schemas.microsoft.com/office/drawing/2014/main" id="{F1EBF5F9-9CD5-8B45-B03A-6604E0DCDCCB}"/>
              </a:ext>
            </a:extLst>
          </p:cNvPr>
          <p:cNvPicPr>
            <a:picLocks noChangeAspect="1"/>
          </p:cNvPicPr>
          <p:nvPr/>
        </p:nvPicPr>
        <p:blipFill>
          <a:blip r:embed="rId2"/>
          <a:stretch>
            <a:fillRect/>
          </a:stretch>
        </p:blipFill>
        <p:spPr>
          <a:xfrm>
            <a:off x="4831687" y="2367093"/>
            <a:ext cx="3429444" cy="3429444"/>
          </a:xfrm>
          <a:prstGeom prst="rect">
            <a:avLst/>
          </a:prstGeom>
        </p:spPr>
      </p:pic>
    </p:spTree>
    <p:extLst>
      <p:ext uri="{BB962C8B-B14F-4D97-AF65-F5344CB8AC3E}">
        <p14:creationId xmlns:p14="http://schemas.microsoft.com/office/powerpoint/2010/main" val="1541461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D8A74-F163-AA48-9F58-A1681021BC1A}"/>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4D0F298A-EC6B-D349-A8C6-8DC585E6598F}"/>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97013375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BC258-06F3-4C43-B67B-E3A3E1F778C6}"/>
              </a:ext>
            </a:extLst>
          </p:cNvPr>
          <p:cNvSpPr>
            <a:spLocks noGrp="1"/>
          </p:cNvSpPr>
          <p:nvPr>
            <p:ph type="ctrTitle"/>
          </p:nvPr>
        </p:nvSpPr>
        <p:spPr>
          <a:xfrm>
            <a:off x="935421" y="1300786"/>
            <a:ext cx="7273158" cy="2509213"/>
          </a:xfrm>
        </p:spPr>
        <p:txBody>
          <a:bodyPr>
            <a:normAutofit/>
          </a:bodyPr>
          <a:lstStyle/>
          <a:p>
            <a:r>
              <a:rPr lang="ru-RU" sz="8000" b="1" dirty="0"/>
              <a:t>Нарешті вільний</a:t>
            </a:r>
            <a:endParaRPr lang="en-US" sz="8000" b="1" dirty="0"/>
          </a:p>
        </p:txBody>
      </p:sp>
      <p:sp>
        <p:nvSpPr>
          <p:cNvPr id="3" name="Subtitle 2">
            <a:extLst>
              <a:ext uri="{FF2B5EF4-FFF2-40B4-BE49-F238E27FC236}">
                <a16:creationId xmlns:a16="http://schemas.microsoft.com/office/drawing/2014/main" id="{F35D242C-DBFD-0A4E-BCAA-ED37AE6BA4AA}"/>
              </a:ext>
            </a:extLst>
          </p:cNvPr>
          <p:cNvSpPr>
            <a:spLocks noGrp="1"/>
          </p:cNvSpPr>
          <p:nvPr>
            <p:ph type="subTitle" idx="1"/>
          </p:nvPr>
        </p:nvSpPr>
        <p:spPr/>
        <p:txBody>
          <a:bodyPr>
            <a:normAutofit/>
          </a:bodyPr>
          <a:lstStyle/>
          <a:p>
            <a:r>
              <a:rPr lang="ru-RU" sz="1700" dirty="0">
                <a:effectLst/>
              </a:rPr>
              <a:t>Дев'ять практичних кроків для звільнення від порнографічної залежності</a:t>
            </a:r>
          </a:p>
          <a:p>
            <a:r>
              <a:rPr lang="ru-RU" sz="1700" dirty="0"/>
              <a:t>Листопад 2021 №6</a:t>
            </a:r>
            <a:endParaRPr lang="en-US" sz="1700" dirty="0"/>
          </a:p>
        </p:txBody>
      </p:sp>
    </p:spTree>
    <p:extLst>
      <p:ext uri="{BB962C8B-B14F-4D97-AF65-F5344CB8AC3E}">
        <p14:creationId xmlns:p14="http://schemas.microsoft.com/office/powerpoint/2010/main" val="102871333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DCA00-23C1-B246-8181-E1FE7FD30C29}"/>
              </a:ext>
            </a:extLst>
          </p:cNvPr>
          <p:cNvSpPr>
            <a:spLocks noGrp="1"/>
          </p:cNvSpPr>
          <p:nvPr>
            <p:ph type="title"/>
          </p:nvPr>
        </p:nvSpPr>
        <p:spPr/>
        <p:txBody>
          <a:bodyPr>
            <a:normAutofit/>
          </a:bodyPr>
          <a:lstStyle/>
          <a:p>
            <a:r>
              <a:rPr lang="ru-RU" sz="4400" dirty="0">
                <a:effectLst/>
              </a:rPr>
              <a:t>Благодать подружжя чи самотності</a:t>
            </a:r>
          </a:p>
        </p:txBody>
      </p:sp>
      <p:sp>
        <p:nvSpPr>
          <p:cNvPr id="3" name="Content Placeholder 2">
            <a:extLst>
              <a:ext uri="{FF2B5EF4-FFF2-40B4-BE49-F238E27FC236}">
                <a16:creationId xmlns:a16="http://schemas.microsoft.com/office/drawing/2014/main" id="{1C1B70FD-C33C-3A49-B951-D23A51AE0C55}"/>
              </a:ext>
            </a:extLst>
          </p:cNvPr>
          <p:cNvSpPr>
            <a:spLocks noGrp="1"/>
          </p:cNvSpPr>
          <p:nvPr>
            <p:ph sz="quarter" idx="13"/>
          </p:nvPr>
        </p:nvSpPr>
        <p:spPr/>
        <p:txBody>
          <a:bodyPr>
            <a:normAutofit/>
          </a:bodyPr>
          <a:lstStyle/>
          <a:p>
            <a:r>
              <a:rPr lang="ru-RU" sz="1400" dirty="0">
                <a:effectLst/>
              </a:rPr>
              <a:t>намагаючись не думати про порнографію, ви навпаки фокусуєте свою увагу. Якщо ви хочете викинути щось зі своєї голови, вам потрібно почати думати про щось інше. Так має відбутися зміна, коли замість фокусування на порнографії ви фокусуватиметеся на чомусь святому.</a:t>
            </a:r>
          </a:p>
          <a:p>
            <a:r>
              <a:rPr lang="ru-RU" sz="1400" dirty="0"/>
              <a:t>Приповісті 5:1-14</a:t>
            </a:r>
          </a:p>
          <a:p>
            <a:r>
              <a:rPr lang="ru-RU" sz="1400" dirty="0"/>
              <a:t>історія джейми </a:t>
            </a:r>
          </a:p>
          <a:p>
            <a:endParaRPr lang="ru-RU" sz="2400" dirty="0"/>
          </a:p>
        </p:txBody>
      </p:sp>
      <p:pic>
        <p:nvPicPr>
          <p:cNvPr id="9" name="Content Placeholder 10">
            <a:extLst>
              <a:ext uri="{FF2B5EF4-FFF2-40B4-BE49-F238E27FC236}">
                <a16:creationId xmlns:a16="http://schemas.microsoft.com/office/drawing/2014/main" id="{6AADA80F-5A1B-6A40-A25D-C3E2299EB516}"/>
              </a:ext>
            </a:extLst>
          </p:cNvPr>
          <p:cNvPicPr>
            <a:picLocks noGrp="1" noChangeAspect="1"/>
          </p:cNvPicPr>
          <p:nvPr>
            <p:ph sz="quarter" idx="14"/>
          </p:nvPr>
        </p:nvPicPr>
        <p:blipFill>
          <a:blip r:embed="rId2"/>
          <a:stretch>
            <a:fillRect/>
          </a:stretch>
        </p:blipFill>
        <p:spPr>
          <a:xfrm>
            <a:off x="4844141" y="2367093"/>
            <a:ext cx="3424107" cy="3424107"/>
          </a:xfrm>
          <a:prstGeom prst="rect">
            <a:avLst/>
          </a:prstGeom>
        </p:spPr>
      </p:pic>
      <p:pic>
        <p:nvPicPr>
          <p:cNvPr id="10" name="Content Placeholder 10">
            <a:extLst>
              <a:ext uri="{FF2B5EF4-FFF2-40B4-BE49-F238E27FC236}">
                <a16:creationId xmlns:a16="http://schemas.microsoft.com/office/drawing/2014/main" id="{F1EBF5F9-9CD5-8B45-B03A-6604E0DCDCCB}"/>
              </a:ext>
            </a:extLst>
          </p:cNvPr>
          <p:cNvPicPr>
            <a:picLocks noChangeAspect="1"/>
          </p:cNvPicPr>
          <p:nvPr/>
        </p:nvPicPr>
        <p:blipFill>
          <a:blip r:embed="rId2"/>
          <a:stretch>
            <a:fillRect/>
          </a:stretch>
        </p:blipFill>
        <p:spPr>
          <a:xfrm>
            <a:off x="4831687" y="2367093"/>
            <a:ext cx="3429444" cy="3429444"/>
          </a:xfrm>
          <a:prstGeom prst="rect">
            <a:avLst/>
          </a:prstGeom>
        </p:spPr>
      </p:pic>
    </p:spTree>
    <p:extLst>
      <p:ext uri="{BB962C8B-B14F-4D97-AF65-F5344CB8AC3E}">
        <p14:creationId xmlns:p14="http://schemas.microsoft.com/office/powerpoint/2010/main" val="3361238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DCA00-23C1-B246-8181-E1FE7FD30C29}"/>
              </a:ext>
            </a:extLst>
          </p:cNvPr>
          <p:cNvSpPr>
            <a:spLocks noGrp="1"/>
          </p:cNvSpPr>
          <p:nvPr>
            <p:ph type="title"/>
          </p:nvPr>
        </p:nvSpPr>
        <p:spPr/>
        <p:txBody>
          <a:bodyPr>
            <a:normAutofit fontScale="90000"/>
          </a:bodyPr>
          <a:lstStyle/>
          <a:p>
            <a:r>
              <a:rPr lang="ru-RU" sz="6000" dirty="0">
                <a:effectLst/>
              </a:rPr>
              <a:t>Благодать, що змінює</a:t>
            </a:r>
            <a:endParaRPr lang="en-US" sz="6000" dirty="0"/>
          </a:p>
        </p:txBody>
      </p:sp>
      <p:sp>
        <p:nvSpPr>
          <p:cNvPr id="3" name="Content Placeholder 2">
            <a:extLst>
              <a:ext uri="{FF2B5EF4-FFF2-40B4-BE49-F238E27FC236}">
                <a16:creationId xmlns:a16="http://schemas.microsoft.com/office/drawing/2014/main" id="{1C1B70FD-C33C-3A49-B951-D23A51AE0C55}"/>
              </a:ext>
            </a:extLst>
          </p:cNvPr>
          <p:cNvSpPr>
            <a:spLocks noGrp="1"/>
          </p:cNvSpPr>
          <p:nvPr>
            <p:ph sz="quarter" idx="13"/>
          </p:nvPr>
        </p:nvSpPr>
        <p:spPr/>
        <p:txBody>
          <a:bodyPr>
            <a:noAutofit/>
          </a:bodyPr>
          <a:lstStyle/>
          <a:p>
            <a:r>
              <a:rPr lang="ru-RU" sz="1400" dirty="0">
                <a:effectLst/>
              </a:rPr>
              <a:t>Потрібно перестати говорити самому собі який я поганий, але почати говорити Богові, визнаючи свої гріхи. Потрібні не слова самоосудження та докору, а молитва сповідання та визнання своїх гріхів перед Богом. Говорити з собою і засуджувати себе нічого не дасть і не приведе Вас до Божої благодаті, що прощає та змінює.</a:t>
            </a:r>
          </a:p>
          <a:p>
            <a:r>
              <a:rPr lang="en-US" sz="1400" dirty="0"/>
              <a:t>Heath Lambert, </a:t>
            </a:r>
            <a:r>
              <a:rPr lang="en-US" sz="1400" i="1" dirty="0"/>
              <a:t>Finally free</a:t>
            </a:r>
            <a:endParaRPr lang="ru-RU" sz="1400" dirty="0"/>
          </a:p>
        </p:txBody>
      </p:sp>
      <p:sp>
        <p:nvSpPr>
          <p:cNvPr id="5" name="Content Placeholder 4">
            <a:extLst>
              <a:ext uri="{FF2B5EF4-FFF2-40B4-BE49-F238E27FC236}">
                <a16:creationId xmlns:a16="http://schemas.microsoft.com/office/drawing/2014/main" id="{E93A74B1-F72D-6B43-9449-0AA7E50F4FB5}"/>
              </a:ext>
            </a:extLst>
          </p:cNvPr>
          <p:cNvSpPr>
            <a:spLocks noGrp="1"/>
          </p:cNvSpPr>
          <p:nvPr>
            <p:ph sz="quarter" idx="14"/>
          </p:nvPr>
        </p:nvSpPr>
        <p:spPr/>
        <p:txBody>
          <a:bodyPr/>
          <a:lstStyle/>
          <a:p>
            <a:endParaRPr lang="en-US" dirty="0"/>
          </a:p>
        </p:txBody>
      </p:sp>
      <p:pic>
        <p:nvPicPr>
          <p:cNvPr id="7" name="Content Placeholder 10">
            <a:extLst>
              <a:ext uri="{FF2B5EF4-FFF2-40B4-BE49-F238E27FC236}">
                <a16:creationId xmlns:a16="http://schemas.microsoft.com/office/drawing/2014/main" id="{E8130FEB-BE3E-074B-8362-D852660B412C}"/>
              </a:ext>
            </a:extLst>
          </p:cNvPr>
          <p:cNvPicPr>
            <a:picLocks noChangeAspect="1"/>
          </p:cNvPicPr>
          <p:nvPr/>
        </p:nvPicPr>
        <p:blipFill>
          <a:blip r:embed="rId2"/>
          <a:stretch>
            <a:fillRect/>
          </a:stretch>
        </p:blipFill>
        <p:spPr>
          <a:xfrm>
            <a:off x="4831687" y="2367093"/>
            <a:ext cx="3429444" cy="3429444"/>
          </a:xfrm>
          <a:prstGeom prst="rect">
            <a:avLst/>
          </a:prstGeom>
        </p:spPr>
      </p:pic>
    </p:spTree>
    <p:extLst>
      <p:ext uri="{BB962C8B-B14F-4D97-AF65-F5344CB8AC3E}">
        <p14:creationId xmlns:p14="http://schemas.microsoft.com/office/powerpoint/2010/main" val="778284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DCA00-23C1-B246-8181-E1FE7FD30C29}"/>
              </a:ext>
            </a:extLst>
          </p:cNvPr>
          <p:cNvSpPr>
            <a:spLocks noGrp="1"/>
          </p:cNvSpPr>
          <p:nvPr>
            <p:ph type="title"/>
          </p:nvPr>
        </p:nvSpPr>
        <p:spPr/>
        <p:txBody>
          <a:bodyPr>
            <a:normAutofit/>
          </a:bodyPr>
          <a:lstStyle/>
          <a:p>
            <a:r>
              <a:rPr lang="ru-RU" sz="4800" dirty="0">
                <a:effectLst/>
              </a:rPr>
              <a:t>Благодать подружжя чи самотності</a:t>
            </a:r>
            <a:endParaRPr lang="en-US" sz="4800" dirty="0"/>
          </a:p>
        </p:txBody>
      </p:sp>
      <p:sp>
        <p:nvSpPr>
          <p:cNvPr id="3" name="Content Placeholder 2">
            <a:extLst>
              <a:ext uri="{FF2B5EF4-FFF2-40B4-BE49-F238E27FC236}">
                <a16:creationId xmlns:a16="http://schemas.microsoft.com/office/drawing/2014/main" id="{1C1B70FD-C33C-3A49-B951-D23A51AE0C55}"/>
              </a:ext>
            </a:extLst>
          </p:cNvPr>
          <p:cNvSpPr>
            <a:spLocks noGrp="1"/>
          </p:cNvSpPr>
          <p:nvPr>
            <p:ph sz="quarter" idx="13"/>
          </p:nvPr>
        </p:nvSpPr>
        <p:spPr/>
        <p:txBody>
          <a:bodyPr>
            <a:normAutofit/>
          </a:bodyPr>
          <a:lstStyle/>
          <a:p>
            <a:r>
              <a:rPr lang="ru-RU" sz="1300" dirty="0"/>
              <a:t>Приповісті 5:15-20</a:t>
            </a:r>
          </a:p>
          <a:p>
            <a:r>
              <a:rPr lang="ru-RU" sz="1300" dirty="0">
                <a:effectLst/>
              </a:rPr>
              <a:t>Інтимною близькістю подружжю не можна поділитися ще з кимось 5:15-17</a:t>
            </a:r>
          </a:p>
          <a:p>
            <a:r>
              <a:rPr lang="ru-RU" sz="1300" dirty="0">
                <a:effectLst/>
              </a:rPr>
              <a:t>Люди поглинені порнографією не розуміють, що означає любити. Їхнє поняття краси будується на зовнішності, але вони не звертають жодної уваги на красу характеру, на взаємини, вірність та близькість, яка поділяється у шлюбі протягом років.</a:t>
            </a:r>
          </a:p>
          <a:p>
            <a:endParaRPr lang="ru-RU" sz="2400" dirty="0"/>
          </a:p>
        </p:txBody>
      </p:sp>
      <p:pic>
        <p:nvPicPr>
          <p:cNvPr id="9" name="Content Placeholder 10">
            <a:extLst>
              <a:ext uri="{FF2B5EF4-FFF2-40B4-BE49-F238E27FC236}">
                <a16:creationId xmlns:a16="http://schemas.microsoft.com/office/drawing/2014/main" id="{6AADA80F-5A1B-6A40-A25D-C3E2299EB516}"/>
              </a:ext>
            </a:extLst>
          </p:cNvPr>
          <p:cNvPicPr>
            <a:picLocks noGrp="1" noChangeAspect="1"/>
          </p:cNvPicPr>
          <p:nvPr>
            <p:ph sz="quarter" idx="14"/>
          </p:nvPr>
        </p:nvPicPr>
        <p:blipFill>
          <a:blip r:embed="rId2"/>
          <a:stretch>
            <a:fillRect/>
          </a:stretch>
        </p:blipFill>
        <p:spPr>
          <a:xfrm>
            <a:off x="4844141" y="2367093"/>
            <a:ext cx="3424107" cy="3424107"/>
          </a:xfrm>
          <a:prstGeom prst="rect">
            <a:avLst/>
          </a:prstGeom>
        </p:spPr>
      </p:pic>
      <p:pic>
        <p:nvPicPr>
          <p:cNvPr id="10" name="Content Placeholder 10">
            <a:extLst>
              <a:ext uri="{FF2B5EF4-FFF2-40B4-BE49-F238E27FC236}">
                <a16:creationId xmlns:a16="http://schemas.microsoft.com/office/drawing/2014/main" id="{F1EBF5F9-9CD5-8B45-B03A-6604E0DCDCCB}"/>
              </a:ext>
            </a:extLst>
          </p:cNvPr>
          <p:cNvPicPr>
            <a:picLocks noChangeAspect="1"/>
          </p:cNvPicPr>
          <p:nvPr/>
        </p:nvPicPr>
        <p:blipFill>
          <a:blip r:embed="rId2"/>
          <a:stretch>
            <a:fillRect/>
          </a:stretch>
        </p:blipFill>
        <p:spPr>
          <a:xfrm>
            <a:off x="4831687" y="2367093"/>
            <a:ext cx="3429444" cy="3429444"/>
          </a:xfrm>
          <a:prstGeom prst="rect">
            <a:avLst/>
          </a:prstGeom>
        </p:spPr>
      </p:pic>
    </p:spTree>
    <p:extLst>
      <p:ext uri="{BB962C8B-B14F-4D97-AF65-F5344CB8AC3E}">
        <p14:creationId xmlns:p14="http://schemas.microsoft.com/office/powerpoint/2010/main" val="1895103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DCA00-23C1-B246-8181-E1FE7FD30C29}"/>
              </a:ext>
            </a:extLst>
          </p:cNvPr>
          <p:cNvSpPr>
            <a:spLocks noGrp="1"/>
          </p:cNvSpPr>
          <p:nvPr>
            <p:ph type="title"/>
          </p:nvPr>
        </p:nvSpPr>
        <p:spPr/>
        <p:txBody>
          <a:bodyPr>
            <a:normAutofit/>
          </a:bodyPr>
          <a:lstStyle/>
          <a:p>
            <a:r>
              <a:rPr lang="ru-RU" sz="4800" dirty="0">
                <a:effectLst/>
              </a:rPr>
              <a:t>Благодать подружжя чи самотності</a:t>
            </a:r>
            <a:endParaRPr lang="en-US" sz="4800" dirty="0"/>
          </a:p>
        </p:txBody>
      </p:sp>
      <p:sp>
        <p:nvSpPr>
          <p:cNvPr id="3" name="Content Placeholder 2">
            <a:extLst>
              <a:ext uri="{FF2B5EF4-FFF2-40B4-BE49-F238E27FC236}">
                <a16:creationId xmlns:a16="http://schemas.microsoft.com/office/drawing/2014/main" id="{1C1B70FD-C33C-3A49-B951-D23A51AE0C55}"/>
              </a:ext>
            </a:extLst>
          </p:cNvPr>
          <p:cNvSpPr>
            <a:spLocks noGrp="1"/>
          </p:cNvSpPr>
          <p:nvPr>
            <p:ph sz="quarter" idx="13"/>
          </p:nvPr>
        </p:nvSpPr>
        <p:spPr/>
        <p:txBody>
          <a:bodyPr>
            <a:normAutofit/>
          </a:bodyPr>
          <a:lstStyle/>
          <a:p>
            <a:r>
              <a:rPr lang="ru-RU" sz="1600" dirty="0">
                <a:effectLst/>
              </a:rPr>
              <a:t>Чоловік створений, щоб одружитися і примножувати любов до своєї дружини. Бог так наказав, бо хоче, щоб ти любив свою дружину як особистість, а не окремі її зовнішні частини тіла. У цьому був Божий дизайн, щоб дати насолодитися глибоким, коханням, що задовольняє, яке на багато солодше, ніж мед на вустах блудниці.</a:t>
            </a:r>
          </a:p>
        </p:txBody>
      </p:sp>
      <p:pic>
        <p:nvPicPr>
          <p:cNvPr id="9" name="Content Placeholder 10">
            <a:extLst>
              <a:ext uri="{FF2B5EF4-FFF2-40B4-BE49-F238E27FC236}">
                <a16:creationId xmlns:a16="http://schemas.microsoft.com/office/drawing/2014/main" id="{6AADA80F-5A1B-6A40-A25D-C3E2299EB516}"/>
              </a:ext>
            </a:extLst>
          </p:cNvPr>
          <p:cNvPicPr>
            <a:picLocks noGrp="1" noChangeAspect="1"/>
          </p:cNvPicPr>
          <p:nvPr>
            <p:ph sz="quarter" idx="14"/>
          </p:nvPr>
        </p:nvPicPr>
        <p:blipFill>
          <a:blip r:embed="rId2"/>
          <a:stretch>
            <a:fillRect/>
          </a:stretch>
        </p:blipFill>
        <p:spPr>
          <a:xfrm>
            <a:off x="4844141" y="2367093"/>
            <a:ext cx="3424107" cy="3424107"/>
          </a:xfrm>
          <a:prstGeom prst="rect">
            <a:avLst/>
          </a:prstGeom>
        </p:spPr>
      </p:pic>
      <p:pic>
        <p:nvPicPr>
          <p:cNvPr id="10" name="Content Placeholder 10">
            <a:extLst>
              <a:ext uri="{FF2B5EF4-FFF2-40B4-BE49-F238E27FC236}">
                <a16:creationId xmlns:a16="http://schemas.microsoft.com/office/drawing/2014/main" id="{F1EBF5F9-9CD5-8B45-B03A-6604E0DCDCCB}"/>
              </a:ext>
            </a:extLst>
          </p:cNvPr>
          <p:cNvPicPr>
            <a:picLocks noChangeAspect="1"/>
          </p:cNvPicPr>
          <p:nvPr/>
        </p:nvPicPr>
        <p:blipFill>
          <a:blip r:embed="rId2"/>
          <a:stretch>
            <a:fillRect/>
          </a:stretch>
        </p:blipFill>
        <p:spPr>
          <a:xfrm>
            <a:off x="4831687" y="2367093"/>
            <a:ext cx="3429444" cy="3429444"/>
          </a:xfrm>
          <a:prstGeom prst="rect">
            <a:avLst/>
          </a:prstGeom>
        </p:spPr>
      </p:pic>
    </p:spTree>
    <p:extLst>
      <p:ext uri="{BB962C8B-B14F-4D97-AF65-F5344CB8AC3E}">
        <p14:creationId xmlns:p14="http://schemas.microsoft.com/office/powerpoint/2010/main" val="4271970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DCA00-23C1-B246-8181-E1FE7FD30C29}"/>
              </a:ext>
            </a:extLst>
          </p:cNvPr>
          <p:cNvSpPr>
            <a:spLocks noGrp="1"/>
          </p:cNvSpPr>
          <p:nvPr>
            <p:ph type="title"/>
          </p:nvPr>
        </p:nvSpPr>
        <p:spPr/>
        <p:txBody>
          <a:bodyPr>
            <a:normAutofit/>
          </a:bodyPr>
          <a:lstStyle/>
          <a:p>
            <a:r>
              <a:rPr lang="ru-RU" sz="4800" dirty="0">
                <a:effectLst/>
              </a:rPr>
              <a:t>Благодать подружжя чи самотності</a:t>
            </a:r>
            <a:endParaRPr lang="en-US" sz="4800" dirty="0"/>
          </a:p>
        </p:txBody>
      </p:sp>
      <p:sp>
        <p:nvSpPr>
          <p:cNvPr id="3" name="Content Placeholder 2">
            <a:extLst>
              <a:ext uri="{FF2B5EF4-FFF2-40B4-BE49-F238E27FC236}">
                <a16:creationId xmlns:a16="http://schemas.microsoft.com/office/drawing/2014/main" id="{1C1B70FD-C33C-3A49-B951-D23A51AE0C55}"/>
              </a:ext>
            </a:extLst>
          </p:cNvPr>
          <p:cNvSpPr>
            <a:spLocks noGrp="1"/>
          </p:cNvSpPr>
          <p:nvPr>
            <p:ph sz="quarter" idx="13"/>
          </p:nvPr>
        </p:nvSpPr>
        <p:spPr/>
        <p:txBody>
          <a:bodyPr>
            <a:normAutofit/>
          </a:bodyPr>
          <a:lstStyle/>
          <a:p>
            <a:r>
              <a:rPr lang="ru-RU" sz="1200" dirty="0"/>
              <a:t>Приповісті 5:19</a:t>
            </a:r>
          </a:p>
          <a:p>
            <a:r>
              <a:rPr lang="ru-RU" sz="1200" dirty="0">
                <a:effectLst/>
              </a:rPr>
              <a:t>Бог наказує тобі насолоджуватися грудьми твоєї дружини, радіти іншим частинам її тіла. Це заспокійливе захоплення якому ти можеш радіти сповна. Якщо ти відчуваєш складності у своєму шлюбі й у вас мало пристрасті, тоді Вам потрібно почути цю заповідь як радісну новину. Бог не тільки наказав це, але й дав тобі дружину за своєю благодаттю, щоб ти зазнав благословення.</a:t>
            </a:r>
          </a:p>
        </p:txBody>
      </p:sp>
      <p:pic>
        <p:nvPicPr>
          <p:cNvPr id="9" name="Content Placeholder 10">
            <a:extLst>
              <a:ext uri="{FF2B5EF4-FFF2-40B4-BE49-F238E27FC236}">
                <a16:creationId xmlns:a16="http://schemas.microsoft.com/office/drawing/2014/main" id="{6AADA80F-5A1B-6A40-A25D-C3E2299EB516}"/>
              </a:ext>
            </a:extLst>
          </p:cNvPr>
          <p:cNvPicPr>
            <a:picLocks noGrp="1" noChangeAspect="1"/>
          </p:cNvPicPr>
          <p:nvPr>
            <p:ph sz="quarter" idx="14"/>
          </p:nvPr>
        </p:nvPicPr>
        <p:blipFill>
          <a:blip r:embed="rId2"/>
          <a:stretch>
            <a:fillRect/>
          </a:stretch>
        </p:blipFill>
        <p:spPr>
          <a:xfrm>
            <a:off x="4844141" y="2367093"/>
            <a:ext cx="3424107" cy="3424107"/>
          </a:xfrm>
          <a:prstGeom prst="rect">
            <a:avLst/>
          </a:prstGeom>
        </p:spPr>
      </p:pic>
      <p:pic>
        <p:nvPicPr>
          <p:cNvPr id="10" name="Content Placeholder 10">
            <a:extLst>
              <a:ext uri="{FF2B5EF4-FFF2-40B4-BE49-F238E27FC236}">
                <a16:creationId xmlns:a16="http://schemas.microsoft.com/office/drawing/2014/main" id="{F1EBF5F9-9CD5-8B45-B03A-6604E0DCDCCB}"/>
              </a:ext>
            </a:extLst>
          </p:cNvPr>
          <p:cNvPicPr>
            <a:picLocks noChangeAspect="1"/>
          </p:cNvPicPr>
          <p:nvPr/>
        </p:nvPicPr>
        <p:blipFill>
          <a:blip r:embed="rId2"/>
          <a:stretch>
            <a:fillRect/>
          </a:stretch>
        </p:blipFill>
        <p:spPr>
          <a:xfrm>
            <a:off x="4831687" y="2367093"/>
            <a:ext cx="3429444" cy="3429444"/>
          </a:xfrm>
          <a:prstGeom prst="rect">
            <a:avLst/>
          </a:prstGeom>
        </p:spPr>
      </p:pic>
    </p:spTree>
    <p:extLst>
      <p:ext uri="{BB962C8B-B14F-4D97-AF65-F5344CB8AC3E}">
        <p14:creationId xmlns:p14="http://schemas.microsoft.com/office/powerpoint/2010/main" val="2329546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DCA00-23C1-B246-8181-E1FE7FD30C29}"/>
              </a:ext>
            </a:extLst>
          </p:cNvPr>
          <p:cNvSpPr>
            <a:spLocks noGrp="1"/>
          </p:cNvSpPr>
          <p:nvPr>
            <p:ph type="title"/>
          </p:nvPr>
        </p:nvSpPr>
        <p:spPr/>
        <p:txBody>
          <a:bodyPr>
            <a:normAutofit/>
          </a:bodyPr>
          <a:lstStyle/>
          <a:p>
            <a:r>
              <a:rPr lang="ru-RU" sz="4800" dirty="0">
                <a:effectLst/>
              </a:rPr>
              <a:t>Благодать подружжя чи самотності</a:t>
            </a:r>
            <a:endParaRPr lang="en-US" sz="4800" dirty="0"/>
          </a:p>
        </p:txBody>
      </p:sp>
      <p:sp>
        <p:nvSpPr>
          <p:cNvPr id="3" name="Content Placeholder 2">
            <a:extLst>
              <a:ext uri="{FF2B5EF4-FFF2-40B4-BE49-F238E27FC236}">
                <a16:creationId xmlns:a16="http://schemas.microsoft.com/office/drawing/2014/main" id="{1C1B70FD-C33C-3A49-B951-D23A51AE0C55}"/>
              </a:ext>
            </a:extLst>
          </p:cNvPr>
          <p:cNvSpPr>
            <a:spLocks noGrp="1"/>
          </p:cNvSpPr>
          <p:nvPr>
            <p:ph sz="quarter" idx="13"/>
          </p:nvPr>
        </p:nvSpPr>
        <p:spPr/>
        <p:txBody>
          <a:bodyPr>
            <a:normAutofit fontScale="92500" lnSpcReduction="20000"/>
          </a:bodyPr>
          <a:lstStyle/>
          <a:p>
            <a:r>
              <a:rPr lang="ru-RU" sz="1600" dirty="0">
                <a:effectLst/>
              </a:rPr>
              <a:t>Іншими словами, Бог бажає перемикнути ваші думки так, щоб ви перестали думати про порнографію, але стали думати про свою дружину. Вам потрібно навчитися не фокусуватися на порнографії, навіть якщо ви сповнені почуття ненависті, але думати про свою дружину. Бийте на сполох, коли з'являються думки про порнографію і просіть про Божу благодать. </a:t>
            </a:r>
          </a:p>
          <a:p>
            <a:r>
              <a:rPr lang="ru-RU" sz="1600" dirty="0">
                <a:effectLst/>
              </a:rPr>
              <a:t>Три практичні поради:</a:t>
            </a:r>
          </a:p>
        </p:txBody>
      </p:sp>
      <p:pic>
        <p:nvPicPr>
          <p:cNvPr id="9" name="Content Placeholder 10">
            <a:extLst>
              <a:ext uri="{FF2B5EF4-FFF2-40B4-BE49-F238E27FC236}">
                <a16:creationId xmlns:a16="http://schemas.microsoft.com/office/drawing/2014/main" id="{6AADA80F-5A1B-6A40-A25D-C3E2299EB516}"/>
              </a:ext>
            </a:extLst>
          </p:cNvPr>
          <p:cNvPicPr>
            <a:picLocks noGrp="1" noChangeAspect="1"/>
          </p:cNvPicPr>
          <p:nvPr>
            <p:ph sz="quarter" idx="14"/>
          </p:nvPr>
        </p:nvPicPr>
        <p:blipFill>
          <a:blip r:embed="rId2"/>
          <a:stretch>
            <a:fillRect/>
          </a:stretch>
        </p:blipFill>
        <p:spPr>
          <a:xfrm>
            <a:off x="4844141" y="2367093"/>
            <a:ext cx="3424107" cy="3424107"/>
          </a:xfrm>
          <a:prstGeom prst="rect">
            <a:avLst/>
          </a:prstGeom>
        </p:spPr>
      </p:pic>
      <p:pic>
        <p:nvPicPr>
          <p:cNvPr id="10" name="Content Placeholder 10">
            <a:extLst>
              <a:ext uri="{FF2B5EF4-FFF2-40B4-BE49-F238E27FC236}">
                <a16:creationId xmlns:a16="http://schemas.microsoft.com/office/drawing/2014/main" id="{F1EBF5F9-9CD5-8B45-B03A-6604E0DCDCCB}"/>
              </a:ext>
            </a:extLst>
          </p:cNvPr>
          <p:cNvPicPr>
            <a:picLocks noChangeAspect="1"/>
          </p:cNvPicPr>
          <p:nvPr/>
        </p:nvPicPr>
        <p:blipFill>
          <a:blip r:embed="rId2"/>
          <a:stretch>
            <a:fillRect/>
          </a:stretch>
        </p:blipFill>
        <p:spPr>
          <a:xfrm>
            <a:off x="4831687" y="2367093"/>
            <a:ext cx="3429444" cy="3429444"/>
          </a:xfrm>
          <a:prstGeom prst="rect">
            <a:avLst/>
          </a:prstGeom>
        </p:spPr>
      </p:pic>
    </p:spTree>
    <p:extLst>
      <p:ext uri="{BB962C8B-B14F-4D97-AF65-F5344CB8AC3E}">
        <p14:creationId xmlns:p14="http://schemas.microsoft.com/office/powerpoint/2010/main" val="1589877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DCA00-23C1-B246-8181-E1FE7FD30C29}"/>
              </a:ext>
            </a:extLst>
          </p:cNvPr>
          <p:cNvSpPr>
            <a:spLocks noGrp="1"/>
          </p:cNvSpPr>
          <p:nvPr>
            <p:ph type="title"/>
          </p:nvPr>
        </p:nvSpPr>
        <p:spPr/>
        <p:txBody>
          <a:bodyPr>
            <a:normAutofit/>
          </a:bodyPr>
          <a:lstStyle/>
          <a:p>
            <a:r>
              <a:rPr lang="ru-RU" sz="4800" dirty="0">
                <a:effectLst/>
              </a:rPr>
              <a:t>Благодать подружжя чи самотності</a:t>
            </a:r>
            <a:endParaRPr lang="en-US" sz="4800" dirty="0"/>
          </a:p>
        </p:txBody>
      </p:sp>
      <p:sp>
        <p:nvSpPr>
          <p:cNvPr id="3" name="Content Placeholder 2">
            <a:extLst>
              <a:ext uri="{FF2B5EF4-FFF2-40B4-BE49-F238E27FC236}">
                <a16:creationId xmlns:a16="http://schemas.microsoft.com/office/drawing/2014/main" id="{1C1B70FD-C33C-3A49-B951-D23A51AE0C55}"/>
              </a:ext>
            </a:extLst>
          </p:cNvPr>
          <p:cNvSpPr>
            <a:spLocks noGrp="1"/>
          </p:cNvSpPr>
          <p:nvPr>
            <p:ph sz="quarter" idx="13"/>
          </p:nvPr>
        </p:nvSpPr>
        <p:spPr/>
        <p:txBody>
          <a:bodyPr>
            <a:noAutofit/>
          </a:bodyPr>
          <a:lstStyle/>
          <a:p>
            <a:r>
              <a:rPr lang="ru-RU" sz="1200" dirty="0">
                <a:effectLst/>
              </a:rPr>
              <a:t>1. Насолоджуйся дружиною </a:t>
            </a:r>
          </a:p>
          <a:p>
            <a:r>
              <a:rPr lang="ru-RU" sz="1200" dirty="0">
                <a:effectLst/>
              </a:rPr>
              <a:t>Що вам подобається у вашій дружині? Що в ній у вас викликає радість? Навіть якщо у вашому шлюбі не все гладко, подумайте над тим, що робить вас щасливим із нею. Можливо, вам подобається її сміх, або як вона готує, або яка вона чудова мама для дітей. Може вам подобається її почуття гумору, її слідування за Христом, або її служіння. Подумайте щонайменше про п'ять речей і коли спокуса підходить, моліться за складеним вами списком, щоб Господь наповнив вас радістю і любов'ю до вашої дружини.</a:t>
            </a:r>
          </a:p>
        </p:txBody>
      </p:sp>
      <p:pic>
        <p:nvPicPr>
          <p:cNvPr id="9" name="Content Placeholder 10">
            <a:extLst>
              <a:ext uri="{FF2B5EF4-FFF2-40B4-BE49-F238E27FC236}">
                <a16:creationId xmlns:a16="http://schemas.microsoft.com/office/drawing/2014/main" id="{6AADA80F-5A1B-6A40-A25D-C3E2299EB516}"/>
              </a:ext>
            </a:extLst>
          </p:cNvPr>
          <p:cNvPicPr>
            <a:picLocks noGrp="1" noChangeAspect="1"/>
          </p:cNvPicPr>
          <p:nvPr>
            <p:ph sz="quarter" idx="14"/>
          </p:nvPr>
        </p:nvPicPr>
        <p:blipFill>
          <a:blip r:embed="rId2"/>
          <a:stretch>
            <a:fillRect/>
          </a:stretch>
        </p:blipFill>
        <p:spPr>
          <a:xfrm>
            <a:off x="4844141" y="2367093"/>
            <a:ext cx="3424107" cy="3424107"/>
          </a:xfrm>
          <a:prstGeom prst="rect">
            <a:avLst/>
          </a:prstGeom>
        </p:spPr>
      </p:pic>
      <p:pic>
        <p:nvPicPr>
          <p:cNvPr id="10" name="Content Placeholder 10">
            <a:extLst>
              <a:ext uri="{FF2B5EF4-FFF2-40B4-BE49-F238E27FC236}">
                <a16:creationId xmlns:a16="http://schemas.microsoft.com/office/drawing/2014/main" id="{F1EBF5F9-9CD5-8B45-B03A-6604E0DCDCCB}"/>
              </a:ext>
            </a:extLst>
          </p:cNvPr>
          <p:cNvPicPr>
            <a:picLocks noChangeAspect="1"/>
          </p:cNvPicPr>
          <p:nvPr/>
        </p:nvPicPr>
        <p:blipFill>
          <a:blip r:embed="rId2"/>
          <a:stretch>
            <a:fillRect/>
          </a:stretch>
        </p:blipFill>
        <p:spPr>
          <a:xfrm>
            <a:off x="4831687" y="2367093"/>
            <a:ext cx="3429444" cy="3429444"/>
          </a:xfrm>
          <a:prstGeom prst="rect">
            <a:avLst/>
          </a:prstGeom>
        </p:spPr>
      </p:pic>
    </p:spTree>
    <p:extLst>
      <p:ext uri="{BB962C8B-B14F-4D97-AF65-F5344CB8AC3E}">
        <p14:creationId xmlns:p14="http://schemas.microsoft.com/office/powerpoint/2010/main" val="1959944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DCA00-23C1-B246-8181-E1FE7FD30C29}"/>
              </a:ext>
            </a:extLst>
          </p:cNvPr>
          <p:cNvSpPr>
            <a:spLocks noGrp="1"/>
          </p:cNvSpPr>
          <p:nvPr>
            <p:ph type="title"/>
          </p:nvPr>
        </p:nvSpPr>
        <p:spPr/>
        <p:txBody>
          <a:bodyPr>
            <a:normAutofit/>
          </a:bodyPr>
          <a:lstStyle/>
          <a:p>
            <a:r>
              <a:rPr lang="ru-RU" sz="4800" dirty="0">
                <a:effectLst/>
              </a:rPr>
              <a:t>Благодать подружжя чи самотності</a:t>
            </a:r>
            <a:endParaRPr lang="en-US" sz="4800" dirty="0"/>
          </a:p>
        </p:txBody>
      </p:sp>
      <p:sp>
        <p:nvSpPr>
          <p:cNvPr id="3" name="Content Placeholder 2">
            <a:extLst>
              <a:ext uri="{FF2B5EF4-FFF2-40B4-BE49-F238E27FC236}">
                <a16:creationId xmlns:a16="http://schemas.microsoft.com/office/drawing/2014/main" id="{1C1B70FD-C33C-3A49-B951-D23A51AE0C55}"/>
              </a:ext>
            </a:extLst>
          </p:cNvPr>
          <p:cNvSpPr>
            <a:spLocks noGrp="1"/>
          </p:cNvSpPr>
          <p:nvPr>
            <p:ph sz="quarter" idx="13"/>
          </p:nvPr>
        </p:nvSpPr>
        <p:spPr/>
        <p:txBody>
          <a:bodyPr>
            <a:noAutofit/>
          </a:bodyPr>
          <a:lstStyle/>
          <a:p>
            <a:r>
              <a:rPr lang="ru-RU" sz="1200" dirty="0">
                <a:effectLst/>
              </a:rPr>
              <a:t>2. спрямуйте ВАШУ ЕНЕРГІЮ НА ВЗАЄМОВІДНОСИНИ З ДРУЖИНОЮ. </a:t>
            </a:r>
          </a:p>
          <a:p>
            <a:r>
              <a:rPr lang="ru-RU" sz="1200" dirty="0">
                <a:effectLst/>
              </a:rPr>
              <a:t>Вам слід використовувати всю вашу силу, щоб служити вашій дружині. Що подобається Вашій дружині? Можливо їй подобається, що ви застеляєте ліжко, готуєте сніданок для дітей, чи миєте посуд. Можливо вона любить квіти або ласки, вечерю разом. Складіть список таких маленьких речей на кожен день і коли ви спокушаєтеся, моліться за Божу благодать, яка дасть вам сили служити своїй дружині.</a:t>
            </a:r>
          </a:p>
        </p:txBody>
      </p:sp>
      <p:pic>
        <p:nvPicPr>
          <p:cNvPr id="9" name="Content Placeholder 10">
            <a:extLst>
              <a:ext uri="{FF2B5EF4-FFF2-40B4-BE49-F238E27FC236}">
                <a16:creationId xmlns:a16="http://schemas.microsoft.com/office/drawing/2014/main" id="{6AADA80F-5A1B-6A40-A25D-C3E2299EB516}"/>
              </a:ext>
            </a:extLst>
          </p:cNvPr>
          <p:cNvPicPr>
            <a:picLocks noGrp="1" noChangeAspect="1"/>
          </p:cNvPicPr>
          <p:nvPr>
            <p:ph sz="quarter" idx="14"/>
          </p:nvPr>
        </p:nvPicPr>
        <p:blipFill>
          <a:blip r:embed="rId2"/>
          <a:stretch>
            <a:fillRect/>
          </a:stretch>
        </p:blipFill>
        <p:spPr>
          <a:xfrm>
            <a:off x="4844141" y="2367093"/>
            <a:ext cx="3424107" cy="3424107"/>
          </a:xfrm>
          <a:prstGeom prst="rect">
            <a:avLst/>
          </a:prstGeom>
        </p:spPr>
      </p:pic>
      <p:pic>
        <p:nvPicPr>
          <p:cNvPr id="10" name="Content Placeholder 10">
            <a:extLst>
              <a:ext uri="{FF2B5EF4-FFF2-40B4-BE49-F238E27FC236}">
                <a16:creationId xmlns:a16="http://schemas.microsoft.com/office/drawing/2014/main" id="{F1EBF5F9-9CD5-8B45-B03A-6604E0DCDCCB}"/>
              </a:ext>
            </a:extLst>
          </p:cNvPr>
          <p:cNvPicPr>
            <a:picLocks noChangeAspect="1"/>
          </p:cNvPicPr>
          <p:nvPr/>
        </p:nvPicPr>
        <p:blipFill>
          <a:blip r:embed="rId2"/>
          <a:stretch>
            <a:fillRect/>
          </a:stretch>
        </p:blipFill>
        <p:spPr>
          <a:xfrm>
            <a:off x="4831687" y="2367093"/>
            <a:ext cx="3429444" cy="3429444"/>
          </a:xfrm>
          <a:prstGeom prst="rect">
            <a:avLst/>
          </a:prstGeom>
        </p:spPr>
      </p:pic>
    </p:spTree>
    <p:extLst>
      <p:ext uri="{BB962C8B-B14F-4D97-AF65-F5344CB8AC3E}">
        <p14:creationId xmlns:p14="http://schemas.microsoft.com/office/powerpoint/2010/main" val="193499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DCA00-23C1-B246-8181-E1FE7FD30C29}"/>
              </a:ext>
            </a:extLst>
          </p:cNvPr>
          <p:cNvSpPr>
            <a:spLocks noGrp="1"/>
          </p:cNvSpPr>
          <p:nvPr>
            <p:ph type="title"/>
          </p:nvPr>
        </p:nvSpPr>
        <p:spPr/>
        <p:txBody>
          <a:bodyPr>
            <a:normAutofit/>
          </a:bodyPr>
          <a:lstStyle/>
          <a:p>
            <a:r>
              <a:rPr lang="ru-RU" sz="4800" dirty="0">
                <a:effectLst/>
              </a:rPr>
              <a:t>Благодать подружжя чи самотності</a:t>
            </a:r>
            <a:endParaRPr lang="en-US" sz="4800" dirty="0"/>
          </a:p>
        </p:txBody>
      </p:sp>
      <p:sp>
        <p:nvSpPr>
          <p:cNvPr id="3" name="Content Placeholder 2">
            <a:extLst>
              <a:ext uri="{FF2B5EF4-FFF2-40B4-BE49-F238E27FC236}">
                <a16:creationId xmlns:a16="http://schemas.microsoft.com/office/drawing/2014/main" id="{1C1B70FD-C33C-3A49-B951-D23A51AE0C55}"/>
              </a:ext>
            </a:extLst>
          </p:cNvPr>
          <p:cNvSpPr>
            <a:spLocks noGrp="1"/>
          </p:cNvSpPr>
          <p:nvPr>
            <p:ph sz="quarter" idx="13"/>
          </p:nvPr>
        </p:nvSpPr>
        <p:spPr/>
        <p:txBody>
          <a:bodyPr>
            <a:normAutofit lnSpcReduction="10000"/>
          </a:bodyPr>
          <a:lstStyle/>
          <a:p>
            <a:r>
              <a:rPr lang="ru-RU" sz="1600" dirty="0">
                <a:effectLst/>
              </a:rPr>
              <a:t>3. Спрямуйте всі ваші сексуальні бажання до дружини. </a:t>
            </a:r>
          </a:p>
          <a:p>
            <a:r>
              <a:rPr lang="ru-RU" sz="1600" dirty="0">
                <a:effectLst/>
              </a:rPr>
              <a:t>Важливо, щоб третьому передували два перші. Якщо ви не будете трудитися над своїм серцем, щоб воно було сповнене любов'ю до вашої дружини й не будете готові служити її потребам, ваші сексуальні бажання щодо неї будуть егоїстичними та гріховними. </a:t>
            </a:r>
            <a:br>
              <a:rPr lang="ru-RU" sz="1600" dirty="0">
                <a:effectLst/>
              </a:rPr>
            </a:br>
            <a:endParaRPr lang="ru-RU" sz="1600" dirty="0">
              <a:effectLst/>
            </a:endParaRPr>
          </a:p>
        </p:txBody>
      </p:sp>
      <p:pic>
        <p:nvPicPr>
          <p:cNvPr id="9" name="Content Placeholder 10">
            <a:extLst>
              <a:ext uri="{FF2B5EF4-FFF2-40B4-BE49-F238E27FC236}">
                <a16:creationId xmlns:a16="http://schemas.microsoft.com/office/drawing/2014/main" id="{6AADA80F-5A1B-6A40-A25D-C3E2299EB516}"/>
              </a:ext>
            </a:extLst>
          </p:cNvPr>
          <p:cNvPicPr>
            <a:picLocks noGrp="1" noChangeAspect="1"/>
          </p:cNvPicPr>
          <p:nvPr>
            <p:ph sz="quarter" idx="14"/>
          </p:nvPr>
        </p:nvPicPr>
        <p:blipFill>
          <a:blip r:embed="rId2"/>
          <a:stretch>
            <a:fillRect/>
          </a:stretch>
        </p:blipFill>
        <p:spPr>
          <a:xfrm>
            <a:off x="4844141" y="2367093"/>
            <a:ext cx="3424107" cy="3424107"/>
          </a:xfrm>
          <a:prstGeom prst="rect">
            <a:avLst/>
          </a:prstGeom>
        </p:spPr>
      </p:pic>
      <p:pic>
        <p:nvPicPr>
          <p:cNvPr id="10" name="Content Placeholder 10">
            <a:extLst>
              <a:ext uri="{FF2B5EF4-FFF2-40B4-BE49-F238E27FC236}">
                <a16:creationId xmlns:a16="http://schemas.microsoft.com/office/drawing/2014/main" id="{F1EBF5F9-9CD5-8B45-B03A-6604E0DCDCCB}"/>
              </a:ext>
            </a:extLst>
          </p:cNvPr>
          <p:cNvPicPr>
            <a:picLocks noChangeAspect="1"/>
          </p:cNvPicPr>
          <p:nvPr/>
        </p:nvPicPr>
        <p:blipFill>
          <a:blip r:embed="rId2"/>
          <a:stretch>
            <a:fillRect/>
          </a:stretch>
        </p:blipFill>
        <p:spPr>
          <a:xfrm>
            <a:off x="4831687" y="2367093"/>
            <a:ext cx="3429444" cy="3429444"/>
          </a:xfrm>
          <a:prstGeom prst="rect">
            <a:avLst/>
          </a:prstGeom>
        </p:spPr>
      </p:pic>
    </p:spTree>
    <p:extLst>
      <p:ext uri="{BB962C8B-B14F-4D97-AF65-F5344CB8AC3E}">
        <p14:creationId xmlns:p14="http://schemas.microsoft.com/office/powerpoint/2010/main" val="624137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DCA00-23C1-B246-8181-E1FE7FD30C29}"/>
              </a:ext>
            </a:extLst>
          </p:cNvPr>
          <p:cNvSpPr>
            <a:spLocks noGrp="1"/>
          </p:cNvSpPr>
          <p:nvPr>
            <p:ph type="title"/>
          </p:nvPr>
        </p:nvSpPr>
        <p:spPr/>
        <p:txBody>
          <a:bodyPr>
            <a:normAutofit/>
          </a:bodyPr>
          <a:lstStyle/>
          <a:p>
            <a:r>
              <a:rPr lang="ru-RU" sz="4800" dirty="0">
                <a:effectLst/>
              </a:rPr>
              <a:t>Благодать подружжя чи самотності</a:t>
            </a:r>
            <a:endParaRPr lang="en-US" sz="4800" dirty="0"/>
          </a:p>
        </p:txBody>
      </p:sp>
      <p:sp>
        <p:nvSpPr>
          <p:cNvPr id="3" name="Content Placeholder 2">
            <a:extLst>
              <a:ext uri="{FF2B5EF4-FFF2-40B4-BE49-F238E27FC236}">
                <a16:creationId xmlns:a16="http://schemas.microsoft.com/office/drawing/2014/main" id="{1C1B70FD-C33C-3A49-B951-D23A51AE0C55}"/>
              </a:ext>
            </a:extLst>
          </p:cNvPr>
          <p:cNvSpPr>
            <a:spLocks noGrp="1"/>
          </p:cNvSpPr>
          <p:nvPr>
            <p:ph sz="quarter" idx="13"/>
          </p:nvPr>
        </p:nvSpPr>
        <p:spPr/>
        <p:txBody>
          <a:bodyPr>
            <a:normAutofit/>
          </a:bodyPr>
          <a:lstStyle/>
          <a:p>
            <a:r>
              <a:rPr lang="ru-RU" sz="1200" dirty="0">
                <a:effectLst/>
              </a:rPr>
              <a:t>Плід сексуальних задоволень належить тому, хто добре дбає про рослину в цілому, про її коріння та зростання. Якщо така турбота є – то ваші сексуальні стосунки будуть регулярними та захопливими у вашому шлюбі. Моліться про ці стосунки зі своєю дружиною і щоб Господь благословив вас горіти бажанням до своєї дружини, думати про те, як вона виглядає і як вона робить вас щасливим.</a:t>
            </a:r>
          </a:p>
        </p:txBody>
      </p:sp>
      <p:pic>
        <p:nvPicPr>
          <p:cNvPr id="9" name="Content Placeholder 10">
            <a:extLst>
              <a:ext uri="{FF2B5EF4-FFF2-40B4-BE49-F238E27FC236}">
                <a16:creationId xmlns:a16="http://schemas.microsoft.com/office/drawing/2014/main" id="{6AADA80F-5A1B-6A40-A25D-C3E2299EB516}"/>
              </a:ext>
            </a:extLst>
          </p:cNvPr>
          <p:cNvPicPr>
            <a:picLocks noGrp="1" noChangeAspect="1"/>
          </p:cNvPicPr>
          <p:nvPr>
            <p:ph sz="quarter" idx="14"/>
          </p:nvPr>
        </p:nvPicPr>
        <p:blipFill>
          <a:blip r:embed="rId2"/>
          <a:stretch>
            <a:fillRect/>
          </a:stretch>
        </p:blipFill>
        <p:spPr>
          <a:xfrm>
            <a:off x="4844141" y="2367093"/>
            <a:ext cx="3424107" cy="3424107"/>
          </a:xfrm>
          <a:prstGeom prst="rect">
            <a:avLst/>
          </a:prstGeom>
        </p:spPr>
      </p:pic>
      <p:pic>
        <p:nvPicPr>
          <p:cNvPr id="10" name="Content Placeholder 10">
            <a:extLst>
              <a:ext uri="{FF2B5EF4-FFF2-40B4-BE49-F238E27FC236}">
                <a16:creationId xmlns:a16="http://schemas.microsoft.com/office/drawing/2014/main" id="{F1EBF5F9-9CD5-8B45-B03A-6604E0DCDCCB}"/>
              </a:ext>
            </a:extLst>
          </p:cNvPr>
          <p:cNvPicPr>
            <a:picLocks noChangeAspect="1"/>
          </p:cNvPicPr>
          <p:nvPr/>
        </p:nvPicPr>
        <p:blipFill>
          <a:blip r:embed="rId2"/>
          <a:stretch>
            <a:fillRect/>
          </a:stretch>
        </p:blipFill>
        <p:spPr>
          <a:xfrm>
            <a:off x="4831687" y="2367093"/>
            <a:ext cx="3429444" cy="3429444"/>
          </a:xfrm>
          <a:prstGeom prst="rect">
            <a:avLst/>
          </a:prstGeom>
        </p:spPr>
      </p:pic>
    </p:spTree>
    <p:extLst>
      <p:ext uri="{BB962C8B-B14F-4D97-AF65-F5344CB8AC3E}">
        <p14:creationId xmlns:p14="http://schemas.microsoft.com/office/powerpoint/2010/main" val="1779817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DCA00-23C1-B246-8181-E1FE7FD30C29}"/>
              </a:ext>
            </a:extLst>
          </p:cNvPr>
          <p:cNvSpPr>
            <a:spLocks noGrp="1"/>
          </p:cNvSpPr>
          <p:nvPr>
            <p:ph type="title"/>
          </p:nvPr>
        </p:nvSpPr>
        <p:spPr/>
        <p:txBody>
          <a:bodyPr>
            <a:normAutofit/>
          </a:bodyPr>
          <a:lstStyle/>
          <a:p>
            <a:r>
              <a:rPr lang="ru-RU" sz="4800" dirty="0">
                <a:effectLst/>
              </a:rPr>
              <a:t>Для самотніх</a:t>
            </a:r>
            <a:endParaRPr lang="en-US" sz="4800" dirty="0"/>
          </a:p>
        </p:txBody>
      </p:sp>
      <p:sp>
        <p:nvSpPr>
          <p:cNvPr id="3" name="Content Placeholder 2">
            <a:extLst>
              <a:ext uri="{FF2B5EF4-FFF2-40B4-BE49-F238E27FC236}">
                <a16:creationId xmlns:a16="http://schemas.microsoft.com/office/drawing/2014/main" id="{1C1B70FD-C33C-3A49-B951-D23A51AE0C55}"/>
              </a:ext>
            </a:extLst>
          </p:cNvPr>
          <p:cNvSpPr>
            <a:spLocks noGrp="1"/>
          </p:cNvSpPr>
          <p:nvPr>
            <p:ph sz="quarter" idx="13"/>
          </p:nvPr>
        </p:nvSpPr>
        <p:spPr/>
        <p:txBody>
          <a:bodyPr>
            <a:normAutofit/>
          </a:bodyPr>
          <a:lstStyle/>
          <a:p>
            <a:r>
              <a:rPr lang="ru-RU" sz="2400" dirty="0"/>
              <a:t>1Кор 7:9</a:t>
            </a:r>
          </a:p>
          <a:p>
            <a:r>
              <a:rPr lang="ru-RU" sz="1600" dirty="0">
                <a:effectLst/>
              </a:rPr>
              <a:t>Павло не вчить тому, що шлюб це лікування від ваших хтивих бажань, але це єдиний законний спосіб для статевих стосунків. Якщо Ви відчуваєте Богом дане це бажання і потяг до протилежної статі, то уривок із притч має підбадьорити вас до шлюбу з благочестивою жінкою.</a:t>
            </a:r>
          </a:p>
        </p:txBody>
      </p:sp>
      <p:pic>
        <p:nvPicPr>
          <p:cNvPr id="9" name="Content Placeholder 10">
            <a:extLst>
              <a:ext uri="{FF2B5EF4-FFF2-40B4-BE49-F238E27FC236}">
                <a16:creationId xmlns:a16="http://schemas.microsoft.com/office/drawing/2014/main" id="{6AADA80F-5A1B-6A40-A25D-C3E2299EB516}"/>
              </a:ext>
            </a:extLst>
          </p:cNvPr>
          <p:cNvPicPr>
            <a:picLocks noGrp="1" noChangeAspect="1"/>
          </p:cNvPicPr>
          <p:nvPr>
            <p:ph sz="quarter" idx="14"/>
          </p:nvPr>
        </p:nvPicPr>
        <p:blipFill>
          <a:blip r:embed="rId2"/>
          <a:stretch>
            <a:fillRect/>
          </a:stretch>
        </p:blipFill>
        <p:spPr>
          <a:xfrm>
            <a:off x="4844141" y="2367093"/>
            <a:ext cx="3424107" cy="3424107"/>
          </a:xfrm>
          <a:prstGeom prst="rect">
            <a:avLst/>
          </a:prstGeom>
        </p:spPr>
      </p:pic>
      <p:pic>
        <p:nvPicPr>
          <p:cNvPr id="10" name="Content Placeholder 10">
            <a:extLst>
              <a:ext uri="{FF2B5EF4-FFF2-40B4-BE49-F238E27FC236}">
                <a16:creationId xmlns:a16="http://schemas.microsoft.com/office/drawing/2014/main" id="{F1EBF5F9-9CD5-8B45-B03A-6604E0DCDCCB}"/>
              </a:ext>
            </a:extLst>
          </p:cNvPr>
          <p:cNvPicPr>
            <a:picLocks noChangeAspect="1"/>
          </p:cNvPicPr>
          <p:nvPr/>
        </p:nvPicPr>
        <p:blipFill>
          <a:blip r:embed="rId2"/>
          <a:stretch>
            <a:fillRect/>
          </a:stretch>
        </p:blipFill>
        <p:spPr>
          <a:xfrm>
            <a:off x="4831687" y="2367093"/>
            <a:ext cx="3429444" cy="3429444"/>
          </a:xfrm>
          <a:prstGeom prst="rect">
            <a:avLst/>
          </a:prstGeom>
        </p:spPr>
      </p:pic>
    </p:spTree>
    <p:extLst>
      <p:ext uri="{BB962C8B-B14F-4D97-AF65-F5344CB8AC3E}">
        <p14:creationId xmlns:p14="http://schemas.microsoft.com/office/powerpoint/2010/main" val="750173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DCA00-23C1-B246-8181-E1FE7FD30C29}"/>
              </a:ext>
            </a:extLst>
          </p:cNvPr>
          <p:cNvSpPr>
            <a:spLocks noGrp="1"/>
          </p:cNvSpPr>
          <p:nvPr>
            <p:ph type="title"/>
          </p:nvPr>
        </p:nvSpPr>
        <p:spPr/>
        <p:txBody>
          <a:bodyPr>
            <a:normAutofit/>
          </a:bodyPr>
          <a:lstStyle/>
          <a:p>
            <a:r>
              <a:rPr lang="ru-RU" sz="4800" dirty="0">
                <a:effectLst/>
              </a:rPr>
              <a:t>Для самотніх</a:t>
            </a:r>
            <a:endParaRPr lang="en-US" sz="4800" dirty="0"/>
          </a:p>
        </p:txBody>
      </p:sp>
      <p:sp>
        <p:nvSpPr>
          <p:cNvPr id="3" name="Content Placeholder 2">
            <a:extLst>
              <a:ext uri="{FF2B5EF4-FFF2-40B4-BE49-F238E27FC236}">
                <a16:creationId xmlns:a16="http://schemas.microsoft.com/office/drawing/2014/main" id="{1C1B70FD-C33C-3A49-B951-D23A51AE0C55}"/>
              </a:ext>
            </a:extLst>
          </p:cNvPr>
          <p:cNvSpPr>
            <a:spLocks noGrp="1"/>
          </p:cNvSpPr>
          <p:nvPr>
            <p:ph sz="quarter" idx="13"/>
          </p:nvPr>
        </p:nvSpPr>
        <p:spPr/>
        <p:txBody>
          <a:bodyPr>
            <a:normAutofit/>
          </a:bodyPr>
          <a:lstStyle/>
          <a:p>
            <a:r>
              <a:rPr lang="ru-RU" sz="1600" dirty="0">
                <a:effectLst/>
              </a:rPr>
              <a:t>ЯКЩО, МОЖЛИВО, ви НІКОЛИ НЕ Оженитесь АБО НЕ ВИЙДете ЗАміж, АБО ВИ ЩЕ ДУЖЕ ДАЛЕКИ ВІД ЦЬОГО, ТОДі ВАМ варто ДІЗНАТИСЯ ІСТИНУ З ПИСАННЯ, ЩО ШЛЮБ зразок ВІДНОШЕНЬ, ЯКИЙ Вказує на відносини між богом і церквою.</a:t>
            </a:r>
          </a:p>
          <a:p>
            <a:r>
              <a:rPr lang="ru-RU" sz="1600" dirty="0"/>
              <a:t>До єФЕСЯН 5:32</a:t>
            </a:r>
          </a:p>
        </p:txBody>
      </p:sp>
      <p:pic>
        <p:nvPicPr>
          <p:cNvPr id="9" name="Content Placeholder 10">
            <a:extLst>
              <a:ext uri="{FF2B5EF4-FFF2-40B4-BE49-F238E27FC236}">
                <a16:creationId xmlns:a16="http://schemas.microsoft.com/office/drawing/2014/main" id="{6AADA80F-5A1B-6A40-A25D-C3E2299EB516}"/>
              </a:ext>
            </a:extLst>
          </p:cNvPr>
          <p:cNvPicPr>
            <a:picLocks noGrp="1" noChangeAspect="1"/>
          </p:cNvPicPr>
          <p:nvPr>
            <p:ph sz="quarter" idx="14"/>
          </p:nvPr>
        </p:nvPicPr>
        <p:blipFill>
          <a:blip r:embed="rId2"/>
          <a:stretch>
            <a:fillRect/>
          </a:stretch>
        </p:blipFill>
        <p:spPr>
          <a:xfrm>
            <a:off x="4844141" y="2367093"/>
            <a:ext cx="3424107" cy="3424107"/>
          </a:xfrm>
          <a:prstGeom prst="rect">
            <a:avLst/>
          </a:prstGeom>
        </p:spPr>
      </p:pic>
      <p:pic>
        <p:nvPicPr>
          <p:cNvPr id="10" name="Content Placeholder 10">
            <a:extLst>
              <a:ext uri="{FF2B5EF4-FFF2-40B4-BE49-F238E27FC236}">
                <a16:creationId xmlns:a16="http://schemas.microsoft.com/office/drawing/2014/main" id="{F1EBF5F9-9CD5-8B45-B03A-6604E0DCDCCB}"/>
              </a:ext>
            </a:extLst>
          </p:cNvPr>
          <p:cNvPicPr>
            <a:picLocks noChangeAspect="1"/>
          </p:cNvPicPr>
          <p:nvPr/>
        </p:nvPicPr>
        <p:blipFill>
          <a:blip r:embed="rId2"/>
          <a:stretch>
            <a:fillRect/>
          </a:stretch>
        </p:blipFill>
        <p:spPr>
          <a:xfrm>
            <a:off x="4831687" y="2367093"/>
            <a:ext cx="3429444" cy="3429444"/>
          </a:xfrm>
          <a:prstGeom prst="rect">
            <a:avLst/>
          </a:prstGeom>
        </p:spPr>
      </p:pic>
    </p:spTree>
    <p:extLst>
      <p:ext uri="{BB962C8B-B14F-4D97-AF65-F5344CB8AC3E}">
        <p14:creationId xmlns:p14="http://schemas.microsoft.com/office/powerpoint/2010/main" val="2086782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DCA00-23C1-B246-8181-E1FE7FD30C29}"/>
              </a:ext>
            </a:extLst>
          </p:cNvPr>
          <p:cNvSpPr>
            <a:spLocks noGrp="1"/>
          </p:cNvSpPr>
          <p:nvPr>
            <p:ph type="title"/>
          </p:nvPr>
        </p:nvSpPr>
        <p:spPr/>
        <p:txBody>
          <a:bodyPr>
            <a:normAutofit fontScale="90000"/>
          </a:bodyPr>
          <a:lstStyle/>
          <a:p>
            <a:r>
              <a:rPr lang="ru-RU" sz="6000" dirty="0">
                <a:effectLst/>
              </a:rPr>
              <a:t>Благодать, що змінює</a:t>
            </a:r>
            <a:endParaRPr lang="en-US" sz="6000" dirty="0"/>
          </a:p>
        </p:txBody>
      </p:sp>
      <p:sp>
        <p:nvSpPr>
          <p:cNvPr id="3" name="Content Placeholder 2">
            <a:extLst>
              <a:ext uri="{FF2B5EF4-FFF2-40B4-BE49-F238E27FC236}">
                <a16:creationId xmlns:a16="http://schemas.microsoft.com/office/drawing/2014/main" id="{1C1B70FD-C33C-3A49-B951-D23A51AE0C55}"/>
              </a:ext>
            </a:extLst>
          </p:cNvPr>
          <p:cNvSpPr>
            <a:spLocks noGrp="1"/>
          </p:cNvSpPr>
          <p:nvPr>
            <p:ph sz="quarter" idx="13"/>
          </p:nvPr>
        </p:nvSpPr>
        <p:spPr/>
        <p:txBody>
          <a:bodyPr>
            <a:normAutofit fontScale="92500" lnSpcReduction="10000"/>
          </a:bodyPr>
          <a:lstStyle/>
          <a:p>
            <a:r>
              <a:rPr lang="ru-RU" sz="1600" dirty="0">
                <a:effectLst/>
              </a:rPr>
              <a:t>Ти мусиш розповісти все Йому. Скажи йому, що ти зробив, про що ти думав і чого хотів. Будь чесним, плач і проси його пробачити тобі. Проси у нього благодаті, щоб бути іншим. Так ти не покладаєшся на себе в перемозі над своїми гріхами, але приходиш до престолу благодаті, де Ісус готовий відповісти тобі милістю і допомогти тобі у твоїй нужді.</a:t>
            </a:r>
          </a:p>
          <a:p>
            <a:r>
              <a:rPr lang="ru-RU" sz="1600" dirty="0">
                <a:effectLst/>
              </a:rPr>
              <a:t>Євреїв 4:16</a:t>
            </a:r>
          </a:p>
        </p:txBody>
      </p:sp>
      <p:sp>
        <p:nvSpPr>
          <p:cNvPr id="5" name="Content Placeholder 4">
            <a:extLst>
              <a:ext uri="{FF2B5EF4-FFF2-40B4-BE49-F238E27FC236}">
                <a16:creationId xmlns:a16="http://schemas.microsoft.com/office/drawing/2014/main" id="{6F365224-F883-4A44-8BB5-C919706EA340}"/>
              </a:ext>
            </a:extLst>
          </p:cNvPr>
          <p:cNvSpPr>
            <a:spLocks noGrp="1"/>
          </p:cNvSpPr>
          <p:nvPr>
            <p:ph sz="quarter" idx="14"/>
          </p:nvPr>
        </p:nvSpPr>
        <p:spPr/>
        <p:txBody>
          <a:bodyPr/>
          <a:lstStyle/>
          <a:p>
            <a:endParaRPr lang="en-US" dirty="0"/>
          </a:p>
        </p:txBody>
      </p:sp>
      <p:pic>
        <p:nvPicPr>
          <p:cNvPr id="7" name="Content Placeholder 10">
            <a:extLst>
              <a:ext uri="{FF2B5EF4-FFF2-40B4-BE49-F238E27FC236}">
                <a16:creationId xmlns:a16="http://schemas.microsoft.com/office/drawing/2014/main" id="{FCF0F672-2112-EB48-87A6-2A5F739DF2B3}"/>
              </a:ext>
            </a:extLst>
          </p:cNvPr>
          <p:cNvPicPr>
            <a:picLocks noChangeAspect="1"/>
          </p:cNvPicPr>
          <p:nvPr/>
        </p:nvPicPr>
        <p:blipFill>
          <a:blip r:embed="rId2"/>
          <a:stretch>
            <a:fillRect/>
          </a:stretch>
        </p:blipFill>
        <p:spPr>
          <a:xfrm>
            <a:off x="4831687" y="2367093"/>
            <a:ext cx="3429444" cy="3429444"/>
          </a:xfrm>
          <a:prstGeom prst="rect">
            <a:avLst/>
          </a:prstGeom>
        </p:spPr>
      </p:pic>
    </p:spTree>
    <p:extLst>
      <p:ext uri="{BB962C8B-B14F-4D97-AF65-F5344CB8AC3E}">
        <p14:creationId xmlns:p14="http://schemas.microsoft.com/office/powerpoint/2010/main" val="1531527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DCA00-23C1-B246-8181-E1FE7FD30C29}"/>
              </a:ext>
            </a:extLst>
          </p:cNvPr>
          <p:cNvSpPr>
            <a:spLocks noGrp="1"/>
          </p:cNvSpPr>
          <p:nvPr>
            <p:ph type="title"/>
          </p:nvPr>
        </p:nvSpPr>
        <p:spPr/>
        <p:txBody>
          <a:bodyPr>
            <a:normAutofit/>
          </a:bodyPr>
          <a:lstStyle/>
          <a:p>
            <a:r>
              <a:rPr lang="ru-RU" sz="4800" dirty="0">
                <a:effectLst/>
              </a:rPr>
              <a:t>Для самотніх</a:t>
            </a:r>
            <a:endParaRPr lang="en-US" sz="4800" dirty="0"/>
          </a:p>
        </p:txBody>
      </p:sp>
      <p:sp>
        <p:nvSpPr>
          <p:cNvPr id="3" name="Content Placeholder 2">
            <a:extLst>
              <a:ext uri="{FF2B5EF4-FFF2-40B4-BE49-F238E27FC236}">
                <a16:creationId xmlns:a16="http://schemas.microsoft.com/office/drawing/2014/main" id="{1C1B70FD-C33C-3A49-B951-D23A51AE0C55}"/>
              </a:ext>
            </a:extLst>
          </p:cNvPr>
          <p:cNvSpPr>
            <a:spLocks noGrp="1"/>
          </p:cNvSpPr>
          <p:nvPr>
            <p:ph sz="quarter" idx="13"/>
          </p:nvPr>
        </p:nvSpPr>
        <p:spPr/>
        <p:txBody>
          <a:bodyPr>
            <a:noAutofit/>
          </a:bodyPr>
          <a:lstStyle/>
          <a:p>
            <a:r>
              <a:rPr lang="ru-RU" sz="1400" dirty="0">
                <a:effectLst/>
              </a:rPr>
              <a:t>якщо у вас є богом даний цей сексуальний потяг, для вас не обов'язково шлюб має бути життєво необхідним. Шлюб дивовижний і важливий. Але основна причина з якої Бог установив інститут шлюбу це для того, щоб показати євангеліє Христове та відношення між Богом та церквою. Якщо ви зрозуміли суть, то вам вже не потрібна тінь.</a:t>
            </a:r>
          </a:p>
          <a:p>
            <a:r>
              <a:rPr lang="ru-RU" sz="1400" dirty="0"/>
              <a:t>Одкровення 1</a:t>
            </a:r>
            <a:r>
              <a:rPr lang="en-US" sz="1400" dirty="0"/>
              <a:t>9</a:t>
            </a:r>
            <a:r>
              <a:rPr lang="ru-RU" sz="1400" dirty="0"/>
              <a:t>:6-9 </a:t>
            </a:r>
          </a:p>
        </p:txBody>
      </p:sp>
      <p:pic>
        <p:nvPicPr>
          <p:cNvPr id="9" name="Content Placeholder 10">
            <a:extLst>
              <a:ext uri="{FF2B5EF4-FFF2-40B4-BE49-F238E27FC236}">
                <a16:creationId xmlns:a16="http://schemas.microsoft.com/office/drawing/2014/main" id="{6AADA80F-5A1B-6A40-A25D-C3E2299EB516}"/>
              </a:ext>
            </a:extLst>
          </p:cNvPr>
          <p:cNvPicPr>
            <a:picLocks noGrp="1" noChangeAspect="1"/>
          </p:cNvPicPr>
          <p:nvPr>
            <p:ph sz="quarter" idx="14"/>
          </p:nvPr>
        </p:nvPicPr>
        <p:blipFill>
          <a:blip r:embed="rId2"/>
          <a:stretch>
            <a:fillRect/>
          </a:stretch>
        </p:blipFill>
        <p:spPr>
          <a:xfrm>
            <a:off x="4844141" y="2367093"/>
            <a:ext cx="3424107" cy="3424107"/>
          </a:xfrm>
          <a:prstGeom prst="rect">
            <a:avLst/>
          </a:prstGeom>
        </p:spPr>
      </p:pic>
      <p:pic>
        <p:nvPicPr>
          <p:cNvPr id="10" name="Content Placeholder 10">
            <a:extLst>
              <a:ext uri="{FF2B5EF4-FFF2-40B4-BE49-F238E27FC236}">
                <a16:creationId xmlns:a16="http://schemas.microsoft.com/office/drawing/2014/main" id="{F1EBF5F9-9CD5-8B45-B03A-6604E0DCDCCB}"/>
              </a:ext>
            </a:extLst>
          </p:cNvPr>
          <p:cNvPicPr>
            <a:picLocks noChangeAspect="1"/>
          </p:cNvPicPr>
          <p:nvPr/>
        </p:nvPicPr>
        <p:blipFill>
          <a:blip r:embed="rId2"/>
          <a:stretch>
            <a:fillRect/>
          </a:stretch>
        </p:blipFill>
        <p:spPr>
          <a:xfrm>
            <a:off x="4831687" y="2367093"/>
            <a:ext cx="3429444" cy="3429444"/>
          </a:xfrm>
          <a:prstGeom prst="rect">
            <a:avLst/>
          </a:prstGeom>
        </p:spPr>
      </p:pic>
    </p:spTree>
    <p:extLst>
      <p:ext uri="{BB962C8B-B14F-4D97-AF65-F5344CB8AC3E}">
        <p14:creationId xmlns:p14="http://schemas.microsoft.com/office/powerpoint/2010/main" val="196631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DCA00-23C1-B246-8181-E1FE7FD30C29}"/>
              </a:ext>
            </a:extLst>
          </p:cNvPr>
          <p:cNvSpPr>
            <a:spLocks noGrp="1"/>
          </p:cNvSpPr>
          <p:nvPr>
            <p:ph type="title"/>
          </p:nvPr>
        </p:nvSpPr>
        <p:spPr/>
        <p:txBody>
          <a:bodyPr>
            <a:normAutofit/>
          </a:bodyPr>
          <a:lstStyle/>
          <a:p>
            <a:r>
              <a:rPr lang="ru-RU" sz="4800" dirty="0">
                <a:effectLst/>
              </a:rPr>
              <a:t>Благодать подружжя чи самотності</a:t>
            </a:r>
            <a:endParaRPr lang="en-US" sz="4800" dirty="0"/>
          </a:p>
        </p:txBody>
      </p:sp>
      <p:sp>
        <p:nvSpPr>
          <p:cNvPr id="3" name="Content Placeholder 2">
            <a:extLst>
              <a:ext uri="{FF2B5EF4-FFF2-40B4-BE49-F238E27FC236}">
                <a16:creationId xmlns:a16="http://schemas.microsoft.com/office/drawing/2014/main" id="{1C1B70FD-C33C-3A49-B951-D23A51AE0C55}"/>
              </a:ext>
            </a:extLst>
          </p:cNvPr>
          <p:cNvSpPr>
            <a:spLocks noGrp="1"/>
          </p:cNvSpPr>
          <p:nvPr>
            <p:ph sz="quarter" idx="13"/>
          </p:nvPr>
        </p:nvSpPr>
        <p:spPr/>
        <p:txBody>
          <a:bodyPr>
            <a:normAutofit lnSpcReduction="10000"/>
          </a:bodyPr>
          <a:lstStyle/>
          <a:p>
            <a:r>
              <a:rPr lang="ru-RU" sz="1600" dirty="0">
                <a:effectLst/>
              </a:rPr>
              <a:t>Потрібно також зазначити, що не слід чоловікові бути підзвітним своїй дружині. Така підзвітність смертельно отруює шлюб, коли дружина перетворюється на поліціянта, перевіряє його дії, ставить різні питання, перевіряє його сторінки в інтернеті. Для дружини важливо знати, що її чоловік підзвітний своєму наставнику і вона може мати мир на серці.</a:t>
            </a:r>
          </a:p>
        </p:txBody>
      </p:sp>
      <p:pic>
        <p:nvPicPr>
          <p:cNvPr id="9" name="Content Placeholder 10">
            <a:extLst>
              <a:ext uri="{FF2B5EF4-FFF2-40B4-BE49-F238E27FC236}">
                <a16:creationId xmlns:a16="http://schemas.microsoft.com/office/drawing/2014/main" id="{6AADA80F-5A1B-6A40-A25D-C3E2299EB516}"/>
              </a:ext>
            </a:extLst>
          </p:cNvPr>
          <p:cNvPicPr>
            <a:picLocks noGrp="1" noChangeAspect="1"/>
          </p:cNvPicPr>
          <p:nvPr>
            <p:ph sz="quarter" idx="14"/>
          </p:nvPr>
        </p:nvPicPr>
        <p:blipFill>
          <a:blip r:embed="rId2"/>
          <a:stretch>
            <a:fillRect/>
          </a:stretch>
        </p:blipFill>
        <p:spPr>
          <a:xfrm>
            <a:off x="4844141" y="2367093"/>
            <a:ext cx="3424107" cy="3424107"/>
          </a:xfrm>
          <a:prstGeom prst="rect">
            <a:avLst/>
          </a:prstGeom>
        </p:spPr>
      </p:pic>
      <p:pic>
        <p:nvPicPr>
          <p:cNvPr id="10" name="Content Placeholder 10">
            <a:extLst>
              <a:ext uri="{FF2B5EF4-FFF2-40B4-BE49-F238E27FC236}">
                <a16:creationId xmlns:a16="http://schemas.microsoft.com/office/drawing/2014/main" id="{F1EBF5F9-9CD5-8B45-B03A-6604E0DCDCCB}"/>
              </a:ext>
            </a:extLst>
          </p:cNvPr>
          <p:cNvPicPr>
            <a:picLocks noChangeAspect="1"/>
          </p:cNvPicPr>
          <p:nvPr/>
        </p:nvPicPr>
        <p:blipFill>
          <a:blip r:embed="rId2"/>
          <a:stretch>
            <a:fillRect/>
          </a:stretch>
        </p:blipFill>
        <p:spPr>
          <a:xfrm>
            <a:off x="4831687" y="2367093"/>
            <a:ext cx="3429444" cy="3429444"/>
          </a:xfrm>
          <a:prstGeom prst="rect">
            <a:avLst/>
          </a:prstGeom>
        </p:spPr>
      </p:pic>
    </p:spTree>
    <p:extLst>
      <p:ext uri="{BB962C8B-B14F-4D97-AF65-F5344CB8AC3E}">
        <p14:creationId xmlns:p14="http://schemas.microsoft.com/office/powerpoint/2010/main" val="3652810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DCA00-23C1-B246-8181-E1FE7FD30C29}"/>
              </a:ext>
            </a:extLst>
          </p:cNvPr>
          <p:cNvSpPr>
            <a:spLocks noGrp="1"/>
          </p:cNvSpPr>
          <p:nvPr>
            <p:ph type="title"/>
          </p:nvPr>
        </p:nvSpPr>
        <p:spPr/>
        <p:txBody>
          <a:bodyPr>
            <a:normAutofit/>
          </a:bodyPr>
          <a:lstStyle/>
          <a:p>
            <a:r>
              <a:rPr lang="ru-RU" sz="4800" dirty="0">
                <a:effectLst/>
              </a:rPr>
              <a:t>Благодать подружжя чи самотності</a:t>
            </a:r>
            <a:endParaRPr lang="en-US" sz="4800" dirty="0"/>
          </a:p>
        </p:txBody>
      </p:sp>
      <p:sp>
        <p:nvSpPr>
          <p:cNvPr id="3" name="Content Placeholder 2">
            <a:extLst>
              <a:ext uri="{FF2B5EF4-FFF2-40B4-BE49-F238E27FC236}">
                <a16:creationId xmlns:a16="http://schemas.microsoft.com/office/drawing/2014/main" id="{1C1B70FD-C33C-3A49-B951-D23A51AE0C55}"/>
              </a:ext>
            </a:extLst>
          </p:cNvPr>
          <p:cNvSpPr>
            <a:spLocks noGrp="1"/>
          </p:cNvSpPr>
          <p:nvPr>
            <p:ph sz="quarter" idx="13"/>
          </p:nvPr>
        </p:nvSpPr>
        <p:spPr/>
        <p:txBody>
          <a:bodyPr>
            <a:normAutofit lnSpcReduction="10000"/>
          </a:bodyPr>
          <a:lstStyle/>
          <a:p>
            <a:r>
              <a:rPr lang="ru-RU" sz="1600" dirty="0">
                <a:effectLst/>
              </a:rPr>
              <a:t>Попроси прощення у бога, за те, що ти дозволяв дивитися на дружину з книги притч 5:1-14 </a:t>
            </a:r>
          </a:p>
          <a:p>
            <a:r>
              <a:rPr lang="ru-RU" sz="1600" dirty="0">
                <a:effectLst/>
              </a:rPr>
              <a:t>Подумай якої трансформаційної благодаті тобі потрібно, щоб горіти пристрастю до своєї дружини. Приповісті 31:10-31 </a:t>
            </a:r>
          </a:p>
          <a:p>
            <a:r>
              <a:rPr lang="ru-RU" sz="1600" dirty="0">
                <a:effectLst/>
              </a:rPr>
              <a:t>Якщо ти самотній, проси Божої благодаті, щоб від щирого серця служити для Господа. 1 Кор 7:32-35.</a:t>
            </a:r>
          </a:p>
          <a:p>
            <a:endParaRPr lang="ru-RU" sz="2400" dirty="0"/>
          </a:p>
        </p:txBody>
      </p:sp>
      <p:pic>
        <p:nvPicPr>
          <p:cNvPr id="9" name="Content Placeholder 10">
            <a:extLst>
              <a:ext uri="{FF2B5EF4-FFF2-40B4-BE49-F238E27FC236}">
                <a16:creationId xmlns:a16="http://schemas.microsoft.com/office/drawing/2014/main" id="{6AADA80F-5A1B-6A40-A25D-C3E2299EB516}"/>
              </a:ext>
            </a:extLst>
          </p:cNvPr>
          <p:cNvPicPr>
            <a:picLocks noGrp="1" noChangeAspect="1"/>
          </p:cNvPicPr>
          <p:nvPr>
            <p:ph sz="quarter" idx="14"/>
          </p:nvPr>
        </p:nvPicPr>
        <p:blipFill>
          <a:blip r:embed="rId2"/>
          <a:stretch>
            <a:fillRect/>
          </a:stretch>
        </p:blipFill>
        <p:spPr>
          <a:xfrm>
            <a:off x="4844141" y="2367093"/>
            <a:ext cx="3424107" cy="3424107"/>
          </a:xfrm>
          <a:prstGeom prst="rect">
            <a:avLst/>
          </a:prstGeom>
        </p:spPr>
      </p:pic>
      <p:pic>
        <p:nvPicPr>
          <p:cNvPr id="10" name="Content Placeholder 10">
            <a:extLst>
              <a:ext uri="{FF2B5EF4-FFF2-40B4-BE49-F238E27FC236}">
                <a16:creationId xmlns:a16="http://schemas.microsoft.com/office/drawing/2014/main" id="{F1EBF5F9-9CD5-8B45-B03A-6604E0DCDCCB}"/>
              </a:ext>
            </a:extLst>
          </p:cNvPr>
          <p:cNvPicPr>
            <a:picLocks noChangeAspect="1"/>
          </p:cNvPicPr>
          <p:nvPr/>
        </p:nvPicPr>
        <p:blipFill>
          <a:blip r:embed="rId2"/>
          <a:stretch>
            <a:fillRect/>
          </a:stretch>
        </p:blipFill>
        <p:spPr>
          <a:xfrm>
            <a:off x="4831687" y="2367093"/>
            <a:ext cx="3429444" cy="3429444"/>
          </a:xfrm>
          <a:prstGeom prst="rect">
            <a:avLst/>
          </a:prstGeom>
        </p:spPr>
      </p:pic>
    </p:spTree>
    <p:extLst>
      <p:ext uri="{BB962C8B-B14F-4D97-AF65-F5344CB8AC3E}">
        <p14:creationId xmlns:p14="http://schemas.microsoft.com/office/powerpoint/2010/main" val="3673826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D8A74-F163-AA48-9F58-A1681021BC1A}"/>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4D0F298A-EC6B-D349-A8C6-8DC585E6598F}"/>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45781932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BC258-06F3-4C43-B67B-E3A3E1F778C6}"/>
              </a:ext>
            </a:extLst>
          </p:cNvPr>
          <p:cNvSpPr>
            <a:spLocks noGrp="1"/>
          </p:cNvSpPr>
          <p:nvPr>
            <p:ph type="ctrTitle"/>
          </p:nvPr>
        </p:nvSpPr>
        <p:spPr>
          <a:xfrm>
            <a:off x="935421" y="1300786"/>
            <a:ext cx="7273158" cy="2509213"/>
          </a:xfrm>
        </p:spPr>
        <p:txBody>
          <a:bodyPr>
            <a:normAutofit/>
          </a:bodyPr>
          <a:lstStyle/>
          <a:p>
            <a:r>
              <a:rPr lang="ru-RU" sz="8000" b="1" dirty="0"/>
              <a:t>Нарешті вільний</a:t>
            </a:r>
            <a:endParaRPr lang="en-US" sz="8000" b="1" dirty="0"/>
          </a:p>
        </p:txBody>
      </p:sp>
      <p:sp>
        <p:nvSpPr>
          <p:cNvPr id="3" name="Subtitle 2">
            <a:extLst>
              <a:ext uri="{FF2B5EF4-FFF2-40B4-BE49-F238E27FC236}">
                <a16:creationId xmlns:a16="http://schemas.microsoft.com/office/drawing/2014/main" id="{F35D242C-DBFD-0A4E-BCAA-ED37AE6BA4AA}"/>
              </a:ext>
            </a:extLst>
          </p:cNvPr>
          <p:cNvSpPr>
            <a:spLocks noGrp="1"/>
          </p:cNvSpPr>
          <p:nvPr>
            <p:ph type="subTitle" idx="1"/>
          </p:nvPr>
        </p:nvSpPr>
        <p:spPr/>
        <p:txBody>
          <a:bodyPr>
            <a:normAutofit/>
          </a:bodyPr>
          <a:lstStyle/>
          <a:p>
            <a:r>
              <a:rPr lang="ru-RU" sz="1700" dirty="0">
                <a:effectLst/>
              </a:rPr>
              <a:t>Дев'ять практичних кроків для звільнення від порнографічної залежності</a:t>
            </a:r>
          </a:p>
          <a:p>
            <a:r>
              <a:rPr lang="ru-RU" sz="1700" dirty="0"/>
              <a:t>Листопад 2021 №7</a:t>
            </a:r>
            <a:endParaRPr lang="en-US" sz="1700" dirty="0"/>
          </a:p>
        </p:txBody>
      </p:sp>
    </p:spTree>
    <p:extLst>
      <p:ext uri="{BB962C8B-B14F-4D97-AF65-F5344CB8AC3E}">
        <p14:creationId xmlns:p14="http://schemas.microsoft.com/office/powerpoint/2010/main" val="291208990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DCA00-23C1-B246-8181-E1FE7FD30C29}"/>
              </a:ext>
            </a:extLst>
          </p:cNvPr>
          <p:cNvSpPr>
            <a:spLocks noGrp="1"/>
          </p:cNvSpPr>
          <p:nvPr>
            <p:ph type="title"/>
          </p:nvPr>
        </p:nvSpPr>
        <p:spPr/>
        <p:txBody>
          <a:bodyPr>
            <a:normAutofit/>
          </a:bodyPr>
          <a:lstStyle/>
          <a:p>
            <a:r>
              <a:rPr lang="ru-RU" sz="4800" dirty="0">
                <a:effectLst/>
              </a:rPr>
              <a:t>Благодать смиренності</a:t>
            </a:r>
            <a:endParaRPr lang="en-US" sz="4800" dirty="0"/>
          </a:p>
        </p:txBody>
      </p:sp>
      <p:sp>
        <p:nvSpPr>
          <p:cNvPr id="3" name="Content Placeholder 2">
            <a:extLst>
              <a:ext uri="{FF2B5EF4-FFF2-40B4-BE49-F238E27FC236}">
                <a16:creationId xmlns:a16="http://schemas.microsoft.com/office/drawing/2014/main" id="{1C1B70FD-C33C-3A49-B951-D23A51AE0C55}"/>
              </a:ext>
            </a:extLst>
          </p:cNvPr>
          <p:cNvSpPr>
            <a:spLocks noGrp="1"/>
          </p:cNvSpPr>
          <p:nvPr>
            <p:ph sz="quarter" idx="13"/>
          </p:nvPr>
        </p:nvSpPr>
        <p:spPr/>
        <p:txBody>
          <a:bodyPr>
            <a:normAutofit/>
          </a:bodyPr>
          <a:lstStyle/>
          <a:p>
            <a:r>
              <a:rPr lang="ru-RU" sz="1600" dirty="0"/>
              <a:t>Якова 3:13-16</a:t>
            </a:r>
          </a:p>
          <a:p>
            <a:r>
              <a:rPr lang="ru-RU" sz="1600" dirty="0">
                <a:effectLst/>
              </a:rPr>
              <a:t>Все погане, що робить людина виходить із гордого, егоїстичного та амбітного серця. Якщо розгляд порнографії це зло, а це є зло, тоді це зло виходить із серця повного заздрості, егоїстичних амбіцій і гордості. Вибір дуже простий і зрозумілий: або ти упокорюєшся або ти дивишся на порнографію, і третього не дано.</a:t>
            </a:r>
          </a:p>
        </p:txBody>
      </p:sp>
      <p:pic>
        <p:nvPicPr>
          <p:cNvPr id="9" name="Content Placeholder 10">
            <a:extLst>
              <a:ext uri="{FF2B5EF4-FFF2-40B4-BE49-F238E27FC236}">
                <a16:creationId xmlns:a16="http://schemas.microsoft.com/office/drawing/2014/main" id="{6AADA80F-5A1B-6A40-A25D-C3E2299EB516}"/>
              </a:ext>
            </a:extLst>
          </p:cNvPr>
          <p:cNvPicPr>
            <a:picLocks noGrp="1" noChangeAspect="1"/>
          </p:cNvPicPr>
          <p:nvPr>
            <p:ph sz="quarter" idx="14"/>
          </p:nvPr>
        </p:nvPicPr>
        <p:blipFill>
          <a:blip r:embed="rId2"/>
          <a:stretch>
            <a:fillRect/>
          </a:stretch>
        </p:blipFill>
        <p:spPr>
          <a:xfrm>
            <a:off x="4844141" y="2367093"/>
            <a:ext cx="3424107" cy="3424107"/>
          </a:xfrm>
          <a:prstGeom prst="rect">
            <a:avLst/>
          </a:prstGeom>
        </p:spPr>
      </p:pic>
      <p:pic>
        <p:nvPicPr>
          <p:cNvPr id="10" name="Content Placeholder 10">
            <a:extLst>
              <a:ext uri="{FF2B5EF4-FFF2-40B4-BE49-F238E27FC236}">
                <a16:creationId xmlns:a16="http://schemas.microsoft.com/office/drawing/2014/main" id="{F1EBF5F9-9CD5-8B45-B03A-6604E0DCDCCB}"/>
              </a:ext>
            </a:extLst>
          </p:cNvPr>
          <p:cNvPicPr>
            <a:picLocks noChangeAspect="1"/>
          </p:cNvPicPr>
          <p:nvPr/>
        </p:nvPicPr>
        <p:blipFill>
          <a:blip r:embed="rId2"/>
          <a:stretch>
            <a:fillRect/>
          </a:stretch>
        </p:blipFill>
        <p:spPr>
          <a:xfrm>
            <a:off x="4831687" y="2367093"/>
            <a:ext cx="3429444" cy="3429444"/>
          </a:xfrm>
          <a:prstGeom prst="rect">
            <a:avLst/>
          </a:prstGeom>
        </p:spPr>
      </p:pic>
    </p:spTree>
    <p:extLst>
      <p:ext uri="{BB962C8B-B14F-4D97-AF65-F5344CB8AC3E}">
        <p14:creationId xmlns:p14="http://schemas.microsoft.com/office/powerpoint/2010/main" val="2166042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DCA00-23C1-B246-8181-E1FE7FD30C29}"/>
              </a:ext>
            </a:extLst>
          </p:cNvPr>
          <p:cNvSpPr>
            <a:spLocks noGrp="1"/>
          </p:cNvSpPr>
          <p:nvPr>
            <p:ph type="title"/>
          </p:nvPr>
        </p:nvSpPr>
        <p:spPr/>
        <p:txBody>
          <a:bodyPr>
            <a:normAutofit/>
          </a:bodyPr>
          <a:lstStyle/>
          <a:p>
            <a:r>
              <a:rPr lang="ru-RU" sz="4800" dirty="0">
                <a:effectLst/>
              </a:rPr>
              <a:t>Благодать смиренності</a:t>
            </a:r>
            <a:endParaRPr lang="en-US" sz="4800" dirty="0"/>
          </a:p>
        </p:txBody>
      </p:sp>
      <p:sp>
        <p:nvSpPr>
          <p:cNvPr id="3" name="Content Placeholder 2">
            <a:extLst>
              <a:ext uri="{FF2B5EF4-FFF2-40B4-BE49-F238E27FC236}">
                <a16:creationId xmlns:a16="http://schemas.microsoft.com/office/drawing/2014/main" id="{1C1B70FD-C33C-3A49-B951-D23A51AE0C55}"/>
              </a:ext>
            </a:extLst>
          </p:cNvPr>
          <p:cNvSpPr>
            <a:spLocks noGrp="1"/>
          </p:cNvSpPr>
          <p:nvPr>
            <p:ph sz="quarter" idx="13"/>
          </p:nvPr>
        </p:nvSpPr>
        <p:spPr/>
        <p:txBody>
          <a:bodyPr>
            <a:normAutofit lnSpcReduction="10000"/>
          </a:bodyPr>
          <a:lstStyle/>
          <a:p>
            <a:r>
              <a:rPr lang="ru-RU" sz="1600" dirty="0">
                <a:effectLst/>
              </a:rPr>
              <a:t>Людина дивиться на порнографію через свою гордість і бажання дивитися на жінку неугодним Богові шляхом. Роблячи це він нехтує Божою заповіддю, відкидає задоволення сексуальної близькості у шлюбі та вирішує чинити, як він вважає найкращим для себе. Він нехтує Божим закликом до жертовної Божої любові у шлюбі.</a:t>
            </a:r>
          </a:p>
        </p:txBody>
      </p:sp>
      <p:pic>
        <p:nvPicPr>
          <p:cNvPr id="9" name="Content Placeholder 10">
            <a:extLst>
              <a:ext uri="{FF2B5EF4-FFF2-40B4-BE49-F238E27FC236}">
                <a16:creationId xmlns:a16="http://schemas.microsoft.com/office/drawing/2014/main" id="{6AADA80F-5A1B-6A40-A25D-C3E2299EB516}"/>
              </a:ext>
            </a:extLst>
          </p:cNvPr>
          <p:cNvPicPr>
            <a:picLocks noGrp="1" noChangeAspect="1"/>
          </p:cNvPicPr>
          <p:nvPr>
            <p:ph sz="quarter" idx="14"/>
          </p:nvPr>
        </p:nvPicPr>
        <p:blipFill>
          <a:blip r:embed="rId2"/>
          <a:stretch>
            <a:fillRect/>
          </a:stretch>
        </p:blipFill>
        <p:spPr>
          <a:xfrm>
            <a:off x="4844141" y="2367093"/>
            <a:ext cx="3424107" cy="3424107"/>
          </a:xfrm>
          <a:prstGeom prst="rect">
            <a:avLst/>
          </a:prstGeom>
        </p:spPr>
      </p:pic>
      <p:pic>
        <p:nvPicPr>
          <p:cNvPr id="10" name="Content Placeholder 10">
            <a:extLst>
              <a:ext uri="{FF2B5EF4-FFF2-40B4-BE49-F238E27FC236}">
                <a16:creationId xmlns:a16="http://schemas.microsoft.com/office/drawing/2014/main" id="{F1EBF5F9-9CD5-8B45-B03A-6604E0DCDCCB}"/>
              </a:ext>
            </a:extLst>
          </p:cNvPr>
          <p:cNvPicPr>
            <a:picLocks noChangeAspect="1"/>
          </p:cNvPicPr>
          <p:nvPr/>
        </p:nvPicPr>
        <p:blipFill>
          <a:blip r:embed="rId2"/>
          <a:stretch>
            <a:fillRect/>
          </a:stretch>
        </p:blipFill>
        <p:spPr>
          <a:xfrm>
            <a:off x="4831687" y="2367093"/>
            <a:ext cx="3429444" cy="3429444"/>
          </a:xfrm>
          <a:prstGeom prst="rect">
            <a:avLst/>
          </a:prstGeom>
        </p:spPr>
      </p:pic>
    </p:spTree>
    <p:extLst>
      <p:ext uri="{BB962C8B-B14F-4D97-AF65-F5344CB8AC3E}">
        <p14:creationId xmlns:p14="http://schemas.microsoft.com/office/powerpoint/2010/main" val="2269880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DCA00-23C1-B246-8181-E1FE7FD30C29}"/>
              </a:ext>
            </a:extLst>
          </p:cNvPr>
          <p:cNvSpPr>
            <a:spLocks noGrp="1"/>
          </p:cNvSpPr>
          <p:nvPr>
            <p:ph type="title"/>
          </p:nvPr>
        </p:nvSpPr>
        <p:spPr/>
        <p:txBody>
          <a:bodyPr>
            <a:normAutofit/>
          </a:bodyPr>
          <a:lstStyle/>
          <a:p>
            <a:r>
              <a:rPr lang="ru-RU" sz="4800" dirty="0">
                <a:effectLst/>
              </a:rPr>
              <a:t>Благодать смиренності</a:t>
            </a:r>
            <a:endParaRPr lang="en-US" sz="4800" dirty="0"/>
          </a:p>
        </p:txBody>
      </p:sp>
      <p:sp>
        <p:nvSpPr>
          <p:cNvPr id="3" name="Content Placeholder 2">
            <a:extLst>
              <a:ext uri="{FF2B5EF4-FFF2-40B4-BE49-F238E27FC236}">
                <a16:creationId xmlns:a16="http://schemas.microsoft.com/office/drawing/2014/main" id="{1C1B70FD-C33C-3A49-B951-D23A51AE0C55}"/>
              </a:ext>
            </a:extLst>
          </p:cNvPr>
          <p:cNvSpPr>
            <a:spLocks noGrp="1"/>
          </p:cNvSpPr>
          <p:nvPr>
            <p:ph sz="quarter" idx="13"/>
          </p:nvPr>
        </p:nvSpPr>
        <p:spPr/>
        <p:txBody>
          <a:bodyPr>
            <a:normAutofit/>
          </a:bodyPr>
          <a:lstStyle/>
          <a:p>
            <a:r>
              <a:rPr lang="ru-RU" sz="1600" dirty="0">
                <a:effectLst/>
              </a:rPr>
              <a:t>У нашій культурі неправильно тлумачиться причина реальної проблеми порнографічної залежності та пропонуються неправильні рішення. Весь цей матеріал показує, що Бог рятує тебе своєю силою прощення та благодаттю, що змінює. Все це доступно, але спочатку потрібно зрозуміти причину, чи корінь проблеми.</a:t>
            </a:r>
          </a:p>
        </p:txBody>
      </p:sp>
      <p:pic>
        <p:nvPicPr>
          <p:cNvPr id="9" name="Content Placeholder 10">
            <a:extLst>
              <a:ext uri="{FF2B5EF4-FFF2-40B4-BE49-F238E27FC236}">
                <a16:creationId xmlns:a16="http://schemas.microsoft.com/office/drawing/2014/main" id="{6AADA80F-5A1B-6A40-A25D-C3E2299EB516}"/>
              </a:ext>
            </a:extLst>
          </p:cNvPr>
          <p:cNvPicPr>
            <a:picLocks noGrp="1" noChangeAspect="1"/>
          </p:cNvPicPr>
          <p:nvPr>
            <p:ph sz="quarter" idx="14"/>
          </p:nvPr>
        </p:nvPicPr>
        <p:blipFill>
          <a:blip r:embed="rId2"/>
          <a:stretch>
            <a:fillRect/>
          </a:stretch>
        </p:blipFill>
        <p:spPr>
          <a:xfrm>
            <a:off x="4844141" y="2367093"/>
            <a:ext cx="3424107" cy="3424107"/>
          </a:xfrm>
          <a:prstGeom prst="rect">
            <a:avLst/>
          </a:prstGeom>
        </p:spPr>
      </p:pic>
      <p:pic>
        <p:nvPicPr>
          <p:cNvPr id="10" name="Content Placeholder 10">
            <a:extLst>
              <a:ext uri="{FF2B5EF4-FFF2-40B4-BE49-F238E27FC236}">
                <a16:creationId xmlns:a16="http://schemas.microsoft.com/office/drawing/2014/main" id="{F1EBF5F9-9CD5-8B45-B03A-6604E0DCDCCB}"/>
              </a:ext>
            </a:extLst>
          </p:cNvPr>
          <p:cNvPicPr>
            <a:picLocks noChangeAspect="1"/>
          </p:cNvPicPr>
          <p:nvPr/>
        </p:nvPicPr>
        <p:blipFill>
          <a:blip r:embed="rId2"/>
          <a:stretch>
            <a:fillRect/>
          </a:stretch>
        </p:blipFill>
        <p:spPr>
          <a:xfrm>
            <a:off x="4831687" y="2367093"/>
            <a:ext cx="3429444" cy="3429444"/>
          </a:xfrm>
          <a:prstGeom prst="rect">
            <a:avLst/>
          </a:prstGeom>
        </p:spPr>
      </p:pic>
    </p:spTree>
    <p:extLst>
      <p:ext uri="{BB962C8B-B14F-4D97-AF65-F5344CB8AC3E}">
        <p14:creationId xmlns:p14="http://schemas.microsoft.com/office/powerpoint/2010/main" val="1757367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DCA00-23C1-B246-8181-E1FE7FD30C29}"/>
              </a:ext>
            </a:extLst>
          </p:cNvPr>
          <p:cNvSpPr>
            <a:spLocks noGrp="1"/>
          </p:cNvSpPr>
          <p:nvPr>
            <p:ph type="title"/>
          </p:nvPr>
        </p:nvSpPr>
        <p:spPr/>
        <p:txBody>
          <a:bodyPr>
            <a:normAutofit/>
          </a:bodyPr>
          <a:lstStyle/>
          <a:p>
            <a:r>
              <a:rPr lang="ru-RU" sz="4800" dirty="0">
                <a:effectLst/>
              </a:rPr>
              <a:t>Благодать смиренності</a:t>
            </a:r>
            <a:endParaRPr lang="en-US" sz="4800" dirty="0"/>
          </a:p>
        </p:txBody>
      </p:sp>
      <p:sp>
        <p:nvSpPr>
          <p:cNvPr id="3" name="Content Placeholder 2">
            <a:extLst>
              <a:ext uri="{FF2B5EF4-FFF2-40B4-BE49-F238E27FC236}">
                <a16:creationId xmlns:a16="http://schemas.microsoft.com/office/drawing/2014/main" id="{1C1B70FD-C33C-3A49-B951-D23A51AE0C55}"/>
              </a:ext>
            </a:extLst>
          </p:cNvPr>
          <p:cNvSpPr>
            <a:spLocks noGrp="1"/>
          </p:cNvSpPr>
          <p:nvPr>
            <p:ph sz="quarter" idx="13"/>
          </p:nvPr>
        </p:nvSpPr>
        <p:spPr/>
        <p:txBody>
          <a:bodyPr>
            <a:noAutofit/>
          </a:bodyPr>
          <a:lstStyle/>
          <a:p>
            <a:r>
              <a:rPr lang="ru-RU" sz="1300" dirty="0"/>
              <a:t>До Тита 3:3-7</a:t>
            </a:r>
          </a:p>
          <a:p>
            <a:r>
              <a:rPr lang="ru-RU" sz="1300" dirty="0">
                <a:effectLst/>
              </a:rPr>
              <a:t>Павло показує це дуже чітко, що ми врятовані не тому, що ми зробили щось добре. Писання навпаки каже, що ми не здатні ні до чого доброго. Ми були нерозсудні, неслухняні та підкорені гріху. Це означає, що наш порятунок ні щось таке, що ми могли заслужити у Бога і він повинен був дати нам це. Якраз навпаки. Ми врятовані не за своїми заслугами, а за Божою милістю.</a:t>
            </a:r>
          </a:p>
        </p:txBody>
      </p:sp>
      <p:pic>
        <p:nvPicPr>
          <p:cNvPr id="9" name="Content Placeholder 10">
            <a:extLst>
              <a:ext uri="{FF2B5EF4-FFF2-40B4-BE49-F238E27FC236}">
                <a16:creationId xmlns:a16="http://schemas.microsoft.com/office/drawing/2014/main" id="{6AADA80F-5A1B-6A40-A25D-C3E2299EB516}"/>
              </a:ext>
            </a:extLst>
          </p:cNvPr>
          <p:cNvPicPr>
            <a:picLocks noGrp="1" noChangeAspect="1"/>
          </p:cNvPicPr>
          <p:nvPr>
            <p:ph sz="quarter" idx="14"/>
          </p:nvPr>
        </p:nvPicPr>
        <p:blipFill>
          <a:blip r:embed="rId2"/>
          <a:stretch>
            <a:fillRect/>
          </a:stretch>
        </p:blipFill>
        <p:spPr>
          <a:xfrm>
            <a:off x="4844141" y="2367093"/>
            <a:ext cx="3424107" cy="3424107"/>
          </a:xfrm>
          <a:prstGeom prst="rect">
            <a:avLst/>
          </a:prstGeom>
        </p:spPr>
      </p:pic>
      <p:pic>
        <p:nvPicPr>
          <p:cNvPr id="10" name="Content Placeholder 10">
            <a:extLst>
              <a:ext uri="{FF2B5EF4-FFF2-40B4-BE49-F238E27FC236}">
                <a16:creationId xmlns:a16="http://schemas.microsoft.com/office/drawing/2014/main" id="{F1EBF5F9-9CD5-8B45-B03A-6604E0DCDCCB}"/>
              </a:ext>
            </a:extLst>
          </p:cNvPr>
          <p:cNvPicPr>
            <a:picLocks noChangeAspect="1"/>
          </p:cNvPicPr>
          <p:nvPr/>
        </p:nvPicPr>
        <p:blipFill>
          <a:blip r:embed="rId2"/>
          <a:stretch>
            <a:fillRect/>
          </a:stretch>
        </p:blipFill>
        <p:spPr>
          <a:xfrm>
            <a:off x="4831687" y="2367093"/>
            <a:ext cx="3429444" cy="3429444"/>
          </a:xfrm>
          <a:prstGeom prst="rect">
            <a:avLst/>
          </a:prstGeom>
        </p:spPr>
      </p:pic>
    </p:spTree>
    <p:extLst>
      <p:ext uri="{BB962C8B-B14F-4D97-AF65-F5344CB8AC3E}">
        <p14:creationId xmlns:p14="http://schemas.microsoft.com/office/powerpoint/2010/main" val="3571345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DCA00-23C1-B246-8181-E1FE7FD30C29}"/>
              </a:ext>
            </a:extLst>
          </p:cNvPr>
          <p:cNvSpPr>
            <a:spLocks noGrp="1"/>
          </p:cNvSpPr>
          <p:nvPr>
            <p:ph type="title"/>
          </p:nvPr>
        </p:nvSpPr>
        <p:spPr/>
        <p:txBody>
          <a:bodyPr>
            <a:normAutofit/>
          </a:bodyPr>
          <a:lstStyle/>
          <a:p>
            <a:r>
              <a:rPr lang="ru-RU" sz="4800" dirty="0">
                <a:effectLst/>
              </a:rPr>
              <a:t>Благодать смиренності</a:t>
            </a:r>
            <a:endParaRPr lang="en-US" sz="4800" dirty="0"/>
          </a:p>
        </p:txBody>
      </p:sp>
      <p:sp>
        <p:nvSpPr>
          <p:cNvPr id="3" name="Content Placeholder 2">
            <a:extLst>
              <a:ext uri="{FF2B5EF4-FFF2-40B4-BE49-F238E27FC236}">
                <a16:creationId xmlns:a16="http://schemas.microsoft.com/office/drawing/2014/main" id="{1C1B70FD-C33C-3A49-B951-D23A51AE0C55}"/>
              </a:ext>
            </a:extLst>
          </p:cNvPr>
          <p:cNvSpPr>
            <a:spLocks noGrp="1"/>
          </p:cNvSpPr>
          <p:nvPr>
            <p:ph sz="quarter" idx="13"/>
          </p:nvPr>
        </p:nvSpPr>
        <p:spPr/>
        <p:txBody>
          <a:bodyPr>
            <a:normAutofit/>
          </a:bodyPr>
          <a:lstStyle/>
          <a:p>
            <a:r>
              <a:rPr lang="ru-RU" sz="1300" dirty="0">
                <a:effectLst/>
              </a:rPr>
              <a:t>Це спасіння сталося не тому, що ти зробив щось добре, але тому, що Бог люблячий, добрий і милосердний. Він не повинен був рятувати нас і не я, не ти нічого не змогли б зробити, щоб заслужити на це спасіння. Якби не милість, то кожен з нас заслуговував би на вічне покарання і засудження. Розуміння цього позбавляє нас усякої гордості та приводить нас у стан смирення перед Богом.</a:t>
            </a:r>
          </a:p>
        </p:txBody>
      </p:sp>
      <p:pic>
        <p:nvPicPr>
          <p:cNvPr id="9" name="Content Placeholder 10">
            <a:extLst>
              <a:ext uri="{FF2B5EF4-FFF2-40B4-BE49-F238E27FC236}">
                <a16:creationId xmlns:a16="http://schemas.microsoft.com/office/drawing/2014/main" id="{6AADA80F-5A1B-6A40-A25D-C3E2299EB516}"/>
              </a:ext>
            </a:extLst>
          </p:cNvPr>
          <p:cNvPicPr>
            <a:picLocks noGrp="1" noChangeAspect="1"/>
          </p:cNvPicPr>
          <p:nvPr>
            <p:ph sz="quarter" idx="14"/>
          </p:nvPr>
        </p:nvPicPr>
        <p:blipFill>
          <a:blip r:embed="rId2"/>
          <a:stretch>
            <a:fillRect/>
          </a:stretch>
        </p:blipFill>
        <p:spPr>
          <a:xfrm>
            <a:off x="4844141" y="2367093"/>
            <a:ext cx="3424107" cy="3424107"/>
          </a:xfrm>
          <a:prstGeom prst="rect">
            <a:avLst/>
          </a:prstGeom>
        </p:spPr>
      </p:pic>
      <p:pic>
        <p:nvPicPr>
          <p:cNvPr id="10" name="Content Placeholder 10">
            <a:extLst>
              <a:ext uri="{FF2B5EF4-FFF2-40B4-BE49-F238E27FC236}">
                <a16:creationId xmlns:a16="http://schemas.microsoft.com/office/drawing/2014/main" id="{F1EBF5F9-9CD5-8B45-B03A-6604E0DCDCCB}"/>
              </a:ext>
            </a:extLst>
          </p:cNvPr>
          <p:cNvPicPr>
            <a:picLocks noChangeAspect="1"/>
          </p:cNvPicPr>
          <p:nvPr/>
        </p:nvPicPr>
        <p:blipFill>
          <a:blip r:embed="rId2"/>
          <a:stretch>
            <a:fillRect/>
          </a:stretch>
        </p:blipFill>
        <p:spPr>
          <a:xfrm>
            <a:off x="4831687" y="2367093"/>
            <a:ext cx="3429444" cy="3429444"/>
          </a:xfrm>
          <a:prstGeom prst="rect">
            <a:avLst/>
          </a:prstGeom>
        </p:spPr>
      </p:pic>
    </p:spTree>
    <p:extLst>
      <p:ext uri="{BB962C8B-B14F-4D97-AF65-F5344CB8AC3E}">
        <p14:creationId xmlns:p14="http://schemas.microsoft.com/office/powerpoint/2010/main" val="328475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DCA00-23C1-B246-8181-E1FE7FD30C29}"/>
              </a:ext>
            </a:extLst>
          </p:cNvPr>
          <p:cNvSpPr>
            <a:spLocks noGrp="1"/>
          </p:cNvSpPr>
          <p:nvPr>
            <p:ph type="title"/>
          </p:nvPr>
        </p:nvSpPr>
        <p:spPr/>
        <p:txBody>
          <a:bodyPr>
            <a:normAutofit fontScale="90000"/>
          </a:bodyPr>
          <a:lstStyle/>
          <a:p>
            <a:r>
              <a:rPr lang="ru-RU" sz="6000" dirty="0">
                <a:effectLst/>
              </a:rPr>
              <a:t>Благодать, що змінює</a:t>
            </a:r>
            <a:endParaRPr lang="en-US" sz="6000" dirty="0"/>
          </a:p>
        </p:txBody>
      </p:sp>
      <p:sp>
        <p:nvSpPr>
          <p:cNvPr id="3" name="Content Placeholder 2">
            <a:extLst>
              <a:ext uri="{FF2B5EF4-FFF2-40B4-BE49-F238E27FC236}">
                <a16:creationId xmlns:a16="http://schemas.microsoft.com/office/drawing/2014/main" id="{1C1B70FD-C33C-3A49-B951-D23A51AE0C55}"/>
              </a:ext>
            </a:extLst>
          </p:cNvPr>
          <p:cNvSpPr>
            <a:spLocks noGrp="1"/>
          </p:cNvSpPr>
          <p:nvPr>
            <p:ph sz="quarter" idx="13"/>
          </p:nvPr>
        </p:nvSpPr>
        <p:spPr/>
        <p:txBody>
          <a:bodyPr>
            <a:noAutofit/>
          </a:bodyPr>
          <a:lstStyle/>
          <a:p>
            <a:r>
              <a:rPr lang="ru-RU" sz="1300" dirty="0">
                <a:effectLst/>
              </a:rPr>
              <a:t>Надія та благодать</a:t>
            </a:r>
          </a:p>
          <a:p>
            <a:r>
              <a:rPr lang="ru-RU" sz="1300" dirty="0">
                <a:effectLst/>
              </a:rPr>
              <a:t>Не має значення наскільки жахлива порнографія або наскільки жахливі проблеми, серед яких ви опинилися, або як глибоко ви впали, бо благодать Христова сильна і звільнить вас. Немає такого залежного, якого Христос не міг би звільнити й немає такої інтенсивної битви, яку Благодать Христова не могла б виграти.</a:t>
            </a:r>
          </a:p>
          <a:p>
            <a:endParaRPr lang="ru-RU" sz="1300" dirty="0"/>
          </a:p>
          <a:p>
            <a:r>
              <a:rPr lang="en-US" sz="1300" dirty="0"/>
              <a:t>Heath Lambert, </a:t>
            </a:r>
            <a:r>
              <a:rPr lang="en-US" sz="1300" i="1" dirty="0"/>
              <a:t>Finally free</a:t>
            </a:r>
            <a:endParaRPr lang="ru-RU" sz="1300" dirty="0"/>
          </a:p>
        </p:txBody>
      </p:sp>
      <p:sp>
        <p:nvSpPr>
          <p:cNvPr id="5" name="Content Placeholder 4">
            <a:extLst>
              <a:ext uri="{FF2B5EF4-FFF2-40B4-BE49-F238E27FC236}">
                <a16:creationId xmlns:a16="http://schemas.microsoft.com/office/drawing/2014/main" id="{72C10576-7076-384A-9309-1029089545FF}"/>
              </a:ext>
            </a:extLst>
          </p:cNvPr>
          <p:cNvSpPr>
            <a:spLocks noGrp="1"/>
          </p:cNvSpPr>
          <p:nvPr>
            <p:ph sz="quarter" idx="14"/>
          </p:nvPr>
        </p:nvSpPr>
        <p:spPr/>
        <p:txBody>
          <a:bodyPr/>
          <a:lstStyle/>
          <a:p>
            <a:endParaRPr lang="en-US" dirty="0"/>
          </a:p>
        </p:txBody>
      </p:sp>
      <p:pic>
        <p:nvPicPr>
          <p:cNvPr id="7" name="Content Placeholder 10">
            <a:extLst>
              <a:ext uri="{FF2B5EF4-FFF2-40B4-BE49-F238E27FC236}">
                <a16:creationId xmlns:a16="http://schemas.microsoft.com/office/drawing/2014/main" id="{13ACD4FA-F2A7-3549-A516-4F3D66175E7F}"/>
              </a:ext>
            </a:extLst>
          </p:cNvPr>
          <p:cNvPicPr>
            <a:picLocks noChangeAspect="1"/>
          </p:cNvPicPr>
          <p:nvPr/>
        </p:nvPicPr>
        <p:blipFill>
          <a:blip r:embed="rId2"/>
          <a:stretch>
            <a:fillRect/>
          </a:stretch>
        </p:blipFill>
        <p:spPr>
          <a:xfrm>
            <a:off x="4831687" y="2367093"/>
            <a:ext cx="3429444" cy="3429444"/>
          </a:xfrm>
          <a:prstGeom prst="rect">
            <a:avLst/>
          </a:prstGeom>
        </p:spPr>
      </p:pic>
    </p:spTree>
    <p:extLst>
      <p:ext uri="{BB962C8B-B14F-4D97-AF65-F5344CB8AC3E}">
        <p14:creationId xmlns:p14="http://schemas.microsoft.com/office/powerpoint/2010/main" val="1305240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DCA00-23C1-B246-8181-E1FE7FD30C29}"/>
              </a:ext>
            </a:extLst>
          </p:cNvPr>
          <p:cNvSpPr>
            <a:spLocks noGrp="1"/>
          </p:cNvSpPr>
          <p:nvPr>
            <p:ph type="title"/>
          </p:nvPr>
        </p:nvSpPr>
        <p:spPr/>
        <p:txBody>
          <a:bodyPr>
            <a:normAutofit/>
          </a:bodyPr>
          <a:lstStyle/>
          <a:p>
            <a:r>
              <a:rPr lang="ru-RU" sz="4800" dirty="0">
                <a:effectLst/>
              </a:rPr>
              <a:t>Благодать смиренності</a:t>
            </a:r>
            <a:endParaRPr lang="en-US" sz="4800" dirty="0"/>
          </a:p>
        </p:txBody>
      </p:sp>
      <p:sp>
        <p:nvSpPr>
          <p:cNvPr id="3" name="Content Placeholder 2">
            <a:extLst>
              <a:ext uri="{FF2B5EF4-FFF2-40B4-BE49-F238E27FC236}">
                <a16:creationId xmlns:a16="http://schemas.microsoft.com/office/drawing/2014/main" id="{1C1B70FD-C33C-3A49-B951-D23A51AE0C55}"/>
              </a:ext>
            </a:extLst>
          </p:cNvPr>
          <p:cNvSpPr>
            <a:spLocks noGrp="1"/>
          </p:cNvSpPr>
          <p:nvPr>
            <p:ph sz="quarter" idx="13"/>
          </p:nvPr>
        </p:nvSpPr>
        <p:spPr/>
        <p:txBody>
          <a:bodyPr>
            <a:normAutofit/>
          </a:bodyPr>
          <a:lstStyle/>
          <a:p>
            <a:r>
              <a:rPr lang="ru-RU" sz="1600" dirty="0">
                <a:effectLst/>
              </a:rPr>
              <a:t>Борючись з порнографічною залежністю, ви зосереджуєтеся тільки на цьому гріху. Але це не єдиний гріх. І ставши на цей шлях перемоги не дозволяйте собі пишатися чи звеличуватися. Подумайте і про інші сфери життя, де гріх, як і порнографічна залежність, може мати місце.</a:t>
            </a:r>
          </a:p>
        </p:txBody>
      </p:sp>
      <p:pic>
        <p:nvPicPr>
          <p:cNvPr id="9" name="Content Placeholder 10">
            <a:extLst>
              <a:ext uri="{FF2B5EF4-FFF2-40B4-BE49-F238E27FC236}">
                <a16:creationId xmlns:a16="http://schemas.microsoft.com/office/drawing/2014/main" id="{6AADA80F-5A1B-6A40-A25D-C3E2299EB516}"/>
              </a:ext>
            </a:extLst>
          </p:cNvPr>
          <p:cNvPicPr>
            <a:picLocks noGrp="1" noChangeAspect="1"/>
          </p:cNvPicPr>
          <p:nvPr>
            <p:ph sz="quarter" idx="14"/>
          </p:nvPr>
        </p:nvPicPr>
        <p:blipFill>
          <a:blip r:embed="rId2"/>
          <a:stretch>
            <a:fillRect/>
          </a:stretch>
        </p:blipFill>
        <p:spPr>
          <a:xfrm>
            <a:off x="4844141" y="2367093"/>
            <a:ext cx="3424107" cy="3424107"/>
          </a:xfrm>
          <a:prstGeom prst="rect">
            <a:avLst/>
          </a:prstGeom>
        </p:spPr>
      </p:pic>
      <p:pic>
        <p:nvPicPr>
          <p:cNvPr id="10" name="Content Placeholder 10">
            <a:extLst>
              <a:ext uri="{FF2B5EF4-FFF2-40B4-BE49-F238E27FC236}">
                <a16:creationId xmlns:a16="http://schemas.microsoft.com/office/drawing/2014/main" id="{F1EBF5F9-9CD5-8B45-B03A-6604E0DCDCCB}"/>
              </a:ext>
            </a:extLst>
          </p:cNvPr>
          <p:cNvPicPr>
            <a:picLocks noChangeAspect="1"/>
          </p:cNvPicPr>
          <p:nvPr/>
        </p:nvPicPr>
        <p:blipFill>
          <a:blip r:embed="rId2"/>
          <a:stretch>
            <a:fillRect/>
          </a:stretch>
        </p:blipFill>
        <p:spPr>
          <a:xfrm>
            <a:off x="4831687" y="2367093"/>
            <a:ext cx="3429444" cy="3429444"/>
          </a:xfrm>
          <a:prstGeom prst="rect">
            <a:avLst/>
          </a:prstGeom>
        </p:spPr>
      </p:pic>
    </p:spTree>
    <p:extLst>
      <p:ext uri="{BB962C8B-B14F-4D97-AF65-F5344CB8AC3E}">
        <p14:creationId xmlns:p14="http://schemas.microsoft.com/office/powerpoint/2010/main" val="1064915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DCA00-23C1-B246-8181-E1FE7FD30C29}"/>
              </a:ext>
            </a:extLst>
          </p:cNvPr>
          <p:cNvSpPr>
            <a:spLocks noGrp="1"/>
          </p:cNvSpPr>
          <p:nvPr>
            <p:ph type="title"/>
          </p:nvPr>
        </p:nvSpPr>
        <p:spPr/>
        <p:txBody>
          <a:bodyPr>
            <a:normAutofit/>
          </a:bodyPr>
          <a:lstStyle/>
          <a:p>
            <a:r>
              <a:rPr lang="ru-RU" sz="4800" dirty="0">
                <a:effectLst/>
              </a:rPr>
              <a:t>Благодать смиренності</a:t>
            </a:r>
            <a:endParaRPr lang="en-US" sz="4800" dirty="0"/>
          </a:p>
        </p:txBody>
      </p:sp>
      <p:sp>
        <p:nvSpPr>
          <p:cNvPr id="3" name="Content Placeholder 2">
            <a:extLst>
              <a:ext uri="{FF2B5EF4-FFF2-40B4-BE49-F238E27FC236}">
                <a16:creationId xmlns:a16="http://schemas.microsoft.com/office/drawing/2014/main" id="{1C1B70FD-C33C-3A49-B951-D23A51AE0C55}"/>
              </a:ext>
            </a:extLst>
          </p:cNvPr>
          <p:cNvSpPr>
            <a:spLocks noGrp="1"/>
          </p:cNvSpPr>
          <p:nvPr>
            <p:ph sz="quarter" idx="13"/>
          </p:nvPr>
        </p:nvSpPr>
        <p:spPr/>
        <p:txBody>
          <a:bodyPr>
            <a:normAutofit/>
          </a:bodyPr>
          <a:lstStyle/>
          <a:p>
            <a:r>
              <a:rPr lang="ru-RU" sz="1200" dirty="0"/>
              <a:t>До филип 2:3-4</a:t>
            </a:r>
          </a:p>
          <a:p>
            <a:r>
              <a:rPr lang="ru-RU" sz="1200" dirty="0">
                <a:effectLst/>
              </a:rPr>
              <a:t>Поки ти втрачаєш час, розглядаючи оголених жінок, ти не купуєш квіти дружині, не допомагаєш своїм сусідам, не купуєш продукти для сім'ї похилого віку, не допомагаєш батькам, не можеш запросити співробітника додому, щоб поділитися з ним євангелією, не вчиш своїх дітей Письму, не миєш посуд після вечері, не граєш у хованки зі своїми дітьми й не відвідуєш когось із членів церкви у лікарні. А ти потураєш своїм егоїстичним, гордим і пожадливим бажанням</a:t>
            </a:r>
            <a:r>
              <a:rPr lang="ru-RU" sz="1050" dirty="0">
                <a:effectLst/>
              </a:rPr>
              <a:t>.</a:t>
            </a:r>
          </a:p>
        </p:txBody>
      </p:sp>
      <p:pic>
        <p:nvPicPr>
          <p:cNvPr id="9" name="Content Placeholder 10">
            <a:extLst>
              <a:ext uri="{FF2B5EF4-FFF2-40B4-BE49-F238E27FC236}">
                <a16:creationId xmlns:a16="http://schemas.microsoft.com/office/drawing/2014/main" id="{6AADA80F-5A1B-6A40-A25D-C3E2299EB516}"/>
              </a:ext>
            </a:extLst>
          </p:cNvPr>
          <p:cNvPicPr>
            <a:picLocks noGrp="1" noChangeAspect="1"/>
          </p:cNvPicPr>
          <p:nvPr>
            <p:ph sz="quarter" idx="14"/>
          </p:nvPr>
        </p:nvPicPr>
        <p:blipFill>
          <a:blip r:embed="rId2"/>
          <a:stretch>
            <a:fillRect/>
          </a:stretch>
        </p:blipFill>
        <p:spPr>
          <a:xfrm>
            <a:off x="4844141" y="2367093"/>
            <a:ext cx="3424107" cy="3424107"/>
          </a:xfrm>
          <a:prstGeom prst="rect">
            <a:avLst/>
          </a:prstGeom>
        </p:spPr>
      </p:pic>
      <p:pic>
        <p:nvPicPr>
          <p:cNvPr id="10" name="Content Placeholder 10">
            <a:extLst>
              <a:ext uri="{FF2B5EF4-FFF2-40B4-BE49-F238E27FC236}">
                <a16:creationId xmlns:a16="http://schemas.microsoft.com/office/drawing/2014/main" id="{F1EBF5F9-9CD5-8B45-B03A-6604E0DCDCCB}"/>
              </a:ext>
            </a:extLst>
          </p:cNvPr>
          <p:cNvPicPr>
            <a:picLocks noChangeAspect="1"/>
          </p:cNvPicPr>
          <p:nvPr/>
        </p:nvPicPr>
        <p:blipFill>
          <a:blip r:embed="rId2"/>
          <a:stretch>
            <a:fillRect/>
          </a:stretch>
        </p:blipFill>
        <p:spPr>
          <a:xfrm>
            <a:off x="4831687" y="2367093"/>
            <a:ext cx="3429444" cy="3429444"/>
          </a:xfrm>
          <a:prstGeom prst="rect">
            <a:avLst/>
          </a:prstGeom>
        </p:spPr>
      </p:pic>
    </p:spTree>
    <p:extLst>
      <p:ext uri="{BB962C8B-B14F-4D97-AF65-F5344CB8AC3E}">
        <p14:creationId xmlns:p14="http://schemas.microsoft.com/office/powerpoint/2010/main" val="331811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DCA00-23C1-B246-8181-E1FE7FD30C29}"/>
              </a:ext>
            </a:extLst>
          </p:cNvPr>
          <p:cNvSpPr>
            <a:spLocks noGrp="1"/>
          </p:cNvSpPr>
          <p:nvPr>
            <p:ph type="title"/>
          </p:nvPr>
        </p:nvSpPr>
        <p:spPr/>
        <p:txBody>
          <a:bodyPr>
            <a:normAutofit/>
          </a:bodyPr>
          <a:lstStyle/>
          <a:p>
            <a:r>
              <a:rPr lang="ru-RU" sz="4800" dirty="0">
                <a:effectLst/>
              </a:rPr>
              <a:t>Благодать смиренності</a:t>
            </a:r>
            <a:endParaRPr lang="en-US" sz="4800" dirty="0"/>
          </a:p>
        </p:txBody>
      </p:sp>
      <p:sp>
        <p:nvSpPr>
          <p:cNvPr id="3" name="Content Placeholder 2">
            <a:extLst>
              <a:ext uri="{FF2B5EF4-FFF2-40B4-BE49-F238E27FC236}">
                <a16:creationId xmlns:a16="http://schemas.microsoft.com/office/drawing/2014/main" id="{1C1B70FD-C33C-3A49-B951-D23A51AE0C55}"/>
              </a:ext>
            </a:extLst>
          </p:cNvPr>
          <p:cNvSpPr>
            <a:spLocks noGrp="1"/>
          </p:cNvSpPr>
          <p:nvPr>
            <p:ph sz="quarter" idx="13"/>
          </p:nvPr>
        </p:nvSpPr>
        <p:spPr/>
        <p:txBody>
          <a:bodyPr>
            <a:normAutofit/>
          </a:bodyPr>
          <a:lstStyle/>
          <a:p>
            <a:r>
              <a:rPr lang="ru-RU" sz="1700" dirty="0">
                <a:effectLst/>
              </a:rPr>
              <a:t>Чи замислювалися ви, наскільки глибокою є порада Павла. Він не просто говорить будьте лагідними, але закликає нас культивувати смиренність і вчитися тому, як ставити інтереси інших вище своїх власних.</a:t>
            </a:r>
          </a:p>
        </p:txBody>
      </p:sp>
      <p:pic>
        <p:nvPicPr>
          <p:cNvPr id="9" name="Content Placeholder 10">
            <a:extLst>
              <a:ext uri="{FF2B5EF4-FFF2-40B4-BE49-F238E27FC236}">
                <a16:creationId xmlns:a16="http://schemas.microsoft.com/office/drawing/2014/main" id="{6AADA80F-5A1B-6A40-A25D-C3E2299EB516}"/>
              </a:ext>
            </a:extLst>
          </p:cNvPr>
          <p:cNvPicPr>
            <a:picLocks noGrp="1" noChangeAspect="1"/>
          </p:cNvPicPr>
          <p:nvPr>
            <p:ph sz="quarter" idx="14"/>
          </p:nvPr>
        </p:nvPicPr>
        <p:blipFill>
          <a:blip r:embed="rId2"/>
          <a:stretch>
            <a:fillRect/>
          </a:stretch>
        </p:blipFill>
        <p:spPr>
          <a:xfrm>
            <a:off x="4844141" y="2367093"/>
            <a:ext cx="3424107" cy="3424107"/>
          </a:xfrm>
          <a:prstGeom prst="rect">
            <a:avLst/>
          </a:prstGeom>
        </p:spPr>
      </p:pic>
      <p:pic>
        <p:nvPicPr>
          <p:cNvPr id="10" name="Content Placeholder 10">
            <a:extLst>
              <a:ext uri="{FF2B5EF4-FFF2-40B4-BE49-F238E27FC236}">
                <a16:creationId xmlns:a16="http://schemas.microsoft.com/office/drawing/2014/main" id="{F1EBF5F9-9CD5-8B45-B03A-6604E0DCDCCB}"/>
              </a:ext>
            </a:extLst>
          </p:cNvPr>
          <p:cNvPicPr>
            <a:picLocks noChangeAspect="1"/>
          </p:cNvPicPr>
          <p:nvPr/>
        </p:nvPicPr>
        <p:blipFill>
          <a:blip r:embed="rId2"/>
          <a:stretch>
            <a:fillRect/>
          </a:stretch>
        </p:blipFill>
        <p:spPr>
          <a:xfrm>
            <a:off x="4831687" y="2367093"/>
            <a:ext cx="3429444" cy="3429444"/>
          </a:xfrm>
          <a:prstGeom prst="rect">
            <a:avLst/>
          </a:prstGeom>
        </p:spPr>
      </p:pic>
    </p:spTree>
    <p:extLst>
      <p:ext uri="{BB962C8B-B14F-4D97-AF65-F5344CB8AC3E}">
        <p14:creationId xmlns:p14="http://schemas.microsoft.com/office/powerpoint/2010/main" val="3610838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DCA00-23C1-B246-8181-E1FE7FD30C29}"/>
              </a:ext>
            </a:extLst>
          </p:cNvPr>
          <p:cNvSpPr>
            <a:spLocks noGrp="1"/>
          </p:cNvSpPr>
          <p:nvPr>
            <p:ph type="title"/>
          </p:nvPr>
        </p:nvSpPr>
        <p:spPr/>
        <p:txBody>
          <a:bodyPr>
            <a:normAutofit/>
          </a:bodyPr>
          <a:lstStyle/>
          <a:p>
            <a:r>
              <a:rPr lang="ru-RU" sz="4800" dirty="0">
                <a:effectLst/>
              </a:rPr>
              <a:t>Благодать смиренності</a:t>
            </a:r>
            <a:endParaRPr lang="en-US" sz="4800" dirty="0"/>
          </a:p>
        </p:txBody>
      </p:sp>
      <p:sp>
        <p:nvSpPr>
          <p:cNvPr id="3" name="Content Placeholder 2">
            <a:extLst>
              <a:ext uri="{FF2B5EF4-FFF2-40B4-BE49-F238E27FC236}">
                <a16:creationId xmlns:a16="http://schemas.microsoft.com/office/drawing/2014/main" id="{1C1B70FD-C33C-3A49-B951-D23A51AE0C55}"/>
              </a:ext>
            </a:extLst>
          </p:cNvPr>
          <p:cNvSpPr>
            <a:spLocks noGrp="1"/>
          </p:cNvSpPr>
          <p:nvPr>
            <p:ph sz="quarter" idx="13"/>
          </p:nvPr>
        </p:nvSpPr>
        <p:spPr/>
        <p:txBody>
          <a:bodyPr>
            <a:noAutofit/>
          </a:bodyPr>
          <a:lstStyle/>
          <a:p>
            <a:r>
              <a:rPr lang="ru-RU" sz="1200" dirty="0">
                <a:effectLst/>
              </a:rPr>
              <a:t>Чи помічаєте ви гордість у своєму житті? Попросіть прощення у Бога. </a:t>
            </a:r>
          </a:p>
          <a:p>
            <a:r>
              <a:rPr lang="ru-RU" sz="1200" dirty="0">
                <a:effectLst/>
              </a:rPr>
              <a:t>Поміркуйте молитовно над Титом 3:1-7, щоб бачити спасительну роботу Господа у вашому житті. </a:t>
            </a:r>
          </a:p>
          <a:p>
            <a:r>
              <a:rPr lang="ru-RU" sz="1200" dirty="0">
                <a:effectLst/>
              </a:rPr>
              <a:t>Подумайте про інші сфери вашого життя і попросіть ваших близьких допомогти вам побачити, у чому ви повинні змінитися. </a:t>
            </a:r>
          </a:p>
          <a:p>
            <a:r>
              <a:rPr lang="ru-RU" sz="1200" dirty="0">
                <a:effectLst/>
              </a:rPr>
              <a:t>Подумайте, кому ви могли б послужити своїми дарами. Скласти список корисних речей, які ви могли б зробити. </a:t>
            </a:r>
          </a:p>
          <a:p>
            <a:r>
              <a:rPr lang="ru-RU" sz="1200" dirty="0">
                <a:effectLst/>
              </a:rPr>
              <a:t>Просіть Божої благодаті, щоб мати сили та бажання робити добро.</a:t>
            </a:r>
          </a:p>
        </p:txBody>
      </p:sp>
      <p:pic>
        <p:nvPicPr>
          <p:cNvPr id="9" name="Content Placeholder 10">
            <a:extLst>
              <a:ext uri="{FF2B5EF4-FFF2-40B4-BE49-F238E27FC236}">
                <a16:creationId xmlns:a16="http://schemas.microsoft.com/office/drawing/2014/main" id="{6AADA80F-5A1B-6A40-A25D-C3E2299EB516}"/>
              </a:ext>
            </a:extLst>
          </p:cNvPr>
          <p:cNvPicPr>
            <a:picLocks noGrp="1" noChangeAspect="1"/>
          </p:cNvPicPr>
          <p:nvPr>
            <p:ph sz="quarter" idx="14"/>
          </p:nvPr>
        </p:nvPicPr>
        <p:blipFill>
          <a:blip r:embed="rId2"/>
          <a:stretch>
            <a:fillRect/>
          </a:stretch>
        </p:blipFill>
        <p:spPr>
          <a:xfrm>
            <a:off x="4844141" y="2367093"/>
            <a:ext cx="3424107" cy="3424107"/>
          </a:xfrm>
          <a:prstGeom prst="rect">
            <a:avLst/>
          </a:prstGeom>
        </p:spPr>
      </p:pic>
      <p:pic>
        <p:nvPicPr>
          <p:cNvPr id="10" name="Content Placeholder 10">
            <a:extLst>
              <a:ext uri="{FF2B5EF4-FFF2-40B4-BE49-F238E27FC236}">
                <a16:creationId xmlns:a16="http://schemas.microsoft.com/office/drawing/2014/main" id="{F1EBF5F9-9CD5-8B45-B03A-6604E0DCDCCB}"/>
              </a:ext>
            </a:extLst>
          </p:cNvPr>
          <p:cNvPicPr>
            <a:picLocks noChangeAspect="1"/>
          </p:cNvPicPr>
          <p:nvPr/>
        </p:nvPicPr>
        <p:blipFill>
          <a:blip r:embed="rId2"/>
          <a:stretch>
            <a:fillRect/>
          </a:stretch>
        </p:blipFill>
        <p:spPr>
          <a:xfrm>
            <a:off x="4831687" y="2367093"/>
            <a:ext cx="3429444" cy="3429444"/>
          </a:xfrm>
          <a:prstGeom prst="rect">
            <a:avLst/>
          </a:prstGeom>
        </p:spPr>
      </p:pic>
    </p:spTree>
    <p:extLst>
      <p:ext uri="{BB962C8B-B14F-4D97-AF65-F5344CB8AC3E}">
        <p14:creationId xmlns:p14="http://schemas.microsoft.com/office/powerpoint/2010/main" val="3441548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D8A74-F163-AA48-9F58-A1681021BC1A}"/>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4D0F298A-EC6B-D349-A8C6-8DC585E6598F}"/>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62864467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BC258-06F3-4C43-B67B-E3A3E1F778C6}"/>
              </a:ext>
            </a:extLst>
          </p:cNvPr>
          <p:cNvSpPr>
            <a:spLocks noGrp="1"/>
          </p:cNvSpPr>
          <p:nvPr>
            <p:ph type="ctrTitle"/>
          </p:nvPr>
        </p:nvSpPr>
        <p:spPr>
          <a:xfrm>
            <a:off x="935421" y="1300786"/>
            <a:ext cx="7273158" cy="2509213"/>
          </a:xfrm>
        </p:spPr>
        <p:txBody>
          <a:bodyPr>
            <a:normAutofit/>
          </a:bodyPr>
          <a:lstStyle/>
          <a:p>
            <a:r>
              <a:rPr lang="ru-RU" sz="8000" b="1" dirty="0"/>
              <a:t>Нарешті вільний</a:t>
            </a:r>
            <a:endParaRPr lang="en-US" sz="8000" b="1" dirty="0"/>
          </a:p>
        </p:txBody>
      </p:sp>
      <p:sp>
        <p:nvSpPr>
          <p:cNvPr id="3" name="Subtitle 2">
            <a:extLst>
              <a:ext uri="{FF2B5EF4-FFF2-40B4-BE49-F238E27FC236}">
                <a16:creationId xmlns:a16="http://schemas.microsoft.com/office/drawing/2014/main" id="{F35D242C-DBFD-0A4E-BCAA-ED37AE6BA4AA}"/>
              </a:ext>
            </a:extLst>
          </p:cNvPr>
          <p:cNvSpPr>
            <a:spLocks noGrp="1"/>
          </p:cNvSpPr>
          <p:nvPr>
            <p:ph type="subTitle" idx="1"/>
          </p:nvPr>
        </p:nvSpPr>
        <p:spPr/>
        <p:txBody>
          <a:bodyPr>
            <a:normAutofit/>
          </a:bodyPr>
          <a:lstStyle/>
          <a:p>
            <a:r>
              <a:rPr lang="ru-RU" sz="1700" dirty="0">
                <a:effectLst/>
              </a:rPr>
              <a:t>Дев'ять практичних кроків для звільнення від порнографічної залежності</a:t>
            </a:r>
          </a:p>
          <a:p>
            <a:r>
              <a:rPr lang="ru-RU" sz="1700" dirty="0"/>
              <a:t>Листопад 2021 №8</a:t>
            </a:r>
            <a:endParaRPr lang="en-US" sz="1700" dirty="0"/>
          </a:p>
        </p:txBody>
      </p:sp>
    </p:spTree>
    <p:extLst>
      <p:ext uri="{BB962C8B-B14F-4D97-AF65-F5344CB8AC3E}">
        <p14:creationId xmlns:p14="http://schemas.microsoft.com/office/powerpoint/2010/main" val="318481119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DCA00-23C1-B246-8181-E1FE7FD30C29}"/>
              </a:ext>
            </a:extLst>
          </p:cNvPr>
          <p:cNvSpPr>
            <a:spLocks noGrp="1"/>
          </p:cNvSpPr>
          <p:nvPr>
            <p:ph type="title"/>
          </p:nvPr>
        </p:nvSpPr>
        <p:spPr/>
        <p:txBody>
          <a:bodyPr>
            <a:normAutofit/>
          </a:bodyPr>
          <a:lstStyle/>
          <a:p>
            <a:r>
              <a:rPr lang="ru-RU" sz="4800" dirty="0">
                <a:effectLst/>
              </a:rPr>
              <a:t>Благодать бути вдячним</a:t>
            </a:r>
          </a:p>
        </p:txBody>
      </p:sp>
      <p:sp>
        <p:nvSpPr>
          <p:cNvPr id="3" name="Content Placeholder 2">
            <a:extLst>
              <a:ext uri="{FF2B5EF4-FFF2-40B4-BE49-F238E27FC236}">
                <a16:creationId xmlns:a16="http://schemas.microsoft.com/office/drawing/2014/main" id="{1C1B70FD-C33C-3A49-B951-D23A51AE0C55}"/>
              </a:ext>
            </a:extLst>
          </p:cNvPr>
          <p:cNvSpPr>
            <a:spLocks noGrp="1"/>
          </p:cNvSpPr>
          <p:nvPr>
            <p:ph sz="quarter" idx="13"/>
          </p:nvPr>
        </p:nvSpPr>
        <p:spPr/>
        <p:txBody>
          <a:bodyPr>
            <a:normAutofit lnSpcReduction="10000"/>
          </a:bodyPr>
          <a:lstStyle/>
          <a:p>
            <a:r>
              <a:rPr lang="ru-RU" sz="2400" dirty="0">
                <a:effectLst/>
              </a:rPr>
              <a:t>Можливо ви здивуєтеся, відкривши для себе, що потужною зброєю на шляху до свободи від порнографічної залежності може бути </a:t>
            </a:r>
            <a:r>
              <a:rPr lang="ru-RU" sz="2400" dirty="0" err="1">
                <a:effectLst/>
              </a:rPr>
              <a:t>вдячність</a:t>
            </a:r>
            <a:r>
              <a:rPr lang="ru-RU" sz="2400" dirty="0">
                <a:effectLst/>
              </a:rPr>
              <a:t>.</a:t>
            </a:r>
          </a:p>
        </p:txBody>
      </p:sp>
      <p:pic>
        <p:nvPicPr>
          <p:cNvPr id="9" name="Content Placeholder 10">
            <a:extLst>
              <a:ext uri="{FF2B5EF4-FFF2-40B4-BE49-F238E27FC236}">
                <a16:creationId xmlns:a16="http://schemas.microsoft.com/office/drawing/2014/main" id="{6AADA80F-5A1B-6A40-A25D-C3E2299EB516}"/>
              </a:ext>
            </a:extLst>
          </p:cNvPr>
          <p:cNvPicPr>
            <a:picLocks noGrp="1" noChangeAspect="1"/>
          </p:cNvPicPr>
          <p:nvPr>
            <p:ph sz="quarter" idx="14"/>
          </p:nvPr>
        </p:nvPicPr>
        <p:blipFill>
          <a:blip r:embed="rId2"/>
          <a:stretch>
            <a:fillRect/>
          </a:stretch>
        </p:blipFill>
        <p:spPr>
          <a:xfrm>
            <a:off x="4844141" y="2367093"/>
            <a:ext cx="3424107" cy="3424107"/>
          </a:xfrm>
          <a:prstGeom prst="rect">
            <a:avLst/>
          </a:prstGeom>
        </p:spPr>
      </p:pic>
      <p:pic>
        <p:nvPicPr>
          <p:cNvPr id="10" name="Content Placeholder 10">
            <a:extLst>
              <a:ext uri="{FF2B5EF4-FFF2-40B4-BE49-F238E27FC236}">
                <a16:creationId xmlns:a16="http://schemas.microsoft.com/office/drawing/2014/main" id="{F1EBF5F9-9CD5-8B45-B03A-6604E0DCDCCB}"/>
              </a:ext>
            </a:extLst>
          </p:cNvPr>
          <p:cNvPicPr>
            <a:picLocks noChangeAspect="1"/>
          </p:cNvPicPr>
          <p:nvPr/>
        </p:nvPicPr>
        <p:blipFill>
          <a:blip r:embed="rId2"/>
          <a:stretch>
            <a:fillRect/>
          </a:stretch>
        </p:blipFill>
        <p:spPr>
          <a:xfrm>
            <a:off x="4831687" y="2367093"/>
            <a:ext cx="3429444" cy="3429444"/>
          </a:xfrm>
          <a:prstGeom prst="rect">
            <a:avLst/>
          </a:prstGeom>
        </p:spPr>
      </p:pic>
    </p:spTree>
    <p:extLst>
      <p:ext uri="{BB962C8B-B14F-4D97-AF65-F5344CB8AC3E}">
        <p14:creationId xmlns:p14="http://schemas.microsoft.com/office/powerpoint/2010/main" val="3351167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DCA00-23C1-B246-8181-E1FE7FD30C29}"/>
              </a:ext>
            </a:extLst>
          </p:cNvPr>
          <p:cNvSpPr>
            <a:spLocks noGrp="1"/>
          </p:cNvSpPr>
          <p:nvPr>
            <p:ph type="title"/>
          </p:nvPr>
        </p:nvSpPr>
        <p:spPr/>
        <p:txBody>
          <a:bodyPr>
            <a:normAutofit/>
          </a:bodyPr>
          <a:lstStyle/>
          <a:p>
            <a:r>
              <a:rPr lang="ru-RU" sz="4800" dirty="0">
                <a:effectLst/>
              </a:rPr>
              <a:t>Благодать бути вдячним</a:t>
            </a:r>
            <a:endParaRPr lang="en-US" sz="4800" dirty="0"/>
          </a:p>
        </p:txBody>
      </p:sp>
      <p:sp>
        <p:nvSpPr>
          <p:cNvPr id="3" name="Content Placeholder 2">
            <a:extLst>
              <a:ext uri="{FF2B5EF4-FFF2-40B4-BE49-F238E27FC236}">
                <a16:creationId xmlns:a16="http://schemas.microsoft.com/office/drawing/2014/main" id="{1C1B70FD-C33C-3A49-B951-D23A51AE0C55}"/>
              </a:ext>
            </a:extLst>
          </p:cNvPr>
          <p:cNvSpPr>
            <a:spLocks noGrp="1"/>
          </p:cNvSpPr>
          <p:nvPr>
            <p:ph sz="quarter" idx="13"/>
          </p:nvPr>
        </p:nvSpPr>
        <p:spPr/>
        <p:txBody>
          <a:bodyPr>
            <a:noAutofit/>
          </a:bodyPr>
          <a:lstStyle/>
          <a:p>
            <a:r>
              <a:rPr lang="ru-RU" sz="1400" dirty="0"/>
              <a:t>єфесянам 5:3-4</a:t>
            </a:r>
          </a:p>
          <a:p>
            <a:r>
              <a:rPr lang="ru-RU" sz="1400" dirty="0">
                <a:effectLst/>
              </a:rPr>
              <a:t>Бог забороняє очевидну аморальну поведінку. </a:t>
            </a:r>
          </a:p>
          <a:p>
            <a:r>
              <a:rPr lang="ru-RU" sz="1400" dirty="0">
                <a:effectLst/>
              </a:rPr>
              <a:t>Бог виступає проти всякого роду нечистоти. </a:t>
            </a:r>
          </a:p>
          <a:p>
            <a:r>
              <a:rPr lang="ru-RU" sz="1400" dirty="0">
                <a:effectLst/>
              </a:rPr>
              <a:t>Так само Бог проти Корисливості </a:t>
            </a:r>
          </a:p>
          <a:p>
            <a:r>
              <a:rPr lang="ru-RU" sz="1400" dirty="0">
                <a:effectLst/>
              </a:rPr>
              <a:t>Серед вас у жодному разі не повинно бути навіть натяку на розпусту, або іншу нечистоту, або жадібність – це не личить святому Божому народу. </a:t>
            </a:r>
          </a:p>
          <a:p>
            <a:r>
              <a:rPr lang="ru-RU" sz="1400" dirty="0">
                <a:effectLst/>
              </a:rPr>
              <a:t>Єфесянам 5:3 </a:t>
            </a:r>
          </a:p>
        </p:txBody>
      </p:sp>
      <p:pic>
        <p:nvPicPr>
          <p:cNvPr id="9" name="Content Placeholder 10">
            <a:extLst>
              <a:ext uri="{FF2B5EF4-FFF2-40B4-BE49-F238E27FC236}">
                <a16:creationId xmlns:a16="http://schemas.microsoft.com/office/drawing/2014/main" id="{6AADA80F-5A1B-6A40-A25D-C3E2299EB516}"/>
              </a:ext>
            </a:extLst>
          </p:cNvPr>
          <p:cNvPicPr>
            <a:picLocks noGrp="1" noChangeAspect="1"/>
          </p:cNvPicPr>
          <p:nvPr>
            <p:ph sz="quarter" idx="14"/>
          </p:nvPr>
        </p:nvPicPr>
        <p:blipFill>
          <a:blip r:embed="rId2"/>
          <a:stretch>
            <a:fillRect/>
          </a:stretch>
        </p:blipFill>
        <p:spPr>
          <a:xfrm>
            <a:off x="4844141" y="2367093"/>
            <a:ext cx="3424107" cy="3424107"/>
          </a:xfrm>
          <a:prstGeom prst="rect">
            <a:avLst/>
          </a:prstGeom>
        </p:spPr>
      </p:pic>
      <p:pic>
        <p:nvPicPr>
          <p:cNvPr id="10" name="Content Placeholder 10">
            <a:extLst>
              <a:ext uri="{FF2B5EF4-FFF2-40B4-BE49-F238E27FC236}">
                <a16:creationId xmlns:a16="http://schemas.microsoft.com/office/drawing/2014/main" id="{F1EBF5F9-9CD5-8B45-B03A-6604E0DCDCCB}"/>
              </a:ext>
            </a:extLst>
          </p:cNvPr>
          <p:cNvPicPr>
            <a:picLocks noChangeAspect="1"/>
          </p:cNvPicPr>
          <p:nvPr/>
        </p:nvPicPr>
        <p:blipFill>
          <a:blip r:embed="rId2"/>
          <a:stretch>
            <a:fillRect/>
          </a:stretch>
        </p:blipFill>
        <p:spPr>
          <a:xfrm>
            <a:off x="4831687" y="2367093"/>
            <a:ext cx="3429444" cy="3429444"/>
          </a:xfrm>
          <a:prstGeom prst="rect">
            <a:avLst/>
          </a:prstGeom>
        </p:spPr>
      </p:pic>
    </p:spTree>
    <p:extLst>
      <p:ext uri="{BB962C8B-B14F-4D97-AF65-F5344CB8AC3E}">
        <p14:creationId xmlns:p14="http://schemas.microsoft.com/office/powerpoint/2010/main" val="686083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DCA00-23C1-B246-8181-E1FE7FD30C29}"/>
              </a:ext>
            </a:extLst>
          </p:cNvPr>
          <p:cNvSpPr>
            <a:spLocks noGrp="1"/>
          </p:cNvSpPr>
          <p:nvPr>
            <p:ph type="title"/>
          </p:nvPr>
        </p:nvSpPr>
        <p:spPr/>
        <p:txBody>
          <a:bodyPr>
            <a:normAutofit/>
          </a:bodyPr>
          <a:lstStyle/>
          <a:p>
            <a:r>
              <a:rPr lang="ru-RU" sz="4800" dirty="0">
                <a:effectLst/>
              </a:rPr>
              <a:t>Благодать бути вдячним</a:t>
            </a:r>
            <a:endParaRPr lang="en-US" sz="4800" dirty="0"/>
          </a:p>
        </p:txBody>
      </p:sp>
      <p:sp>
        <p:nvSpPr>
          <p:cNvPr id="3" name="Content Placeholder 2">
            <a:extLst>
              <a:ext uri="{FF2B5EF4-FFF2-40B4-BE49-F238E27FC236}">
                <a16:creationId xmlns:a16="http://schemas.microsoft.com/office/drawing/2014/main" id="{1C1B70FD-C33C-3A49-B951-D23A51AE0C55}"/>
              </a:ext>
            </a:extLst>
          </p:cNvPr>
          <p:cNvSpPr>
            <a:spLocks noGrp="1"/>
          </p:cNvSpPr>
          <p:nvPr>
            <p:ph sz="quarter" idx="13"/>
          </p:nvPr>
        </p:nvSpPr>
        <p:spPr/>
        <p:txBody>
          <a:bodyPr>
            <a:normAutofit lnSpcReduction="10000"/>
          </a:bodyPr>
          <a:lstStyle/>
          <a:p>
            <a:r>
              <a:rPr lang="ru-RU" sz="1600" dirty="0">
                <a:effectLst/>
              </a:rPr>
              <a:t>ми повинні уникати Не тільки сексуальної аморальності в нашій поведінці, але нам слід уникати стану серця, в якому живе жадібність або гріховна ненаситність до цього гріха. </a:t>
            </a:r>
          </a:p>
          <a:p>
            <a:r>
              <a:rPr lang="ru-RU" sz="1600" dirty="0" err="1">
                <a:effectLst/>
              </a:rPr>
              <a:t>Вдумайтеся</a:t>
            </a:r>
            <a:r>
              <a:rPr lang="ru-RU" sz="1600" dirty="0">
                <a:effectLst/>
              </a:rPr>
              <a:t> в це глибше. </a:t>
            </a:r>
            <a:r>
              <a:rPr lang="ru-RU" sz="1600" dirty="0" err="1">
                <a:effectLst/>
              </a:rPr>
              <a:t>Можливо</a:t>
            </a:r>
            <a:r>
              <a:rPr lang="ru-RU" sz="1600" dirty="0">
                <a:effectLst/>
              </a:rPr>
              <a:t>, це ключова стратегія, яку Бог хоче, щоб ви використовували на шляху звільнення від порнографічної залежності.</a:t>
            </a:r>
          </a:p>
        </p:txBody>
      </p:sp>
      <p:pic>
        <p:nvPicPr>
          <p:cNvPr id="9" name="Content Placeholder 10">
            <a:extLst>
              <a:ext uri="{FF2B5EF4-FFF2-40B4-BE49-F238E27FC236}">
                <a16:creationId xmlns:a16="http://schemas.microsoft.com/office/drawing/2014/main" id="{6AADA80F-5A1B-6A40-A25D-C3E2299EB516}"/>
              </a:ext>
            </a:extLst>
          </p:cNvPr>
          <p:cNvPicPr>
            <a:picLocks noGrp="1" noChangeAspect="1"/>
          </p:cNvPicPr>
          <p:nvPr>
            <p:ph sz="quarter" idx="14"/>
          </p:nvPr>
        </p:nvPicPr>
        <p:blipFill>
          <a:blip r:embed="rId2"/>
          <a:stretch>
            <a:fillRect/>
          </a:stretch>
        </p:blipFill>
        <p:spPr>
          <a:xfrm>
            <a:off x="4844141" y="2367093"/>
            <a:ext cx="3424107" cy="3424107"/>
          </a:xfrm>
          <a:prstGeom prst="rect">
            <a:avLst/>
          </a:prstGeom>
        </p:spPr>
      </p:pic>
      <p:pic>
        <p:nvPicPr>
          <p:cNvPr id="10" name="Content Placeholder 10">
            <a:extLst>
              <a:ext uri="{FF2B5EF4-FFF2-40B4-BE49-F238E27FC236}">
                <a16:creationId xmlns:a16="http://schemas.microsoft.com/office/drawing/2014/main" id="{F1EBF5F9-9CD5-8B45-B03A-6604E0DCDCCB}"/>
              </a:ext>
            </a:extLst>
          </p:cNvPr>
          <p:cNvPicPr>
            <a:picLocks noChangeAspect="1"/>
          </p:cNvPicPr>
          <p:nvPr/>
        </p:nvPicPr>
        <p:blipFill>
          <a:blip r:embed="rId2"/>
          <a:stretch>
            <a:fillRect/>
          </a:stretch>
        </p:blipFill>
        <p:spPr>
          <a:xfrm>
            <a:off x="4831687" y="2367093"/>
            <a:ext cx="3429444" cy="3429444"/>
          </a:xfrm>
          <a:prstGeom prst="rect">
            <a:avLst/>
          </a:prstGeom>
        </p:spPr>
      </p:pic>
    </p:spTree>
    <p:extLst>
      <p:ext uri="{BB962C8B-B14F-4D97-AF65-F5344CB8AC3E}">
        <p14:creationId xmlns:p14="http://schemas.microsoft.com/office/powerpoint/2010/main" val="750057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DCA00-23C1-B246-8181-E1FE7FD30C29}"/>
              </a:ext>
            </a:extLst>
          </p:cNvPr>
          <p:cNvSpPr>
            <a:spLocks noGrp="1"/>
          </p:cNvSpPr>
          <p:nvPr>
            <p:ph type="title"/>
          </p:nvPr>
        </p:nvSpPr>
        <p:spPr/>
        <p:txBody>
          <a:bodyPr>
            <a:normAutofit/>
          </a:bodyPr>
          <a:lstStyle/>
          <a:p>
            <a:r>
              <a:rPr lang="ru-RU" sz="4800" dirty="0">
                <a:effectLst/>
              </a:rPr>
              <a:t>Благодать бути вдячним</a:t>
            </a:r>
            <a:endParaRPr lang="en-US" sz="4800" dirty="0"/>
          </a:p>
        </p:txBody>
      </p:sp>
      <p:sp>
        <p:nvSpPr>
          <p:cNvPr id="3" name="Content Placeholder 2">
            <a:extLst>
              <a:ext uri="{FF2B5EF4-FFF2-40B4-BE49-F238E27FC236}">
                <a16:creationId xmlns:a16="http://schemas.microsoft.com/office/drawing/2014/main" id="{1C1B70FD-C33C-3A49-B951-D23A51AE0C55}"/>
              </a:ext>
            </a:extLst>
          </p:cNvPr>
          <p:cNvSpPr>
            <a:spLocks noGrp="1"/>
          </p:cNvSpPr>
          <p:nvPr>
            <p:ph sz="quarter" idx="13"/>
          </p:nvPr>
        </p:nvSpPr>
        <p:spPr/>
        <p:txBody>
          <a:bodyPr>
            <a:noAutofit/>
          </a:bodyPr>
          <a:lstStyle/>
          <a:p>
            <a:r>
              <a:rPr lang="ru-RU" sz="1200" dirty="0">
                <a:effectLst/>
              </a:rPr>
              <a:t>Це нормально та </a:t>
            </a:r>
            <a:r>
              <a:rPr lang="ru-RU" sz="1200" dirty="0" err="1">
                <a:effectLst/>
              </a:rPr>
              <a:t>природньо</a:t>
            </a:r>
            <a:r>
              <a:rPr lang="ru-RU" sz="1200" dirty="0">
                <a:effectLst/>
              </a:rPr>
              <a:t> для </a:t>
            </a:r>
            <a:r>
              <a:rPr lang="ru-RU" sz="1200" dirty="0" err="1">
                <a:effectLst/>
              </a:rPr>
              <a:t>людини</a:t>
            </a:r>
            <a:r>
              <a:rPr lang="ru-RU" sz="1200" dirty="0">
                <a:effectLst/>
              </a:rPr>
              <a:t> щось бажати та прагнути мати. Але пожадливе бажання перекручене у ступені та напрямку. </a:t>
            </a:r>
          </a:p>
          <a:p>
            <a:r>
              <a:rPr lang="ru-RU" sz="1200" dirty="0">
                <a:effectLst/>
              </a:rPr>
              <a:t>У ступені - це коли ви хочете навіть доброго надмірно або з надлишком. Якщо ви голодні та хочете їсти на стільки, що починаєте дратуватися. </a:t>
            </a:r>
          </a:p>
          <a:p>
            <a:r>
              <a:rPr lang="ru-RU" sz="1200" dirty="0">
                <a:effectLst/>
              </a:rPr>
              <a:t>У напрямку - це коли ви хочете того, чого б вам не слід хотіти, або коли ви хочете задовольнити ваше </a:t>
            </a:r>
            <a:r>
              <a:rPr lang="ru-RU" sz="1200" dirty="0" err="1">
                <a:effectLst/>
              </a:rPr>
              <a:t>бажання</a:t>
            </a:r>
            <a:r>
              <a:rPr lang="ru-RU" sz="1200" dirty="0">
                <a:effectLst/>
              </a:rPr>
              <a:t> </a:t>
            </a:r>
            <a:r>
              <a:rPr lang="ru-RU" sz="1200" dirty="0" err="1">
                <a:effectLst/>
              </a:rPr>
              <a:t>неправильним</a:t>
            </a:r>
            <a:r>
              <a:rPr lang="ru-RU" sz="1200" dirty="0">
                <a:effectLst/>
              </a:rPr>
              <a:t> шляхом.</a:t>
            </a:r>
          </a:p>
        </p:txBody>
      </p:sp>
      <p:pic>
        <p:nvPicPr>
          <p:cNvPr id="9" name="Content Placeholder 10">
            <a:extLst>
              <a:ext uri="{FF2B5EF4-FFF2-40B4-BE49-F238E27FC236}">
                <a16:creationId xmlns:a16="http://schemas.microsoft.com/office/drawing/2014/main" id="{6AADA80F-5A1B-6A40-A25D-C3E2299EB516}"/>
              </a:ext>
            </a:extLst>
          </p:cNvPr>
          <p:cNvPicPr>
            <a:picLocks noGrp="1" noChangeAspect="1"/>
          </p:cNvPicPr>
          <p:nvPr>
            <p:ph sz="quarter" idx="14"/>
          </p:nvPr>
        </p:nvPicPr>
        <p:blipFill>
          <a:blip r:embed="rId2"/>
          <a:stretch>
            <a:fillRect/>
          </a:stretch>
        </p:blipFill>
        <p:spPr>
          <a:xfrm>
            <a:off x="4844141" y="2367093"/>
            <a:ext cx="3424107" cy="3424107"/>
          </a:xfrm>
          <a:prstGeom prst="rect">
            <a:avLst/>
          </a:prstGeom>
        </p:spPr>
      </p:pic>
      <p:pic>
        <p:nvPicPr>
          <p:cNvPr id="10" name="Content Placeholder 10">
            <a:extLst>
              <a:ext uri="{FF2B5EF4-FFF2-40B4-BE49-F238E27FC236}">
                <a16:creationId xmlns:a16="http://schemas.microsoft.com/office/drawing/2014/main" id="{F1EBF5F9-9CD5-8B45-B03A-6604E0DCDCCB}"/>
              </a:ext>
            </a:extLst>
          </p:cNvPr>
          <p:cNvPicPr>
            <a:picLocks noChangeAspect="1"/>
          </p:cNvPicPr>
          <p:nvPr/>
        </p:nvPicPr>
        <p:blipFill>
          <a:blip r:embed="rId2"/>
          <a:stretch>
            <a:fillRect/>
          </a:stretch>
        </p:blipFill>
        <p:spPr>
          <a:xfrm>
            <a:off x="4831687" y="2367093"/>
            <a:ext cx="3429444" cy="3429444"/>
          </a:xfrm>
          <a:prstGeom prst="rect">
            <a:avLst/>
          </a:prstGeom>
        </p:spPr>
      </p:pic>
    </p:spTree>
    <p:extLst>
      <p:ext uri="{BB962C8B-B14F-4D97-AF65-F5344CB8AC3E}">
        <p14:creationId xmlns:p14="http://schemas.microsoft.com/office/powerpoint/2010/main" val="2848366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roplet">
  <a:themeElements>
    <a:clrScheme name="Droplet">
      <a:dk1>
        <a:sysClr val="windowText" lastClr="000000"/>
      </a:dk1>
      <a:lt1>
        <a:sysClr val="window" lastClr="FFFFFF"/>
      </a:lt1>
      <a:dk2>
        <a:srgbClr val="4B4B4B"/>
      </a:dk2>
      <a:lt2>
        <a:srgbClr val="B5B5B5"/>
      </a:lt2>
      <a:accent1>
        <a:srgbClr val="9AC43E"/>
      </a:accent1>
      <a:accent2>
        <a:srgbClr val="44BA98"/>
      </a:accent2>
      <a:accent3>
        <a:srgbClr val="43A9D9"/>
      </a:accent3>
      <a:accent4>
        <a:srgbClr val="6274D8"/>
      </a:accent4>
      <a:accent5>
        <a:srgbClr val="AB54D7"/>
      </a:accent5>
      <a:accent6>
        <a:srgbClr val="D15B37"/>
      </a:accent6>
      <a:hlink>
        <a:srgbClr val="BFE962"/>
      </a:hlink>
      <a:folHlink>
        <a:srgbClr val="C0D591"/>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892FADA9-420D-4323-A7A4-C1060166525B}"/>
    </a:ext>
  </a:extLst>
</a:theme>
</file>

<file path=docProps/app.xml><?xml version="1.0" encoding="utf-8"?>
<Properties xmlns="http://schemas.openxmlformats.org/officeDocument/2006/extended-properties" xmlns:vt="http://schemas.openxmlformats.org/officeDocument/2006/docPropsVTypes">
  <Template>{2A8D21C5-AD76-774B-9A4D-B9F1737AB067}tf10001073</Template>
  <TotalTime>37688</TotalTime>
  <Words>6521</Words>
  <Application>Microsoft Office PowerPoint</Application>
  <PresentationFormat>Экран (4:3)</PresentationFormat>
  <Paragraphs>354</Paragraphs>
  <Slides>119</Slides>
  <Notes>0</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119</vt:i4>
      </vt:variant>
    </vt:vector>
  </HeadingPairs>
  <TitlesOfParts>
    <vt:vector size="122" baseType="lpstr">
      <vt:lpstr>Arial</vt:lpstr>
      <vt:lpstr>Tw Cen MT</vt:lpstr>
      <vt:lpstr>Droplet</vt:lpstr>
      <vt:lpstr>Нарешті вільний</vt:lpstr>
      <vt:lpstr>Благодать, що змінює</vt:lpstr>
      <vt:lpstr>Благодать, що змінює</vt:lpstr>
      <vt:lpstr>Благодать, що змінює</vt:lpstr>
      <vt:lpstr>Благодать, що змінює</vt:lpstr>
      <vt:lpstr>Благодать, що змінює</vt:lpstr>
      <vt:lpstr>Благодать, що змінює</vt:lpstr>
      <vt:lpstr>Благодать, що змінює</vt:lpstr>
      <vt:lpstr>Благодать, що змінює</vt:lpstr>
      <vt:lpstr>Благодать, що змінює</vt:lpstr>
      <vt:lpstr>Благодать, що змінює</vt:lpstr>
      <vt:lpstr>Презентация PowerPoint</vt:lpstr>
      <vt:lpstr>Нарешті вільний</vt:lpstr>
      <vt:lpstr>Благодатний смуток</vt:lpstr>
      <vt:lpstr>Благодатний смуток</vt:lpstr>
      <vt:lpstr>Благодатний смуток</vt:lpstr>
      <vt:lpstr>Благодатний смуток</vt:lpstr>
      <vt:lpstr>Благодатний смуток</vt:lpstr>
      <vt:lpstr>6 якостей благодатного смутку</vt:lpstr>
      <vt:lpstr>6 якостей благодатного смутку</vt:lpstr>
      <vt:lpstr>6 якостей благодатного смутку</vt:lpstr>
      <vt:lpstr>6 якостей благодатного смутку</vt:lpstr>
      <vt:lpstr>6 якостей благодатного смутку</vt:lpstr>
      <vt:lpstr>6 якостей благодатного смутку</vt:lpstr>
      <vt:lpstr>6 якостей благодатного смутку</vt:lpstr>
      <vt:lpstr>Практичні поради</vt:lpstr>
      <vt:lpstr>Презентация PowerPoint</vt:lpstr>
      <vt:lpstr>Нарешті вільний</vt:lpstr>
      <vt:lpstr>Благодать підзвітності</vt:lpstr>
      <vt:lpstr>Благодать підзвітності</vt:lpstr>
      <vt:lpstr>7 принципів підзвітності</vt:lpstr>
      <vt:lpstr>7 принципів підзвітності</vt:lpstr>
      <vt:lpstr>7 принципів підзвітності</vt:lpstr>
      <vt:lpstr>7 принципів підзвітності</vt:lpstr>
      <vt:lpstr>7 принципів підзвітності</vt:lpstr>
      <vt:lpstr>7 принципів підзвітності</vt:lpstr>
      <vt:lpstr>7 принципів підзвітності</vt:lpstr>
      <vt:lpstr>Благодать підзвітності</vt:lpstr>
      <vt:lpstr>Презентация PowerPoint</vt:lpstr>
      <vt:lpstr>Нарешті вільний</vt:lpstr>
      <vt:lpstr>Благодать суворих заходів</vt:lpstr>
      <vt:lpstr>Благодать суворих заходів</vt:lpstr>
      <vt:lpstr>Благодать суворих заходів</vt:lpstr>
      <vt:lpstr>Благодать суворих заходів</vt:lpstr>
      <vt:lpstr>Благодать суворих заходів</vt:lpstr>
      <vt:lpstr>Благодать суворих заходів</vt:lpstr>
      <vt:lpstr>Благодать суворих заходів до почуттів</vt:lpstr>
      <vt:lpstr>Благодать суворих заходів до почуттів</vt:lpstr>
      <vt:lpstr>Благодать суворих заходів до почуттів</vt:lpstr>
      <vt:lpstr>Благодать суворих заходів до часу</vt:lpstr>
      <vt:lpstr>Благодать суворих заходів до доступу</vt:lpstr>
      <vt:lpstr>Благодать суворих заходів до доступу</vt:lpstr>
      <vt:lpstr>Благодать суворих заходів до доступу</vt:lpstr>
      <vt:lpstr>Благодать суворих заходів</vt:lpstr>
      <vt:lpstr>Благодать суворих заходів</vt:lpstr>
      <vt:lpstr>Благодать суворих заходів</vt:lpstr>
      <vt:lpstr>Презентация PowerPoint</vt:lpstr>
      <vt:lpstr>Нарешті вільний</vt:lpstr>
      <vt:lpstr>Благодать сповідання</vt:lpstr>
      <vt:lpstr>Благодать сповідання</vt:lpstr>
      <vt:lpstr>Благодать сповідання</vt:lpstr>
      <vt:lpstr>6 правил сповіді</vt:lpstr>
      <vt:lpstr>6 правил сповіді</vt:lpstr>
      <vt:lpstr>6 правил сповіді</vt:lpstr>
      <vt:lpstr>Благодать сповідання</vt:lpstr>
      <vt:lpstr>Благодать сповідання</vt:lpstr>
      <vt:lpstr>Презентация PowerPoint</vt:lpstr>
      <vt:lpstr>Нарешті вільний</vt:lpstr>
      <vt:lpstr>Благодать подружжя чи самотності</vt:lpstr>
      <vt:lpstr>Благодать подружжя чи самотності</vt:lpstr>
      <vt:lpstr>Благодать подружжя чи самотності</vt:lpstr>
      <vt:lpstr>Благодать подружжя чи самотності</vt:lpstr>
      <vt:lpstr>Благодать подружжя чи самотності</vt:lpstr>
      <vt:lpstr>Благодать подружжя чи самотності</vt:lpstr>
      <vt:lpstr>Благодать подружжя чи самотності</vt:lpstr>
      <vt:lpstr>Благодать подружжя чи самотності</vt:lpstr>
      <vt:lpstr>Благодать подружжя чи самотності</vt:lpstr>
      <vt:lpstr>Для самотніх</vt:lpstr>
      <vt:lpstr>Для самотніх</vt:lpstr>
      <vt:lpstr>Для самотніх</vt:lpstr>
      <vt:lpstr>Благодать подружжя чи самотності</vt:lpstr>
      <vt:lpstr>Благодать подружжя чи самотності</vt:lpstr>
      <vt:lpstr>Презентация PowerPoint</vt:lpstr>
      <vt:lpstr>Нарешті вільний</vt:lpstr>
      <vt:lpstr>Благодать смиренності</vt:lpstr>
      <vt:lpstr>Благодать смиренності</vt:lpstr>
      <vt:lpstr>Благодать смиренності</vt:lpstr>
      <vt:lpstr>Благодать смиренності</vt:lpstr>
      <vt:lpstr>Благодать смиренності</vt:lpstr>
      <vt:lpstr>Благодать смиренності</vt:lpstr>
      <vt:lpstr>Благодать смиренності</vt:lpstr>
      <vt:lpstr>Благодать смиренності</vt:lpstr>
      <vt:lpstr>Благодать смиренності</vt:lpstr>
      <vt:lpstr>Презентация PowerPoint</vt:lpstr>
      <vt:lpstr>Нарешті вільний</vt:lpstr>
      <vt:lpstr>Благодать бути вдячним</vt:lpstr>
      <vt:lpstr>Благодать бути вдячним</vt:lpstr>
      <vt:lpstr>Благодать бути вдячним</vt:lpstr>
      <vt:lpstr>Благодать бути вдячним</vt:lpstr>
      <vt:lpstr>Благодать бути вдячним</vt:lpstr>
      <vt:lpstr>Благодать бути вдячним</vt:lpstr>
      <vt:lpstr>Благодать бути вдячним</vt:lpstr>
      <vt:lpstr>Благодать бути вдячним</vt:lpstr>
      <vt:lpstr>Благодать бути вдячним</vt:lpstr>
      <vt:lpstr>Благодать бути вдячним</vt:lpstr>
      <vt:lpstr>Презентация PowerPoint</vt:lpstr>
      <vt:lpstr>Нарешті вільний</vt:lpstr>
      <vt:lpstr>Благодать стосунків із Христом</vt:lpstr>
      <vt:lpstr>Благодать стосунків із Христом</vt:lpstr>
      <vt:lpstr>Благодать стосунків із Христом</vt:lpstr>
      <vt:lpstr>Благодать стосунків із Христом</vt:lpstr>
      <vt:lpstr>Благодать стосунків із Христом</vt:lpstr>
      <vt:lpstr>Благодать стосунків із Христом</vt:lpstr>
      <vt:lpstr>Благодать стосунків із Христом</vt:lpstr>
      <vt:lpstr>Благодать стосунків із Христом</vt:lpstr>
      <vt:lpstr>Благодать стосунків із Христом</vt:lpstr>
      <vt:lpstr>Благодать стосунків із Христом</vt:lpstr>
      <vt:lpstr>Благодать стосунків із Христом</vt:lpstr>
      <vt:lpstr>Благодать стосунків із Христом</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sergey perevyshko</dc:creator>
  <cp:lastModifiedBy>Marina Lvova</cp:lastModifiedBy>
  <cp:revision>411</cp:revision>
  <dcterms:created xsi:type="dcterms:W3CDTF">2021-10-05T16:37:22Z</dcterms:created>
  <dcterms:modified xsi:type="dcterms:W3CDTF">2022-05-14T20:08:05Z</dcterms:modified>
</cp:coreProperties>
</file>