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Image"/>
          <p:cNvSpPr/>
          <p:nvPr>
            <p:ph type="pic" sz="half" idx="13"/>
          </p:nvPr>
        </p:nvSpPr>
        <p:spPr>
          <a:xfrm>
            <a:off x="1854200" y="1441449"/>
            <a:ext cx="9612314" cy="48895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8" name="Title Text"/>
          <p:cNvSpPr txBox="1"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9" name="Body Level One…"/>
          <p:cNvSpPr txBox="1"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759742" y="768348"/>
            <a:ext cx="9815516" cy="5080003"/>
          </a:xfrm>
          <a:prstGeom prst="rect">
            <a:avLst/>
          </a:prstGeom>
        </p:spPr>
      </p:pic>
      <p:sp>
        <p:nvSpPr>
          <p:cNvPr id="138" name="I. Introducción"/>
          <p:cNvSpPr txBox="1"/>
          <p:nvPr>
            <p:ph type="title"/>
          </p:nvPr>
        </p:nvSpPr>
        <p:spPr>
          <a:xfrm>
            <a:off x="1079500" y="5308600"/>
            <a:ext cx="11176000" cy="1625600"/>
          </a:xfrm>
          <a:prstGeom prst="rect">
            <a:avLst/>
          </a:prstGeom>
        </p:spPr>
        <p:txBody>
          <a:bodyPr/>
          <a:lstStyle>
            <a:lvl1pPr>
              <a:defRPr b="1" spc="200"/>
            </a:lvl1pPr>
          </a:lstStyle>
          <a:p>
            <a:pPr/>
            <a:r>
              <a:t>I. Introducción</a:t>
            </a:r>
          </a:p>
        </p:txBody>
      </p:sp>
      <p:sp>
        <p:nvSpPr>
          <p:cNvPr id="139" name="Lección 2. Antecedentes"/>
          <p:cNvSpPr txBox="1"/>
          <p:nvPr>
            <p:ph type="body" sz="quarter" idx="1"/>
          </p:nvPr>
        </p:nvSpPr>
        <p:spPr>
          <a:xfrm>
            <a:off x="1079500" y="7004050"/>
            <a:ext cx="11176000" cy="1308100"/>
          </a:xfrm>
          <a:prstGeom prst="rect">
            <a:avLst/>
          </a:prstGeom>
        </p:spPr>
        <p:txBody>
          <a:bodyPr/>
          <a:lstStyle>
            <a:lvl1pPr>
              <a:defRPr b="1" spc="100">
                <a:solidFill>
                  <a:srgbClr val="D4FB79"/>
                </a:solidFill>
              </a:defRPr>
            </a:lvl1pPr>
          </a:lstStyle>
          <a:p>
            <a:pPr/>
            <a:r>
              <a:t>Lección 2. Meditación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Hechos 8:26-4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pc="200"/>
            </a:lvl1pPr>
          </a:lstStyle>
          <a:p>
            <a:pPr/>
            <a:r>
              <a:t>Hechos 8:26-40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Hechos 8:26-40"/>
          <p:cNvSpPr txBox="1"/>
          <p:nvPr>
            <p:ph type="title"/>
          </p:nvPr>
        </p:nvSpPr>
        <p:spPr>
          <a:xfrm>
            <a:off x="762000" y="0"/>
            <a:ext cx="11176000" cy="9753601"/>
          </a:xfrm>
          <a:prstGeom prst="rect">
            <a:avLst/>
          </a:prstGeom>
        </p:spPr>
        <p:txBody>
          <a:bodyPr/>
          <a:lstStyle/>
          <a:p>
            <a:pPr algn="l" defTabSz="303783">
              <a:defRPr spc="104" sz="3016">
                <a:effectLst>
                  <a:outerShdw sx="100000" sy="100000" kx="0" ky="0" algn="b" rotWithShape="0" blurRad="13208" dist="13208" dir="16200000">
                    <a:srgbClr val="000000">
                      <a:alpha val="50000"/>
                    </a:srgbClr>
                  </a:outerShdw>
                </a:effectLst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Hechos 8:26-40</a:t>
            </a:r>
          </a:p>
          <a:p>
            <a:pPr algn="l" defTabSz="303783">
              <a:defRPr spc="64" sz="1871">
                <a:effectLst>
                  <a:outerShdw sx="100000" sy="100000" kx="0" ky="0" algn="b" rotWithShape="0" blurRad="13208" dist="13208" dir="16200000">
                    <a:srgbClr val="000000">
                      <a:alpha val="50000"/>
                    </a:srgbClr>
                  </a:outerShdw>
                </a:effectLst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 Un ángel del Señor le habló a Felipe, y le dijo: «Prepárate para ir al desierto del sur, por el camino que va de Jerusalén a Gaza.» 27 Felipe obedeció y fue. En el camino vio a un etíope eunuco, funcionario de la Candace, reina de Etiopía. Era el administrador de todos sus tesoros, y había venido a Jerusalén para adorar; 28 y ahora iba de regreso en su carro, leyendo al profeta Isaías. 29 El Espíritu le dijo a Felipe: «Acércate y júntate a ese carro.» 30 Cuando Felipe se acercó y lo oyó leer al profeta Isaías, le preguntó: «¿Entiendes lo que lees?» 31 El etíope le respondió: «¿Y cómo voy a entender, si nadie me enseña?» Y le rogó a Felipe que subiera al carro y se sentara con él. 32 El pasaje de la Escritura que leía era éste:</a:t>
            </a:r>
          </a:p>
          <a:p>
            <a:pPr defTabSz="303783">
              <a:defRPr spc="64" sz="1871">
                <a:effectLst>
                  <a:outerShdw sx="100000" sy="100000" kx="0" ky="0" algn="b" rotWithShape="0" blurRad="13208" dist="13208" dir="16200000">
                    <a:srgbClr val="000000">
                      <a:alpha val="50000"/>
                    </a:srgbClr>
                  </a:outerShdw>
                </a:effectLst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«Como oveja fue llevado a la muerte,</a:t>
            </a:r>
          </a:p>
          <a:p>
            <a:pPr defTabSz="303783">
              <a:defRPr spc="64" sz="1871">
                <a:effectLst>
                  <a:outerShdw sx="100000" sy="100000" kx="0" ky="0" algn="b" rotWithShape="0" blurRad="13208" dist="13208" dir="16200000">
                    <a:srgbClr val="000000">
                      <a:alpha val="50000"/>
                    </a:srgbClr>
                  </a:outerShdw>
                </a:effectLst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como cordero delante de sus trasquiladores</a:t>
            </a:r>
          </a:p>
          <a:p>
            <a:pPr defTabSz="303783">
              <a:defRPr spc="64" sz="1871">
                <a:effectLst>
                  <a:outerShdw sx="100000" sy="100000" kx="0" ky="0" algn="b" rotWithShape="0" blurRad="13208" dist="13208" dir="16200000">
                    <a:srgbClr val="000000">
                      <a:alpha val="50000"/>
                    </a:srgbClr>
                  </a:outerShdw>
                </a:effectLst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se callará y no abrirá su boca. Sufrirá la cárcel, el juicio y la muerte;</a:t>
            </a:r>
          </a:p>
          <a:p>
            <a:pPr defTabSz="303783">
              <a:defRPr spc="64" sz="1871">
                <a:effectLst>
                  <a:outerShdw sx="100000" sy="100000" kx="0" ky="0" algn="b" rotWithShape="0" blurRad="13208" dist="13208" dir="16200000">
                    <a:srgbClr val="000000">
                      <a:alpha val="50000"/>
                    </a:srgbClr>
                  </a:outerShdw>
                </a:effectLst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¿y quién entonces contará su historia,</a:t>
            </a:r>
          </a:p>
          <a:p>
            <a:pPr defTabSz="303783">
              <a:defRPr spc="64" sz="1871">
                <a:effectLst>
                  <a:outerShdw sx="100000" sy="100000" kx="0" ky="0" algn="b" rotWithShape="0" blurRad="13208" dist="13208" dir="16200000">
                    <a:srgbClr val="000000">
                      <a:alpha val="50000"/>
                    </a:srgbClr>
                  </a:outerShdw>
                </a:effectLst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si él será arrancado por completo</a:t>
            </a:r>
          </a:p>
          <a:p>
            <a:pPr defTabSz="303783">
              <a:defRPr spc="64" sz="1871">
                <a:effectLst>
                  <a:outerShdw sx="100000" sy="100000" kx="0" ky="0" algn="b" rotWithShape="0" blurRad="13208" dist="13208" dir="16200000">
                    <a:srgbClr val="000000">
                      <a:alpha val="50000"/>
                    </a:srgbClr>
                  </a:outerShdw>
                </a:effectLst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de este mundo de los vivientes?»</a:t>
            </a:r>
          </a:p>
          <a:p>
            <a:pPr algn="l" defTabSz="303783">
              <a:defRPr spc="64" sz="1871">
                <a:effectLst>
                  <a:outerShdw sx="100000" sy="100000" kx="0" ky="0" algn="b" rotWithShape="0" blurRad="13208" dist="13208" dir="16200000">
                    <a:srgbClr val="000000">
                      <a:alpha val="50000"/>
                    </a:srgbClr>
                  </a:outerShdw>
                </a:effectLst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34 El eunuco le preguntó a Felipe: «Te ruego que me digas: ¿De quién habla el profeta? ¿Habla de sí mismo, o de algún otro?» 35 Entonces Felipe le empezó a explicar a partir de la escritura que leía, y le habló también de las buenas noticias de Jesús. 36 En el camino encontraron agua, y el eunuco dijo: «Aquí hay agua; ¿hay algo que me impida ser bautizado?»[ 37 Felipe le dijo: «Si crees de todo corazón, puedes ser bautizado.» Y el eunuco respondió: «Creo que Jesucristo es el Hijo de Dios.»][a] 38 Y el eunuco mandó detener el carro, y ambos descendieron al agua y Felipe lo bautizó. 39 Cuando salieron del agua, el Espíritu del Señor se llevó a Felipe y el eunuco no volvió a verlo, pero siguió su camino lleno de gozo. 40 Mientras tanto, Felipe se encontró en Azoto, y allí anunció el evangelio en todas las ciudades, hasta que llegó a Cesarea.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¿COMPRENDE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 spc="200"/>
            </a:pPr>
            <a:r>
              <a:t>¿COMPRENDES </a:t>
            </a:r>
          </a:p>
          <a:p>
            <a:pPr>
              <a:defRPr b="1" spc="200"/>
            </a:pPr>
            <a:r>
              <a:t>LO QUE LEES?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0154" y="609600"/>
            <a:ext cx="10284492" cy="6071395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Juan Gutenberg imprimió la primera copia de la Biblia entre 1450-1455"/>
          <p:cNvSpPr txBox="1"/>
          <p:nvPr/>
        </p:nvSpPr>
        <p:spPr>
          <a:xfrm>
            <a:off x="519179" y="7010400"/>
            <a:ext cx="1196644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6200"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Juan Gutenberg imprimió la primera copia de la Biblia entre 1450-1455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9351" y="520700"/>
            <a:ext cx="5406097" cy="89209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