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6" r:id="rId8"/>
    <p:sldId id="274" r:id="rId9"/>
    <p:sldId id="27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-3560" y="-13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2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64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02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77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9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7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1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0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32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3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7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/>
              <a:t>What causes the </a:t>
            </a:r>
            <a:r>
              <a:rPr lang="en-US" b="1" dirty="0" smtClean="0"/>
              <a:t>need for Coaching Part 3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breakdown of support systems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2545"/>
            <a:ext cx="8229600" cy="44636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i.e. Walking with God</a:t>
            </a:r>
          </a:p>
          <a:p>
            <a:pPr lvl="1"/>
            <a:r>
              <a:rPr lang="en-US" sz="3200" dirty="0"/>
              <a:t>	</a:t>
            </a:r>
            <a:r>
              <a:rPr lang="en-US" sz="3200" dirty="0" smtClean="0"/>
              <a:t>Personal devotions</a:t>
            </a:r>
          </a:p>
          <a:p>
            <a:pPr lvl="1"/>
            <a:r>
              <a:rPr lang="en-US" sz="3200" dirty="0"/>
              <a:t>	</a:t>
            </a:r>
            <a:r>
              <a:rPr lang="en-US" sz="3200" dirty="0" smtClean="0"/>
              <a:t>Marriage devotions</a:t>
            </a:r>
          </a:p>
          <a:p>
            <a:pPr lvl="1"/>
            <a:r>
              <a:rPr lang="en-US" sz="3200" dirty="0"/>
              <a:t>	</a:t>
            </a:r>
            <a:r>
              <a:rPr lang="en-US" sz="3200" dirty="0" smtClean="0"/>
              <a:t>Family devotions</a:t>
            </a:r>
          </a:p>
          <a:p>
            <a:pPr lvl="1"/>
            <a:r>
              <a:rPr lang="en-US" sz="3200" dirty="0"/>
              <a:t>	</a:t>
            </a:r>
            <a:r>
              <a:rPr lang="en-US" sz="3200" dirty="0" smtClean="0"/>
              <a:t>Small groups</a:t>
            </a:r>
          </a:p>
          <a:p>
            <a:pPr lvl="1"/>
            <a:r>
              <a:rPr lang="en-US" sz="3200" dirty="0"/>
              <a:t>	</a:t>
            </a:r>
            <a:r>
              <a:rPr lang="en-US" sz="3200" dirty="0" smtClean="0"/>
              <a:t>Church </a:t>
            </a:r>
            <a:r>
              <a:rPr lang="en-US" sz="3200" dirty="0" smtClean="0">
                <a:solidFill>
                  <a:srgbClr val="0000FF"/>
                </a:solidFill>
              </a:rPr>
              <a:t>service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026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The rise of affluence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1364" y="1052287"/>
            <a:ext cx="7707086" cy="53702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Proverbs </a:t>
            </a:r>
            <a:r>
              <a:rPr lang="en-US" dirty="0"/>
              <a:t>30</a:t>
            </a:r>
            <a:r>
              <a:rPr lang="en-US" dirty="0" smtClean="0"/>
              <a:t>:8-9 (</a:t>
            </a:r>
            <a:r>
              <a:rPr lang="en-US" dirty="0"/>
              <a:t>NIV</a:t>
            </a:r>
            <a:r>
              <a:rPr lang="en-US" i="1" dirty="0" smtClean="0"/>
              <a:t>) </a:t>
            </a:r>
            <a:r>
              <a:rPr lang="is-IS" i="1" dirty="0" smtClean="0"/>
              <a:t>… </a:t>
            </a:r>
            <a:r>
              <a:rPr lang="en-US" i="1" dirty="0" smtClean="0"/>
              <a:t>give </a:t>
            </a:r>
            <a:r>
              <a:rPr lang="en-US" i="1" dirty="0"/>
              <a:t>me neither poverty nor riches</a:t>
            </a:r>
            <a:r>
              <a:rPr lang="en-US" i="1" dirty="0" smtClean="0"/>
              <a:t>, </a:t>
            </a:r>
            <a:r>
              <a:rPr lang="en-US" i="1" dirty="0"/>
              <a:t>but give me only my daily </a:t>
            </a:r>
            <a:r>
              <a:rPr lang="en-US" i="1" dirty="0" smtClean="0"/>
              <a:t>bread. Otherwise</a:t>
            </a:r>
            <a:r>
              <a:rPr lang="en-US" i="1" dirty="0"/>
              <a:t>, I may have too much and disown </a:t>
            </a:r>
            <a:r>
              <a:rPr lang="en-US" i="1" dirty="0" smtClean="0"/>
              <a:t>you and </a:t>
            </a:r>
            <a:r>
              <a:rPr lang="en-US" i="1" dirty="0"/>
              <a:t>say, ‘Who is the Lord?</a:t>
            </a:r>
            <a:r>
              <a:rPr lang="en-US" i="1" dirty="0" smtClean="0"/>
              <a:t>’ Or </a:t>
            </a:r>
            <a:r>
              <a:rPr lang="en-US" i="1" dirty="0"/>
              <a:t>I may become poor and steal</a:t>
            </a:r>
            <a:r>
              <a:rPr lang="en-US" i="1" dirty="0" smtClean="0"/>
              <a:t>, and </a:t>
            </a:r>
            <a:r>
              <a:rPr lang="en-US" i="1" dirty="0"/>
              <a:t>so dishonor the name of my God</a:t>
            </a:r>
            <a:r>
              <a:rPr lang="en-US" i="1" dirty="0" smtClean="0"/>
              <a:t>.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sz="3200" dirty="0" smtClean="0"/>
              <a:t>Freedom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rgbClr val="0000FF"/>
                </a:solidFill>
              </a:rPr>
              <a:t>Choice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48364" y="196272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smtClean="0"/>
              <a:t>Self-absorbed </a:t>
            </a:r>
            <a:r>
              <a:rPr lang="en-US" b="1" dirty="0" smtClean="0"/>
              <a:t>culture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2545"/>
            <a:ext cx="8229600" cy="44636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48364" y="196272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24857" y="1662545"/>
            <a:ext cx="7365999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2 Timothy 3:2-4 (NIV) </a:t>
            </a:r>
            <a:r>
              <a:rPr lang="en-US" sz="3200" i="1" dirty="0"/>
              <a:t>People will be lovers of themselves, lovers of money, boastful, proud, abusive, disobedient to their parents, ungrateful, unholy, without love, unforgiving, slanderous, without self-control, brutal, not lovers of the good, treacherous, rash, conceited, lovers of pleasure rather than lovers of </a:t>
            </a:r>
            <a:r>
              <a:rPr lang="en-US" sz="3200" i="1" dirty="0" smtClean="0"/>
              <a:t>God </a:t>
            </a:r>
            <a:r>
              <a:rPr lang="is-IS" sz="3200" i="1" dirty="0" smtClean="0"/>
              <a:t>…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63086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ADD culture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7856" y="1662545"/>
            <a:ext cx="7688943" cy="44636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Matthew </a:t>
            </a:r>
            <a:r>
              <a:rPr lang="en-US" dirty="0"/>
              <a:t>9:36 (NIV) </a:t>
            </a:r>
            <a:r>
              <a:rPr lang="en-US" i="1" dirty="0"/>
              <a:t>When he (Jesus) saw the crowds, he had compassion on them, because they were harassed and helpless, like sheep without a shepherd.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48364" y="196272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53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Many conflicting voices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4142" y="1662545"/>
            <a:ext cx="7652657" cy="44636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Isaiah </a:t>
            </a:r>
            <a:r>
              <a:rPr lang="en-US" dirty="0"/>
              <a:t>30:</a:t>
            </a:r>
            <a:r>
              <a:rPr lang="en-US" dirty="0" smtClean="0"/>
              <a:t>21(</a:t>
            </a:r>
            <a:r>
              <a:rPr lang="en-US" dirty="0"/>
              <a:t>NIV</a:t>
            </a:r>
            <a:r>
              <a:rPr lang="en-US" dirty="0" smtClean="0"/>
              <a:t>) </a:t>
            </a:r>
            <a:r>
              <a:rPr lang="en-US" i="1" dirty="0" smtClean="0"/>
              <a:t>Whether </a:t>
            </a:r>
            <a:r>
              <a:rPr lang="en-US" i="1" dirty="0"/>
              <a:t>you turn to the right or to the left, your ears will hear a voice behind you, saying, “This is the way; walk in it.”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48364" y="196272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03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/>
              <a:t>Breakdown of family culture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62545"/>
            <a:ext cx="7543800" cy="44636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Psalm 71:17-19 (NIV) </a:t>
            </a:r>
            <a:r>
              <a:rPr lang="en-US" i="1" dirty="0"/>
              <a:t>Since my youth, God, you have taught me, and to this day I declare your marvelous deeds. Even when I am old and gray, do not forsake me, my God, till I declare your power to the next generation, your mighty acts to all who are to come.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48364" y="196272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839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Breakdown of discipline culture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0428" y="1662545"/>
            <a:ext cx="7616371" cy="44636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Discipline is the act of delaying gratification in the hopes of a better future reward.</a:t>
            </a:r>
            <a:r>
              <a:rPr lang="en-US" dirty="0"/>
              <a:t>	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48364" y="196272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228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The need for coaching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4856" y="1662545"/>
            <a:ext cx="7561943" cy="44636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coach takes the place of the supportive culture of family, friends, and church that used to help a person succeed in doing what they really want to </a:t>
            </a:r>
            <a:r>
              <a:rPr lang="en-US" dirty="0" smtClean="0">
                <a:solidFill>
                  <a:srgbClr val="0000FF"/>
                </a:solidFill>
              </a:rPr>
              <a:t>do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48364" y="196272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024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4006</TotalTime>
  <Words>369</Words>
  <Application>Microsoft Macintosh PowerPoint</Application>
  <PresentationFormat>On-screen Show 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What causes the need for Coaching Part 3</vt:lpstr>
      <vt:lpstr>The breakdown of support systems</vt:lpstr>
      <vt:lpstr>The rise of affluence </vt:lpstr>
      <vt:lpstr>Self-absorbed culture</vt:lpstr>
      <vt:lpstr>ADD culture</vt:lpstr>
      <vt:lpstr>Many conflicting voices</vt:lpstr>
      <vt:lpstr>Breakdown of family culture</vt:lpstr>
      <vt:lpstr>Breakdown of discipline culture</vt:lpstr>
      <vt:lpstr>The need for coaching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Wally</cp:lastModifiedBy>
  <cp:revision>29</cp:revision>
  <dcterms:created xsi:type="dcterms:W3CDTF">2019-03-01T19:59:18Z</dcterms:created>
  <dcterms:modified xsi:type="dcterms:W3CDTF">2019-07-25T21:02:31Z</dcterms:modified>
</cp:coreProperties>
</file>