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p:nvPr>
            <p:ph type="sldImg"/>
          </p:nvPr>
        </p:nvSpPr>
        <p:spPr>
          <a:xfrm>
            <a:off x="1143000" y="685800"/>
            <a:ext cx="4572000" cy="3429000"/>
          </a:xfrm>
          <a:prstGeom prst="rect">
            <a:avLst/>
          </a:prstGeom>
        </p:spPr>
        <p:txBody>
          <a:bodyPr/>
          <a:lstStyle/>
          <a:p>
            <a:pPr/>
          </a:p>
        </p:txBody>
      </p:sp>
      <p:sp>
        <p:nvSpPr>
          <p:cNvPr id="152" name="Shape 1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1270000" y="2616200"/>
            <a:ext cx="10464800" cy="2540000"/>
          </a:xfrm>
          <a:prstGeom prst="rect">
            <a:avLst/>
          </a:prstGeom>
        </p:spPr>
        <p:txBody>
          <a:bodyPr anchor="b"/>
          <a:lstStyle>
            <a:lvl1pPr defTabSz="457200">
              <a:defRPr sz="7200">
                <a:latin typeface="Chalkduster"/>
                <a:ea typeface="Chalkduster"/>
                <a:cs typeface="Chalkduster"/>
                <a:sym typeface="Chalkduster"/>
              </a:defRPr>
            </a:lvl1pPr>
          </a:lstStyle>
          <a:p>
            <a:pPr/>
            <a:r>
              <a:t>Title Text</a:t>
            </a:r>
          </a:p>
        </p:txBody>
      </p:sp>
      <p:sp>
        <p:nvSpPr>
          <p:cNvPr id="118" name="Body Level One…"/>
          <p:cNvSpPr txBox="1"/>
          <p:nvPr>
            <p:ph type="body" sz="quarter" idx="1"/>
          </p:nvPr>
        </p:nvSpPr>
        <p:spPr>
          <a:xfrm>
            <a:off x="1270000" y="5207000"/>
            <a:ext cx="10464800" cy="1663700"/>
          </a:xfrm>
          <a:prstGeom prst="rect">
            <a:avLst/>
          </a:prstGeom>
        </p:spPr>
        <p:txBody>
          <a:bodyPr anchor="t"/>
          <a:lstStyle>
            <a:lvl1pPr marL="0" indent="0" algn="ctr" defTabSz="457200">
              <a:spcBef>
                <a:spcPts val="0"/>
              </a:spcBef>
              <a:buClrTx/>
              <a:buSzTx/>
              <a:buNone/>
              <a:defRPr sz="3600">
                <a:latin typeface="Chalkduster"/>
                <a:ea typeface="Chalkduster"/>
                <a:cs typeface="Chalkduster"/>
                <a:sym typeface="Chalkduster"/>
              </a:defRPr>
            </a:lvl1pPr>
            <a:lvl2pPr marL="0" indent="228600" algn="ctr" defTabSz="457200">
              <a:spcBef>
                <a:spcPts val="0"/>
              </a:spcBef>
              <a:buClrTx/>
              <a:buSzTx/>
              <a:buNone/>
              <a:defRPr sz="3600">
                <a:latin typeface="Chalkduster"/>
                <a:ea typeface="Chalkduster"/>
                <a:cs typeface="Chalkduster"/>
                <a:sym typeface="Chalkduster"/>
              </a:defRPr>
            </a:lvl2pPr>
            <a:lvl3pPr marL="0" indent="457200" algn="ctr" defTabSz="457200">
              <a:spcBef>
                <a:spcPts val="0"/>
              </a:spcBef>
              <a:buClrTx/>
              <a:buSzTx/>
              <a:buNone/>
              <a:defRPr sz="3600">
                <a:latin typeface="Chalkduster"/>
                <a:ea typeface="Chalkduster"/>
                <a:cs typeface="Chalkduster"/>
                <a:sym typeface="Chalkduster"/>
              </a:defRPr>
            </a:lvl3pPr>
            <a:lvl4pPr marL="0" indent="685800" algn="ctr" defTabSz="457200">
              <a:spcBef>
                <a:spcPts val="0"/>
              </a:spcBef>
              <a:buClrTx/>
              <a:buSzTx/>
              <a:buNone/>
              <a:defRPr sz="3600">
                <a:latin typeface="Chalkduster"/>
                <a:ea typeface="Chalkduster"/>
                <a:cs typeface="Chalkduster"/>
                <a:sym typeface="Chalkduster"/>
              </a:defRPr>
            </a:lvl4pPr>
            <a:lvl5pPr marL="0" indent="914400" algn="ctr" defTabSz="457200">
              <a:spcBef>
                <a:spcPts val="0"/>
              </a:spcBef>
              <a:buClrTx/>
              <a:buSzTx/>
              <a:buNone/>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27" name="Body Level One…"/>
          <p:cNvSpPr txBox="1"/>
          <p:nvPr>
            <p:ph type="body" idx="1"/>
          </p:nvPr>
        </p:nvSpPr>
        <p:spPr>
          <a:xfrm>
            <a:off x="1270000" y="2768600"/>
            <a:ext cx="10464800" cy="5740400"/>
          </a:xfrm>
          <a:prstGeom prst="rect">
            <a:avLst/>
          </a:prstGeom>
        </p:spPr>
        <p:txBody>
          <a:bodyPr/>
          <a:lstStyle>
            <a:lvl1pPr marL="571500" indent="-571500" defTabSz="457200">
              <a:spcBef>
                <a:spcPts val="3600"/>
              </a:spcBef>
              <a:buClrTx/>
              <a:buSzPct val="43000"/>
              <a:buBlip>
                <a:blip r:embed="rId3"/>
              </a:buBlip>
              <a:defRPr sz="3600">
                <a:latin typeface="Chalkduster"/>
                <a:ea typeface="Chalkduster"/>
                <a:cs typeface="Chalkduster"/>
                <a:sym typeface="Chalkduster"/>
              </a:defRPr>
            </a:lvl1pPr>
            <a:lvl2pPr marL="1143000" indent="-571500" defTabSz="457200">
              <a:spcBef>
                <a:spcPts val="3600"/>
              </a:spcBef>
              <a:buClrTx/>
              <a:buSzPct val="43000"/>
              <a:buBlip>
                <a:blip r:embed="rId3"/>
              </a:buBlip>
              <a:defRPr sz="3600">
                <a:latin typeface="Chalkduster"/>
                <a:ea typeface="Chalkduster"/>
                <a:cs typeface="Chalkduster"/>
                <a:sym typeface="Chalkduster"/>
              </a:defRPr>
            </a:lvl2pPr>
            <a:lvl3pPr marL="1714500" indent="-571500" defTabSz="457200">
              <a:spcBef>
                <a:spcPts val="3600"/>
              </a:spcBef>
              <a:buClrTx/>
              <a:buSzPct val="43000"/>
              <a:buBlip>
                <a:blip r:embed="rId3"/>
              </a:buBlip>
              <a:defRPr sz="3600">
                <a:latin typeface="Chalkduster"/>
                <a:ea typeface="Chalkduster"/>
                <a:cs typeface="Chalkduster"/>
                <a:sym typeface="Chalkduster"/>
              </a:defRPr>
            </a:lvl3pPr>
            <a:lvl4pPr marL="2286000" indent="-571500" defTabSz="457200">
              <a:spcBef>
                <a:spcPts val="3600"/>
              </a:spcBef>
              <a:buClrTx/>
              <a:buSzPct val="43000"/>
              <a:buBlip>
                <a:blip r:embed="rId3"/>
              </a:buBlip>
              <a:defRPr sz="3600">
                <a:latin typeface="Chalkduster"/>
                <a:ea typeface="Chalkduster"/>
                <a:cs typeface="Chalkduster"/>
                <a:sym typeface="Chalkduster"/>
              </a:defRPr>
            </a:lvl4pPr>
            <a:lvl5pPr marL="2857500" indent="-571500" defTabSz="457200">
              <a:spcBef>
                <a:spcPts val="3600"/>
              </a:spcBef>
              <a:buClrTx/>
              <a:buSzPct val="43000"/>
              <a:buBlip>
                <a:blip r:embed="rId3"/>
              </a:buBlip>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2" name="Image"/>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pPr/>
          </a:p>
        </p:txBody>
      </p:sp>
      <p:sp>
        <p:nvSpPr>
          <p:cNvPr id="143"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44" name="Body Level One…"/>
          <p:cNvSpPr txBox="1"/>
          <p:nvPr>
            <p:ph type="body" sz="half" idx="1"/>
          </p:nvPr>
        </p:nvSpPr>
        <p:spPr>
          <a:xfrm>
            <a:off x="1270000" y="2946400"/>
            <a:ext cx="5270500" cy="6096000"/>
          </a:xfrm>
          <a:prstGeom prst="rect">
            <a:avLst/>
          </a:prstGeom>
        </p:spPr>
        <p:txBody>
          <a:bodyPr/>
          <a:lstStyle>
            <a:lvl1pPr marL="482600" indent="-482600" defTabSz="457200">
              <a:spcBef>
                <a:spcPts val="3200"/>
              </a:spcBef>
              <a:buClrTx/>
              <a:buSzPct val="43000"/>
              <a:buBlip>
                <a:blip r:embed="rId3"/>
              </a:buBlip>
              <a:defRPr>
                <a:latin typeface="Chalkduster"/>
                <a:ea typeface="Chalkduster"/>
                <a:cs typeface="Chalkduster"/>
                <a:sym typeface="Chalkduster"/>
              </a:defRPr>
            </a:lvl1pPr>
            <a:lvl2pPr marL="965200" indent="-482600" defTabSz="457200">
              <a:spcBef>
                <a:spcPts val="3200"/>
              </a:spcBef>
              <a:buClrTx/>
              <a:buSzPct val="43000"/>
              <a:buBlip>
                <a:blip r:embed="rId3"/>
              </a:buBlip>
              <a:defRPr>
                <a:latin typeface="Chalkduster"/>
                <a:ea typeface="Chalkduster"/>
                <a:cs typeface="Chalkduster"/>
                <a:sym typeface="Chalkduster"/>
              </a:defRPr>
            </a:lvl2pPr>
            <a:lvl3pPr marL="1447800" indent="-482600" defTabSz="457200">
              <a:spcBef>
                <a:spcPts val="3200"/>
              </a:spcBef>
              <a:buClrTx/>
              <a:buSzPct val="43000"/>
              <a:buBlip>
                <a:blip r:embed="rId3"/>
              </a:buBlip>
              <a:defRPr>
                <a:latin typeface="Chalkduster"/>
                <a:ea typeface="Chalkduster"/>
                <a:cs typeface="Chalkduster"/>
                <a:sym typeface="Chalkduster"/>
              </a:defRPr>
            </a:lvl3pPr>
            <a:lvl4pPr marL="1930400" indent="-482600" defTabSz="457200">
              <a:spcBef>
                <a:spcPts val="3200"/>
              </a:spcBef>
              <a:buClrTx/>
              <a:buSzPct val="43000"/>
              <a:buBlip>
                <a:blip r:embed="rId3"/>
              </a:buBlip>
              <a:defRPr>
                <a:latin typeface="Chalkduster"/>
                <a:ea typeface="Chalkduster"/>
                <a:cs typeface="Chalkduster"/>
                <a:sym typeface="Chalkduster"/>
              </a:defRPr>
            </a:lvl4pPr>
            <a:lvl5pPr marL="2413000" indent="-482600" defTabSz="457200">
              <a:spcBef>
                <a:spcPts val="3200"/>
              </a:spcBef>
              <a:buClrTx/>
              <a:buSzPct val="43000"/>
              <a:buBlip>
                <a:blip r:embed="rId3"/>
              </a:buBlip>
              <a:defRPr>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45" name="Slide Number"/>
          <p:cNvSpPr txBox="1"/>
          <p:nvPr>
            <p:ph type="sldNum" sz="quarter" idx="2"/>
          </p:nvPr>
        </p:nvSpPr>
        <p:spPr>
          <a:xfrm>
            <a:off x="6256723" y="9197831"/>
            <a:ext cx="409839" cy="454170"/>
          </a:xfrm>
          <a:prstGeom prst="rect">
            <a:avLst/>
          </a:prstGeom>
        </p:spPr>
        <p:txBody>
          <a:bodyPr anchor="b"/>
          <a:lstStyle>
            <a:lvl1pPr algn="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tif"/></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Unidad 8…"/>
          <p:cNvSpPr txBox="1"/>
          <p:nvPr>
            <p:ph type="title"/>
          </p:nvPr>
        </p:nvSpPr>
        <p:spPr>
          <a:xfrm>
            <a:off x="1270000" y="596900"/>
            <a:ext cx="10464800" cy="3016201"/>
          </a:xfrm>
          <a:prstGeom prst="rect">
            <a:avLst/>
          </a:prstGeom>
        </p:spPr>
        <p:txBody>
          <a:bodyPr/>
          <a:lstStyle/>
          <a:p>
            <a:pPr defTabSz="374904">
              <a:defRPr sz="5904"/>
            </a:pPr>
            <a:r>
              <a:t>Unidad 8</a:t>
            </a:r>
          </a:p>
          <a:p>
            <a:pPr defTabSz="374904">
              <a:defRPr sz="5904"/>
            </a:pPr>
          </a:p>
          <a:p>
            <a:pPr defTabSz="374904">
              <a:defRPr sz="5904"/>
            </a:pPr>
            <a:r>
              <a:t>NORMAS APA</a:t>
            </a:r>
          </a:p>
        </p:txBody>
      </p:sp>
      <p:sp>
        <p:nvSpPr>
          <p:cNvPr id="155" name="Apple"/>
          <p:cNvSpPr/>
          <p:nvPr/>
        </p:nvSpPr>
        <p:spPr>
          <a:xfrm>
            <a:off x="11272154" y="7859135"/>
            <a:ext cx="1168519" cy="1329682"/>
          </a:xfrm>
          <a:custGeom>
            <a:avLst/>
            <a:gdLst/>
            <a:ahLst/>
            <a:cxnLst>
              <a:cxn ang="0">
                <a:pos x="wd2" y="hd2"/>
              </a:cxn>
              <a:cxn ang="5400000">
                <a:pos x="wd2" y="hd2"/>
              </a:cxn>
              <a:cxn ang="10800000">
                <a:pos x="wd2" y="hd2"/>
              </a:cxn>
              <a:cxn ang="16200000">
                <a:pos x="wd2" y="hd2"/>
              </a:cxn>
            </a:cxnLst>
            <a:rect l="0" t="0" r="r" b="b"/>
            <a:pathLst>
              <a:path w="17410" h="20613" fill="norm" stroke="1" extrusionOk="0">
                <a:moveTo>
                  <a:pt x="0" y="2"/>
                </a:moveTo>
                <a:cubicBezTo>
                  <a:pt x="1451" y="3943"/>
                  <a:pt x="5157" y="4456"/>
                  <a:pt x="6978" y="3382"/>
                </a:cubicBezTo>
                <a:cubicBezTo>
                  <a:pt x="7286" y="3563"/>
                  <a:pt x="8060" y="4073"/>
                  <a:pt x="8550" y="4884"/>
                </a:cubicBezTo>
                <a:cubicBezTo>
                  <a:pt x="8454" y="5252"/>
                  <a:pt x="8387" y="5636"/>
                  <a:pt x="8341" y="6039"/>
                </a:cubicBezTo>
                <a:cubicBezTo>
                  <a:pt x="7169" y="5159"/>
                  <a:pt x="4412" y="3710"/>
                  <a:pt x="1571" y="6696"/>
                </a:cubicBezTo>
                <a:cubicBezTo>
                  <a:pt x="-2090" y="10545"/>
                  <a:pt x="1666" y="17304"/>
                  <a:pt x="3532" y="19171"/>
                </a:cubicBezTo>
                <a:cubicBezTo>
                  <a:pt x="5051" y="20690"/>
                  <a:pt x="7284" y="21033"/>
                  <a:pt x="8895" y="20084"/>
                </a:cubicBezTo>
                <a:cubicBezTo>
                  <a:pt x="10541" y="20966"/>
                  <a:pt x="12760" y="20533"/>
                  <a:pt x="14220" y="18952"/>
                </a:cubicBezTo>
                <a:cubicBezTo>
                  <a:pt x="16014" y="17010"/>
                  <a:pt x="19510" y="10100"/>
                  <a:pt x="15705" y="6404"/>
                </a:cubicBezTo>
                <a:cubicBezTo>
                  <a:pt x="12821" y="3604"/>
                  <a:pt x="10177" y="5030"/>
                  <a:pt x="8996" y="5962"/>
                </a:cubicBezTo>
                <a:cubicBezTo>
                  <a:pt x="9362" y="4276"/>
                  <a:pt x="10299" y="2881"/>
                  <a:pt x="11830" y="1818"/>
                </a:cubicBezTo>
                <a:cubicBezTo>
                  <a:pt x="12127" y="1605"/>
                  <a:pt x="11429" y="972"/>
                  <a:pt x="11062" y="1235"/>
                </a:cubicBezTo>
                <a:cubicBezTo>
                  <a:pt x="9865" y="2172"/>
                  <a:pt x="9134" y="3168"/>
                  <a:pt x="8722" y="4327"/>
                </a:cubicBezTo>
                <a:cubicBezTo>
                  <a:pt x="8152" y="3554"/>
                  <a:pt x="7406" y="3094"/>
                  <a:pt x="7137" y="2944"/>
                </a:cubicBezTo>
                <a:cubicBezTo>
                  <a:pt x="6952" y="2300"/>
                  <a:pt x="6374" y="756"/>
                  <a:pt x="4976" y="243"/>
                </a:cubicBezTo>
                <a:cubicBezTo>
                  <a:pt x="2769" y="-567"/>
                  <a:pt x="2384" y="993"/>
                  <a:pt x="0" y="2"/>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56" name="Dingbat Check"/>
          <p:cNvSpPr/>
          <p:nvPr/>
        </p:nvSpPr>
        <p:spPr>
          <a:xfrm>
            <a:off x="1419329" y="5223596"/>
            <a:ext cx="1301542" cy="1236808"/>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57" name="LECCIONES…"/>
          <p:cNvSpPr txBox="1"/>
          <p:nvPr>
            <p:ph type="body" sz="half" idx="1"/>
          </p:nvPr>
        </p:nvSpPr>
        <p:spPr>
          <a:xfrm>
            <a:off x="2406550" y="3496254"/>
            <a:ext cx="9163845" cy="4225728"/>
          </a:xfrm>
          <a:prstGeom prst="rect">
            <a:avLst/>
          </a:prstGeom>
        </p:spPr>
        <p:txBody>
          <a:bodyPr/>
          <a:lstStyle/>
          <a:p>
            <a:pPr defTabSz="448055">
              <a:defRPr sz="3528"/>
            </a:pPr>
          </a:p>
          <a:p>
            <a:pPr defTabSz="448055">
              <a:defRPr sz="3528"/>
            </a:pPr>
            <a:r>
              <a:t>LECCIONES</a:t>
            </a:r>
          </a:p>
          <a:p>
            <a:pPr algn="l" defTabSz="448055">
              <a:defRPr sz="3528"/>
            </a:pPr>
            <a:r>
              <a:t>1. Investigación</a:t>
            </a:r>
          </a:p>
          <a:p>
            <a:pPr algn="l" defTabSz="448055">
              <a:defRPr sz="3528"/>
            </a:pPr>
            <a:r>
              <a:t>2. Propiedad Intelectual </a:t>
            </a:r>
          </a:p>
          <a:p>
            <a:pPr algn="l" defTabSz="448055">
              <a:defRPr sz="3528"/>
            </a:pPr>
            <a:r>
              <a:t>3. Citas, Referencias y Bibliografía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Unidad 7. Composición Académica…"/>
          <p:cNvSpPr txBox="1"/>
          <p:nvPr>
            <p:ph type="title"/>
          </p:nvPr>
        </p:nvSpPr>
        <p:spPr>
          <a:xfrm>
            <a:off x="6810424" y="-152400"/>
            <a:ext cx="6092776" cy="1201887"/>
          </a:xfrm>
          <a:prstGeom prst="rect">
            <a:avLst/>
          </a:prstGeom>
        </p:spPr>
        <p:txBody>
          <a:bodyPr/>
          <a:lstStyle/>
          <a:p>
            <a:pPr algn="r">
              <a:defRPr sz="1400"/>
            </a:pPr>
            <a:r>
              <a:t>Unidad 7. Composición Académica</a:t>
            </a:r>
          </a:p>
          <a:p>
            <a:pPr algn="r">
              <a:defRPr sz="1400"/>
            </a:pPr>
            <a:r>
              <a:t>Lección 1. Características</a:t>
            </a:r>
          </a:p>
        </p:txBody>
      </p:sp>
      <p:sp>
        <p:nvSpPr>
          <p:cNvPr id="160" name="COMOSICIONES ACADÉMICAS…"/>
          <p:cNvSpPr txBox="1"/>
          <p:nvPr/>
        </p:nvSpPr>
        <p:spPr>
          <a:xfrm>
            <a:off x="888850" y="388949"/>
            <a:ext cx="11227099" cy="8162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defRPr b="0" sz="2700">
                <a:solidFill>
                  <a:srgbClr val="A8E685"/>
                </a:solidFill>
                <a:latin typeface="Chalkduster"/>
                <a:ea typeface="Chalkduster"/>
                <a:cs typeface="Chalkduster"/>
                <a:sym typeface="Chalkduster"/>
              </a:defRPr>
            </a:pPr>
            <a:r>
              <a:t>COMOSICIONES ACADÉMICAS</a:t>
            </a:r>
          </a:p>
          <a:p>
            <a:pPr marL="647700" indent="-647700" algn="just" defTabSz="457200">
              <a:buSzPct val="100000"/>
              <a:buAutoNum type="arabicPeriod" startAt="1"/>
              <a:defRPr b="0" sz="2700">
                <a:solidFill>
                  <a:srgbClr val="A8E685"/>
                </a:solidFill>
                <a:latin typeface="Chalkduster"/>
                <a:ea typeface="Chalkduster"/>
                <a:cs typeface="Chalkduster"/>
                <a:sym typeface="Chalkduster"/>
              </a:defRPr>
            </a:pPr>
            <a:r>
              <a:t>Características</a:t>
            </a:r>
          </a:p>
          <a:p>
            <a:pPr algn="just" defTabSz="457200">
              <a:defRPr b="0" sz="2700">
                <a:solidFill>
                  <a:srgbClr val="A8E685"/>
                </a:solidFill>
                <a:latin typeface="Chalkduster"/>
                <a:ea typeface="Chalkduster"/>
                <a:cs typeface="Chalkduster"/>
                <a:sym typeface="Chalkduster"/>
              </a:defRPr>
            </a:pPr>
          </a:p>
          <a:p>
            <a:pPr marL="647700" indent="-647700" algn="just" defTabSz="457200">
              <a:buSzPct val="100000"/>
              <a:buAutoNum type="alphaLcPeriod" startAt="1"/>
              <a:defRPr b="0" sz="2700">
                <a:latin typeface="Chalkduster"/>
                <a:ea typeface="Chalkduster"/>
                <a:cs typeface="Chalkduster"/>
                <a:sym typeface="Chalkduster"/>
              </a:defRPr>
            </a:pPr>
            <a:r>
              <a:t>Premisas o afirmaciones que construyen un argumento</a:t>
            </a:r>
          </a:p>
          <a:p>
            <a:pPr marL="647700" indent="-647700" algn="just" defTabSz="457200">
              <a:buSzPct val="100000"/>
              <a:buAutoNum type="alphaLcPeriod" startAt="1"/>
              <a:defRPr b="0" sz="2700">
                <a:latin typeface="Chalkduster"/>
                <a:ea typeface="Chalkduster"/>
                <a:cs typeface="Chalkduster"/>
                <a:sym typeface="Chalkduster"/>
              </a:defRPr>
            </a:pPr>
            <a:r>
              <a:t>Premisas o afirmaciones de fuentes específicas, escritas </a:t>
            </a:r>
          </a:p>
          <a:p>
            <a:pPr lvl="1" marL="1000125" indent="-428625" algn="just" defTabSz="457200">
              <a:buSzPct val="43000"/>
              <a:buBlip>
                <a:blip r:embed="rId2"/>
              </a:buBlip>
              <a:defRPr b="0" sz="1900">
                <a:solidFill>
                  <a:srgbClr val="E8BB25"/>
                </a:solidFill>
                <a:latin typeface="Chalkduster"/>
                <a:ea typeface="Chalkduster"/>
                <a:cs typeface="Chalkduster"/>
                <a:sym typeface="Chalkduster"/>
              </a:defRPr>
            </a:pPr>
            <a:r>
              <a:t>Es importante destacar que, dependiendo del tipo de texto académico que estemos elaborando, haremos uso en nuestra redacción de citas textuales, citas directas y citas indirectas, así como de notas a pie de página. Y una parte importante que en muchas ocasiones tendremos que incluir es una bibliografía en la cual registraremos todas las fuentes empleadas en la redacción de nuestro texto.</a:t>
            </a:r>
          </a:p>
          <a:p>
            <a:pPr algn="just" defTabSz="457200">
              <a:defRPr b="0" sz="1900">
                <a:latin typeface="Chalkduster"/>
                <a:ea typeface="Chalkduster"/>
                <a:cs typeface="Chalkduster"/>
                <a:sym typeface="Chalkduster"/>
              </a:defRPr>
            </a:pPr>
          </a:p>
          <a:p>
            <a:pPr lvl="1" marL="1000125" indent="-428625" algn="just" defTabSz="457200">
              <a:buSzPct val="43000"/>
              <a:buBlip>
                <a:blip r:embed="rId2"/>
              </a:buBlip>
              <a:defRPr b="0" sz="1900">
                <a:solidFill>
                  <a:srgbClr val="E8BB25"/>
                </a:solidFill>
                <a:latin typeface="Chalkduster"/>
                <a:ea typeface="Chalkduster"/>
                <a:cs typeface="Chalkduster"/>
                <a:sym typeface="Chalkduster"/>
              </a:defRPr>
            </a:pPr>
            <a:r>
              <a:t>Para referir fuentes, existen varios sistemas de referencia. ¿Cuál debemos emplear? Empleemos el que nos indiquen y, en caso de que no se nos solicitara expresamente el uso de un sistema de referencias en especial, optemos por uno y seamos consistentes en su uso a lo largo de nuestro trabajo. Es decir, no mezclemos un sistema con otro.</a:t>
            </a:r>
          </a:p>
        </p:txBody>
      </p:sp>
      <p:sp>
        <p:nvSpPr>
          <p:cNvPr id="161" name="https://sites.google.com/site/redaccionavanzada2013/22"/>
          <p:cNvSpPr txBox="1"/>
          <p:nvPr/>
        </p:nvSpPr>
        <p:spPr>
          <a:xfrm>
            <a:off x="6125925" y="9253212"/>
            <a:ext cx="6163150" cy="3911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500">
                <a:latin typeface="Chalkduster"/>
                <a:ea typeface="Chalkduster"/>
                <a:cs typeface="Chalkduster"/>
                <a:sym typeface="Chalkduster"/>
              </a:defRPr>
            </a:lvl1pPr>
          </a:lstStyle>
          <a:p>
            <a:pPr/>
            <a:r>
              <a:t>https://sites.google.com/site/redaccionavanzada2013/22</a:t>
            </a:r>
          </a:p>
        </p:txBody>
      </p:sp>
      <p:sp>
        <p:nvSpPr>
          <p:cNvPr id="162" name="Star"/>
          <p:cNvSpPr/>
          <p:nvPr/>
        </p:nvSpPr>
        <p:spPr>
          <a:xfrm>
            <a:off x="1965821" y="3570056"/>
            <a:ext cx="9073158" cy="5316538"/>
          </a:xfrm>
          <a:prstGeom prst="star5">
            <a:avLst>
              <a:gd name="adj" fmla="val 19100"/>
              <a:gd name="hf" fmla="val 105146"/>
              <a:gd name="vf" fmla="val 110557"/>
            </a:avLst>
          </a:prstGeom>
          <a:blipFill>
            <a:blip r:embed="rId3"/>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63" name="UNIDAD 8…"/>
          <p:cNvSpPr txBox="1"/>
          <p:nvPr/>
        </p:nvSpPr>
        <p:spPr>
          <a:xfrm>
            <a:off x="4616955" y="5495261"/>
            <a:ext cx="3770890" cy="14661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457200">
              <a:defRPr b="0" sz="4200">
                <a:latin typeface="Chalkduster"/>
                <a:ea typeface="Chalkduster"/>
                <a:cs typeface="Chalkduster"/>
                <a:sym typeface="Chalkduster"/>
              </a:defRPr>
            </a:pPr>
            <a:r>
              <a:t>UNIDAD 8</a:t>
            </a:r>
          </a:p>
          <a:p>
            <a:pPr defTabSz="457200">
              <a:defRPr b="0" sz="4200">
                <a:latin typeface="Chalkduster"/>
                <a:ea typeface="Chalkduster"/>
                <a:cs typeface="Chalkduster"/>
                <a:sym typeface="Chalkduster"/>
              </a:defRPr>
            </a:pPr>
            <a:r>
              <a:t>Normas APA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Investigación…"/>
          <p:cNvSpPr txBox="1"/>
          <p:nvPr/>
        </p:nvSpPr>
        <p:spPr>
          <a:xfrm>
            <a:off x="571772" y="1641667"/>
            <a:ext cx="11861256" cy="44382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4900">
                <a:solidFill>
                  <a:srgbClr val="A8E685"/>
                </a:solidFill>
                <a:latin typeface="Chalkduster"/>
                <a:ea typeface="Chalkduster"/>
                <a:cs typeface="Chalkduster"/>
                <a:sym typeface="Chalkduster"/>
              </a:defRPr>
            </a:pPr>
            <a:r>
              <a:t>Investigación </a:t>
            </a:r>
          </a:p>
          <a:p>
            <a:pPr algn="l" defTabSz="457200">
              <a:defRPr b="0" sz="4900">
                <a:solidFill>
                  <a:srgbClr val="A8E685"/>
                </a:solidFill>
                <a:latin typeface="Chalkduster"/>
                <a:ea typeface="Chalkduster"/>
                <a:cs typeface="Chalkduster"/>
                <a:sym typeface="Chalkduster"/>
              </a:defRPr>
            </a:pPr>
            <a:r>
              <a:t>Bíblica, Teológica y Ministerial</a:t>
            </a:r>
          </a:p>
          <a:p>
            <a:pPr algn="l" defTabSz="457200">
              <a:defRPr b="0" sz="4900">
                <a:latin typeface="Chalkduster"/>
                <a:ea typeface="Chalkduster"/>
                <a:cs typeface="Chalkduster"/>
                <a:sym typeface="Chalkduster"/>
              </a:defRPr>
            </a:pPr>
          </a:p>
          <a:p>
            <a:pPr marL="777874" indent="-777874" algn="l" defTabSz="457200">
              <a:buSzPct val="100000"/>
              <a:buChar char="-"/>
              <a:defRPr b="0" sz="4000">
                <a:latin typeface="Chalkduster"/>
                <a:ea typeface="Chalkduster"/>
                <a:cs typeface="Chalkduster"/>
                <a:sym typeface="Chalkduster"/>
              </a:defRPr>
            </a:pPr>
            <a:r>
              <a:t>Literatura primaria…………….BIBLIA</a:t>
            </a:r>
          </a:p>
          <a:p>
            <a:pPr marL="777874" indent="-777874" algn="l" defTabSz="457200">
              <a:buSzPct val="100000"/>
              <a:buChar char="-"/>
              <a:defRPr b="0" sz="4000">
                <a:latin typeface="Chalkduster"/>
                <a:ea typeface="Chalkduster"/>
                <a:cs typeface="Chalkduster"/>
                <a:sym typeface="Chalkduster"/>
              </a:defRPr>
            </a:pPr>
            <a:r>
              <a:t>Literatura secundaria…. No-BIBLIA</a:t>
            </a:r>
          </a:p>
          <a:p>
            <a:pPr marL="777874" indent="-777874" algn="l" defTabSz="457200">
              <a:buSzPct val="100000"/>
              <a:buChar char="-"/>
              <a:defRPr b="0" sz="4000">
                <a:latin typeface="Chalkduster"/>
                <a:ea typeface="Chalkduster"/>
                <a:cs typeface="Chalkduster"/>
                <a:sym typeface="Chalkduster"/>
              </a:defRPr>
            </a:pPr>
            <a:r>
              <a:t>Fuentes variadas… No documentadas</a:t>
            </a:r>
          </a:p>
        </p:txBody>
      </p:sp>
      <p:sp>
        <p:nvSpPr>
          <p:cNvPr id="166" name="Unidad 8. Normas APA…"/>
          <p:cNvSpPr txBox="1"/>
          <p:nvPr>
            <p:ph type="title" idx="4294967295"/>
          </p:nvPr>
        </p:nvSpPr>
        <p:spPr>
          <a:xfrm>
            <a:off x="6772324" y="-215900"/>
            <a:ext cx="6092776" cy="1201887"/>
          </a:xfrm>
          <a:prstGeom prst="rect">
            <a:avLst/>
          </a:prstGeom>
        </p:spPr>
        <p:txBody>
          <a:bodyPr/>
          <a:lstStyle/>
          <a:p>
            <a:pPr algn="r" defTabSz="457200">
              <a:defRPr sz="1400">
                <a:latin typeface="Chalkduster"/>
                <a:ea typeface="Chalkduster"/>
                <a:cs typeface="Chalkduster"/>
                <a:sym typeface="Chalkduster"/>
              </a:defRPr>
            </a:pPr>
            <a:r>
              <a:t>Unidad 8. Normas APA</a:t>
            </a:r>
          </a:p>
          <a:p>
            <a:pPr algn="r" defTabSz="457200">
              <a:defRPr sz="1400">
                <a:latin typeface="Chalkduster"/>
                <a:ea typeface="Chalkduster"/>
                <a:cs typeface="Chalkduster"/>
                <a:sym typeface="Chalkduster"/>
              </a:defRPr>
            </a:pPr>
            <a:r>
              <a:t>Lección 2.  Propiedad Intelectual</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PROPIEDAD INTELECTUAL…"/>
          <p:cNvSpPr txBox="1"/>
          <p:nvPr/>
        </p:nvSpPr>
        <p:spPr>
          <a:xfrm>
            <a:off x="433288" y="264475"/>
            <a:ext cx="11782624" cy="24936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sz="4900">
                <a:solidFill>
                  <a:srgbClr val="A8E685"/>
                </a:solidFill>
                <a:latin typeface="Chalkduster"/>
                <a:ea typeface="Chalkduster"/>
                <a:cs typeface="Chalkduster"/>
                <a:sym typeface="Chalkduster"/>
              </a:defRPr>
            </a:pPr>
            <a:r>
              <a:t>PROPIEDAD INTELECTUAL</a:t>
            </a:r>
          </a:p>
          <a:p>
            <a:pPr algn="l" defTabSz="457200">
              <a:defRPr b="0" sz="4900">
                <a:solidFill>
                  <a:srgbClr val="A8E685"/>
                </a:solidFill>
                <a:latin typeface="Chalkduster"/>
                <a:ea typeface="Chalkduster"/>
                <a:cs typeface="Chalkduster"/>
                <a:sym typeface="Chalkduster"/>
              </a:defRPr>
            </a:pPr>
            <a:r>
              <a:t>Derecho de Autor</a:t>
            </a:r>
          </a:p>
        </p:txBody>
      </p:sp>
      <p:pic>
        <p:nvPicPr>
          <p:cNvPr id="169" name="Image" descr="Image"/>
          <p:cNvPicPr>
            <a:picLocks noChangeAspect="1"/>
          </p:cNvPicPr>
          <p:nvPr/>
        </p:nvPicPr>
        <p:blipFill>
          <a:blip r:embed="rId2">
            <a:extLst/>
          </a:blip>
          <a:stretch>
            <a:fillRect/>
          </a:stretch>
        </p:blipFill>
        <p:spPr>
          <a:xfrm>
            <a:off x="1418344" y="2057400"/>
            <a:ext cx="10168112" cy="6772121"/>
          </a:xfrm>
          <a:prstGeom prst="rect">
            <a:avLst/>
          </a:prstGeom>
          <a:ln w="12700">
            <a:miter lim="400000"/>
          </a:ln>
        </p:spPr>
      </p:pic>
      <p:sp>
        <p:nvSpPr>
          <p:cNvPr id="170" name="https://medium.com/jme-venture-capital/propiedad-industrial-o-intelectual-fc05e29cad"/>
          <p:cNvSpPr txBox="1"/>
          <p:nvPr/>
        </p:nvSpPr>
        <p:spPr>
          <a:xfrm>
            <a:off x="1425129" y="9062797"/>
            <a:ext cx="10433942" cy="4164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600">
                <a:latin typeface="Chalkduster"/>
                <a:ea typeface="Chalkduster"/>
                <a:cs typeface="Chalkduster"/>
                <a:sym typeface="Chalkduster"/>
              </a:defRPr>
            </a:lvl1pPr>
          </a:lstStyle>
          <a:p>
            <a:pPr/>
            <a:r>
              <a:t>https://medium.com/jme-venture-capital/propiedad-industrial-o-intelectual-fc05e29cad</a:t>
            </a:r>
          </a:p>
        </p:txBody>
      </p:sp>
      <p:sp>
        <p:nvSpPr>
          <p:cNvPr id="171" name="Unidad 8. Normas APA…"/>
          <p:cNvSpPr txBox="1"/>
          <p:nvPr>
            <p:ph type="title" idx="4294967295"/>
          </p:nvPr>
        </p:nvSpPr>
        <p:spPr>
          <a:xfrm>
            <a:off x="6810424" y="-190500"/>
            <a:ext cx="6092776" cy="1201887"/>
          </a:xfrm>
          <a:prstGeom prst="rect">
            <a:avLst/>
          </a:prstGeom>
        </p:spPr>
        <p:txBody>
          <a:bodyPr/>
          <a:lstStyle/>
          <a:p>
            <a:pPr algn="r" defTabSz="457200">
              <a:defRPr sz="1400">
                <a:latin typeface="Chalkduster"/>
                <a:ea typeface="Chalkduster"/>
                <a:cs typeface="Chalkduster"/>
                <a:sym typeface="Chalkduster"/>
              </a:defRPr>
            </a:pPr>
            <a:r>
              <a:t>Unidad 8. Normas APA</a:t>
            </a:r>
          </a:p>
          <a:p>
            <a:pPr algn="r" defTabSz="457200">
              <a:defRPr sz="1400">
                <a:latin typeface="Chalkduster"/>
                <a:ea typeface="Chalkduster"/>
                <a:cs typeface="Chalkduster"/>
                <a:sym typeface="Chalkduster"/>
              </a:defRPr>
            </a:pPr>
            <a:r>
              <a:t>Lección 2.  Propiedad Intelectual</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3" name="Image" descr="Image"/>
          <p:cNvPicPr>
            <a:picLocks noChangeAspect="1"/>
          </p:cNvPicPr>
          <p:nvPr/>
        </p:nvPicPr>
        <p:blipFill>
          <a:blip r:embed="rId2">
            <a:extLst/>
          </a:blip>
          <a:stretch>
            <a:fillRect/>
          </a:stretch>
        </p:blipFill>
        <p:spPr>
          <a:xfrm>
            <a:off x="3248074" y="1830412"/>
            <a:ext cx="6092776" cy="6092776"/>
          </a:xfrm>
          <a:prstGeom prst="rect">
            <a:avLst/>
          </a:prstGeom>
          <a:ln w="12700">
            <a:miter lim="400000"/>
          </a:ln>
        </p:spPr>
      </p:pic>
      <p:sp>
        <p:nvSpPr>
          <p:cNvPr id="174" name="Unidad 8. Normas APA…"/>
          <p:cNvSpPr txBox="1"/>
          <p:nvPr>
            <p:ph type="title" idx="4294967295"/>
          </p:nvPr>
        </p:nvSpPr>
        <p:spPr>
          <a:xfrm>
            <a:off x="6772324" y="-215900"/>
            <a:ext cx="6092776" cy="1201887"/>
          </a:xfrm>
          <a:prstGeom prst="rect">
            <a:avLst/>
          </a:prstGeom>
        </p:spPr>
        <p:txBody>
          <a:bodyPr/>
          <a:lstStyle/>
          <a:p>
            <a:pPr algn="r" defTabSz="457200">
              <a:defRPr sz="1400">
                <a:latin typeface="Chalkduster"/>
                <a:ea typeface="Chalkduster"/>
                <a:cs typeface="Chalkduster"/>
                <a:sym typeface="Chalkduster"/>
              </a:defRPr>
            </a:pPr>
            <a:r>
              <a:t>Unidad 8. Normas APA</a:t>
            </a:r>
          </a:p>
          <a:p>
            <a:pPr algn="r" defTabSz="457200">
              <a:defRPr sz="1400">
                <a:latin typeface="Chalkduster"/>
                <a:ea typeface="Chalkduster"/>
                <a:cs typeface="Chalkduster"/>
                <a:sym typeface="Chalkduster"/>
              </a:defRPr>
            </a:pPr>
            <a:r>
              <a:t>Lección 2.  Propiedad Intelectual</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Unidad 8. Normas APA…"/>
          <p:cNvSpPr txBox="1"/>
          <p:nvPr>
            <p:ph type="title" idx="4294967295"/>
          </p:nvPr>
        </p:nvSpPr>
        <p:spPr>
          <a:xfrm>
            <a:off x="6772324" y="-215900"/>
            <a:ext cx="6092776" cy="1201887"/>
          </a:xfrm>
          <a:prstGeom prst="rect">
            <a:avLst/>
          </a:prstGeom>
        </p:spPr>
        <p:txBody>
          <a:bodyPr/>
          <a:lstStyle/>
          <a:p>
            <a:pPr algn="r" defTabSz="457200">
              <a:defRPr sz="1400">
                <a:latin typeface="Chalkduster"/>
                <a:ea typeface="Chalkduster"/>
                <a:cs typeface="Chalkduster"/>
                <a:sym typeface="Chalkduster"/>
              </a:defRPr>
            </a:pPr>
            <a:r>
              <a:t>Unidad 8. Normas APA</a:t>
            </a:r>
          </a:p>
          <a:p>
            <a:pPr algn="r" defTabSz="457200">
              <a:defRPr sz="1400">
                <a:latin typeface="Chalkduster"/>
                <a:ea typeface="Chalkduster"/>
                <a:cs typeface="Chalkduster"/>
                <a:sym typeface="Chalkduster"/>
              </a:defRPr>
            </a:pPr>
            <a:r>
              <a:t>Lección 2.  Propiedad Intelectual</a:t>
            </a:r>
          </a:p>
        </p:txBody>
      </p:sp>
      <p:pic>
        <p:nvPicPr>
          <p:cNvPr id="177" name="Image" descr="Image"/>
          <p:cNvPicPr>
            <a:picLocks noChangeAspect="1"/>
          </p:cNvPicPr>
          <p:nvPr/>
        </p:nvPicPr>
        <p:blipFill>
          <a:blip r:embed="rId2">
            <a:extLst/>
          </a:blip>
          <a:stretch>
            <a:fillRect/>
          </a:stretch>
        </p:blipFill>
        <p:spPr>
          <a:xfrm rot="1020000">
            <a:off x="2244299" y="3569978"/>
            <a:ext cx="7728548" cy="4051968"/>
          </a:xfrm>
          <a:prstGeom prst="rect">
            <a:avLst/>
          </a:prstGeom>
          <a:ln w="12700">
            <a:miter lim="400000"/>
          </a:ln>
        </p:spPr>
      </p:pic>
      <p:sp>
        <p:nvSpPr>
          <p:cNvPr id="178" name="http://socialmedialideres.com.ve/plagio-contenido-posicionamiento-pirata/"/>
          <p:cNvSpPr txBox="1"/>
          <p:nvPr/>
        </p:nvSpPr>
        <p:spPr>
          <a:xfrm>
            <a:off x="2411491" y="9126212"/>
            <a:ext cx="8410418" cy="39117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500">
                <a:latin typeface="Chalkduster"/>
                <a:ea typeface="Chalkduster"/>
                <a:cs typeface="Chalkduster"/>
                <a:sym typeface="Chalkduster"/>
              </a:defRPr>
            </a:lvl1pPr>
          </a:lstStyle>
          <a:p>
            <a:pPr/>
            <a:r>
              <a:t>http://socialmedialideres.com.ve/plagio-contenido-posicionamiento-pirata/</a:t>
            </a:r>
          </a:p>
        </p:txBody>
      </p:sp>
      <p:sp>
        <p:nvSpPr>
          <p:cNvPr id="179" name="PLAGIO"/>
          <p:cNvSpPr txBox="1"/>
          <p:nvPr/>
        </p:nvSpPr>
        <p:spPr>
          <a:xfrm>
            <a:off x="1241758" y="1159909"/>
            <a:ext cx="3282284" cy="9059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5000">
                <a:latin typeface="Chalkduster"/>
                <a:ea typeface="Chalkduster"/>
                <a:cs typeface="Chalkduster"/>
                <a:sym typeface="Chalkduster"/>
              </a:defRPr>
            </a:lvl1pPr>
          </a:lstStyle>
          <a:p>
            <a:pPr/>
            <a:r>
              <a:t>PLAGIO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1" name="Image" descr="Image"/>
          <p:cNvPicPr>
            <a:picLocks noChangeAspect="0"/>
          </p:cNvPicPr>
          <p:nvPr>
            <p:ph type="pic" idx="13"/>
          </p:nvPr>
        </p:nvPicPr>
        <p:blipFill>
          <a:blip r:embed="rId2">
            <a:extLst/>
          </a:blip>
          <a:stretch>
            <a:fillRect/>
          </a:stretch>
        </p:blipFill>
        <p:spPr>
          <a:xfrm>
            <a:off x="7588250" y="2254250"/>
            <a:ext cx="4835922" cy="6108700"/>
          </a:xfrm>
          <a:prstGeom prst="rect">
            <a:avLst/>
          </a:prstGeom>
        </p:spPr>
      </p:pic>
      <p:sp>
        <p:nvSpPr>
          <p:cNvPr id="182" name="TAREAS TRANSFORMADORAS"/>
          <p:cNvSpPr txBox="1"/>
          <p:nvPr>
            <p:ph type="title"/>
          </p:nvPr>
        </p:nvSpPr>
        <p:spPr>
          <a:xfrm>
            <a:off x="1612900" y="-25400"/>
            <a:ext cx="10464800" cy="2540000"/>
          </a:xfrm>
          <a:prstGeom prst="rect">
            <a:avLst/>
          </a:prstGeom>
        </p:spPr>
        <p:txBody>
          <a:bodyPr/>
          <a:lstStyle/>
          <a:p>
            <a:pPr>
              <a:defRPr sz="4700"/>
            </a:pPr>
          </a:p>
          <a:p>
            <a:pPr>
              <a:defRPr sz="4700">
                <a:solidFill>
                  <a:srgbClr val="A8E685"/>
                </a:solidFill>
              </a:defRPr>
            </a:pPr>
            <a:r>
              <a:t>TAREAS TRANSFORMADORAS</a:t>
            </a:r>
          </a:p>
        </p:txBody>
      </p:sp>
      <p:sp>
        <p:nvSpPr>
          <p:cNvPr id="183" name="U8. T2.…"/>
          <p:cNvSpPr txBox="1"/>
          <p:nvPr>
            <p:ph type="body" sz="half" idx="1"/>
          </p:nvPr>
        </p:nvSpPr>
        <p:spPr>
          <a:xfrm>
            <a:off x="1143099" y="2171700"/>
            <a:ext cx="6100416" cy="6096000"/>
          </a:xfrm>
          <a:prstGeom prst="rect">
            <a:avLst/>
          </a:prstGeom>
        </p:spPr>
        <p:txBody>
          <a:bodyPr/>
          <a:lstStyle/>
          <a:p>
            <a:pPr marL="482599" indent="-482599">
              <a:buBlip>
                <a:blip r:embed="rId3"/>
              </a:buBlip>
              <a:defRPr sz="5700"/>
            </a:pPr>
            <a:r>
              <a:t> U8. T2. </a:t>
            </a:r>
          </a:p>
          <a:p>
            <a:pPr marL="0" indent="0">
              <a:buSzTx/>
              <a:buNone/>
              <a:defRPr sz="5700"/>
            </a:pPr>
            <a:r>
              <a:t>a. Estudiar el Manual APA</a:t>
            </a:r>
          </a:p>
        </p:txBody>
      </p:sp>
      <p:sp>
        <p:nvSpPr>
          <p:cNvPr id="184" name="Unidad 8. Normas APA…"/>
          <p:cNvSpPr txBox="1"/>
          <p:nvPr/>
        </p:nvSpPr>
        <p:spPr>
          <a:xfrm>
            <a:off x="6772324" y="-215900"/>
            <a:ext cx="6092776" cy="12018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1400">
                <a:latin typeface="Chalkduster"/>
                <a:ea typeface="Chalkduster"/>
                <a:cs typeface="Chalkduster"/>
                <a:sym typeface="Chalkduster"/>
              </a:defRPr>
            </a:pPr>
            <a:r>
              <a:t>Unidad 8. Normas APA</a:t>
            </a:r>
          </a:p>
          <a:p>
            <a:pPr algn="r" defTabSz="457200">
              <a:defRPr b="0" sz="1400">
                <a:latin typeface="Chalkduster"/>
                <a:ea typeface="Chalkduster"/>
                <a:cs typeface="Chalkduster"/>
                <a:sym typeface="Chalkduster"/>
              </a:defRPr>
            </a:pPr>
            <a:r>
              <a:t>Lección 2.  Propiedad Intelectual</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