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556" r:id="rId2"/>
    <p:sldId id="567" r:id="rId3"/>
    <p:sldId id="569" r:id="rId4"/>
    <p:sldId id="570" r:id="rId5"/>
    <p:sldId id="571" r:id="rId6"/>
    <p:sldId id="572" r:id="rId7"/>
    <p:sldId id="573" r:id="rId8"/>
    <p:sldId id="576" r:id="rId9"/>
    <p:sldId id="577" r:id="rId10"/>
    <p:sldId id="578" r:id="rId11"/>
    <p:sldId id="574" r:id="rId12"/>
    <p:sldId id="575" r:id="rId13"/>
    <p:sldId id="579" r:id="rId14"/>
    <p:sldId id="561" r:id="rId15"/>
    <p:sldId id="580" r:id="rId16"/>
    <p:sldId id="582" r:id="rId17"/>
    <p:sldId id="581" r:id="rId18"/>
    <p:sldId id="583" r:id="rId19"/>
    <p:sldId id="586" r:id="rId20"/>
    <p:sldId id="591" r:id="rId21"/>
    <p:sldId id="592" r:id="rId22"/>
    <p:sldId id="594" r:id="rId23"/>
    <p:sldId id="593" r:id="rId24"/>
    <p:sldId id="588" r:id="rId25"/>
    <p:sldId id="595" r:id="rId26"/>
    <p:sldId id="597" r:id="rId27"/>
    <p:sldId id="596" r:id="rId28"/>
    <p:sldId id="598" r:id="rId29"/>
    <p:sldId id="600" r:id="rId3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A1MHTxsPVAhVHbSYKHeQEB2IQjRwIBw&amp;url=https://www.colourbox.com/vector/people-business-crowd-icon-web-vector-diagram-network-communication-partnership-employee-relation-concept-wallpaper-seamless-background-vector-2484909&amp;psig=AFQjCNFmnfM3VCdvvLbijAt-J2pt8ZBQtA&amp;ust=1502141214071127" TargetMode="External"/><Relationship Id="rId3" Type="http://schemas.openxmlformats.org/officeDocument/2006/relationships/image" Target="../media/image10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A1MHTxsPVAhVHbSYKHeQEB2IQjRwIBw&amp;url=https://www.colourbox.com/vector/people-business-crowd-icon-web-vector-diagram-network-communication-partnership-employee-relation-concept-wallpaper-seamless-background-vector-2484909&amp;psig=AFQjCNFmnfM3VCdvvLbijAt-J2pt8ZBQtA&amp;ust=1502141214071127" TargetMode="External"/><Relationship Id="rId3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j-7t_3tcPVAhUD1CYKHeadAFkQjRwIBw&amp;url=http://www.archipark.com.ua/rassada_kluniki_iz_holodilnika&amp;psig=AFQjCNForL3HOX2pE9Iep9jInujGiUyIUQ&amp;ust=1502136758284306" TargetMode="External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vorGf9PzUAhUC8j4KHZAJB2cQjRwIBw&amp;url=http://www.bremskerl.de/de/kontakt/vertriebspartner/industrie&amp;psig=AFQjCNFTsLkKcqDdTzcHogoM4Odbk35Bog&amp;ust=1499713787606301" TargetMode="External"/><Relationship Id="rId3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www.colegiosangabriel.com/images/Deportes/SanGabrielDeporte/NORMAS.jpg&amp;imgrefurl=http://www.colegiosangabriel.com/index.php/13-servicios.html&amp;docid=wqkGHqYGMuFRUM&amp;tbnid=shk5knYzTY6xNM:&amp;vet=1&amp;w=249&amp;h=250&amp;bih=651&amp;biw=1366&amp;ved=0ahUKEwi5rsji0cPVAhVn8IMKHTPMCd4QMwgnKAIwAg&amp;iact=c&amp;ictx=1" TargetMode="External"/><Relationship Id="rId4" Type="http://schemas.openxmlformats.org/officeDocument/2006/relationships/hyperlink" Target="https://www.google.com/url?sa=i&amp;rct=j&amp;q=&amp;esrc=s&amp;source=images&amp;cd=&amp;cad=rja&amp;uact=8&amp;ved=0ahUKEwiMqqPv0cPVAhVL34MKHXyEAw8QjRwIBw&amp;url=http://www.colegiosangabriel.com/index.php/13-servicios.html&amp;psig=AFQjCNEFzFvVweprYmi_iHwlRlhiyU5rqA&amp;ust=1502144313236536" TargetMode="External"/><Relationship Id="rId5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MqqPv0cPVAhVL34MKHXyEAw8QjRwIBw&amp;url=http://www.colegiosangabriel.com/index.php/13-servicios.html&amp;psig=AFQjCNEFzFvVweprYmi_iHwlRlhiyU5rqA&amp;ust=1502144313236536" TargetMode="External"/><Relationship Id="rId4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2. </a:t>
            </a:r>
          </a:p>
          <a:p>
            <a:pPr lvl="5"/>
            <a:r>
              <a:rPr lang="es-MX" sz="3600" b="1" dirty="0" smtClean="0"/>
              <a:t>Disciplinas Eclesiásticas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Explosión 1"/>
          <p:cNvSpPr/>
          <p:nvPr/>
        </p:nvSpPr>
        <p:spPr>
          <a:xfrm>
            <a:off x="467544" y="188640"/>
            <a:ext cx="8064896" cy="59766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dirty="0" smtClean="0">
                <a:solidFill>
                  <a:schemeClr val="tx1"/>
                </a:solidFill>
                <a:latin typeface="Arial Black" pitchFamily="34" charset="0"/>
              </a:rPr>
              <a:t>Complejidad de las Relaciones Grupales</a:t>
            </a:r>
            <a:endParaRPr lang="es-MX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8" name="Picture 8" descr="Resultado de imagen para earth icon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88840"/>
            <a:ext cx="5300629" cy="2968352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3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7246923">
            <a:off x="971600" y="1772816"/>
            <a:ext cx="2143125" cy="2143125"/>
          </a:xfrm>
          <a:prstGeom prst="rect">
            <a:avLst/>
          </a:prstGeom>
          <a:noFill/>
        </p:spPr>
      </p:pic>
      <p:sp>
        <p:nvSpPr>
          <p:cNvPr id="97282" name="AutoShape 2" descr="Resultado de imagen para earth icon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97284" name="AutoShape 4" descr="Resultado de imagen para earth icon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5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720520">
            <a:off x="960906" y="3850354"/>
            <a:ext cx="2143125" cy="2143125"/>
          </a:xfrm>
          <a:prstGeom prst="rect">
            <a:avLst/>
          </a:prstGeom>
          <a:noFill/>
        </p:spPr>
      </p:pic>
      <p:pic>
        <p:nvPicPr>
          <p:cNvPr id="16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03097">
            <a:off x="4564378" y="258297"/>
            <a:ext cx="2143125" cy="218529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755576" y="476672"/>
            <a:ext cx="3096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dirty="0" smtClean="0">
                <a:solidFill>
                  <a:srgbClr val="92D050"/>
                </a:solidFill>
                <a:latin typeface="Arial Black" pitchFamily="34" charset="0"/>
              </a:rPr>
              <a:t>Relación Grupal</a:t>
            </a:r>
            <a:endParaRPr lang="es-MX" sz="4800" dirty="0">
              <a:solidFill>
                <a:srgbClr val="92D050"/>
              </a:solidFill>
              <a:latin typeface="Arial Black" pitchFamily="34" charset="0"/>
            </a:endParaRPr>
          </a:p>
        </p:txBody>
      </p:sp>
      <p:pic>
        <p:nvPicPr>
          <p:cNvPr id="17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839432">
            <a:off x="5976685" y="2038145"/>
            <a:ext cx="2143125" cy="2185294"/>
          </a:xfrm>
          <a:prstGeom prst="rect">
            <a:avLst/>
          </a:prstGeom>
          <a:noFill/>
        </p:spPr>
      </p:pic>
      <p:pic>
        <p:nvPicPr>
          <p:cNvPr id="19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7793902">
            <a:off x="5314060" y="4003308"/>
            <a:ext cx="2143125" cy="2185294"/>
          </a:xfrm>
          <a:prstGeom prst="rect">
            <a:avLst/>
          </a:prstGeom>
          <a:noFill/>
        </p:spPr>
      </p:pic>
      <p:pic>
        <p:nvPicPr>
          <p:cNvPr id="20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608959">
            <a:off x="3406899" y="4998999"/>
            <a:ext cx="2143125" cy="21852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Relaciones</a:t>
            </a:r>
            <a:r>
              <a:rPr lang="es-MX" sz="4400" b="1" dirty="0" smtClean="0"/>
              <a:t> 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579613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48151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Relaciones Grupales</a:t>
            </a:r>
            <a:endParaRPr lang="es-MX" sz="4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  <p:sp>
        <p:nvSpPr>
          <p:cNvPr id="25" name="24 Explosión 1"/>
          <p:cNvSpPr/>
          <p:nvPr/>
        </p:nvSpPr>
        <p:spPr>
          <a:xfrm>
            <a:off x="4211960" y="1052736"/>
            <a:ext cx="4248472" cy="37444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Explosión 1"/>
          <p:cNvSpPr/>
          <p:nvPr/>
        </p:nvSpPr>
        <p:spPr>
          <a:xfrm>
            <a:off x="1619672" y="1412776"/>
            <a:ext cx="2592288" cy="1584176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Explosión 2"/>
          <p:cNvSpPr/>
          <p:nvPr/>
        </p:nvSpPr>
        <p:spPr>
          <a:xfrm>
            <a:off x="3419872" y="4653136"/>
            <a:ext cx="2160240" cy="1224136"/>
          </a:xfrm>
          <a:prstGeom prst="irregularSeal2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1059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76672"/>
            <a:ext cx="7560840" cy="5400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861048"/>
            <a:ext cx="3629201" cy="2592288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1059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3629201" cy="2592288"/>
          </a:xfrm>
          <a:prstGeom prst="rect">
            <a:avLst/>
          </a:prstGeom>
          <a:noFill/>
        </p:spPr>
      </p:pic>
      <p:pic>
        <p:nvPicPr>
          <p:cNvPr id="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556792"/>
            <a:ext cx="3629201" cy="2592288"/>
          </a:xfrm>
          <a:prstGeom prst="rect">
            <a:avLst/>
          </a:prstGeom>
          <a:noFill/>
        </p:spPr>
      </p:pic>
      <p:sp>
        <p:nvSpPr>
          <p:cNvPr id="9" name="8 Forma libre"/>
          <p:cNvSpPr/>
          <p:nvPr/>
        </p:nvSpPr>
        <p:spPr>
          <a:xfrm>
            <a:off x="2110154" y="487345"/>
            <a:ext cx="6046304" cy="5491424"/>
          </a:xfrm>
          <a:custGeom>
            <a:avLst/>
            <a:gdLst>
              <a:gd name="connsiteX0" fmla="*/ 5711483 w 6046304"/>
              <a:gd name="connsiteY0" fmla="*/ 201972 h 5491424"/>
              <a:gd name="connsiteX1" fmla="*/ 5486400 w 6046304"/>
              <a:gd name="connsiteY1" fmla="*/ 159769 h 5491424"/>
              <a:gd name="connsiteX2" fmla="*/ 5401994 w 6046304"/>
              <a:gd name="connsiteY2" fmla="*/ 131633 h 5491424"/>
              <a:gd name="connsiteX3" fmla="*/ 5247249 w 6046304"/>
              <a:gd name="connsiteY3" fmla="*/ 103498 h 5491424"/>
              <a:gd name="connsiteX4" fmla="*/ 4768948 w 6046304"/>
              <a:gd name="connsiteY4" fmla="*/ 5024 h 5491424"/>
              <a:gd name="connsiteX5" fmla="*/ 4107766 w 6046304"/>
              <a:gd name="connsiteY5" fmla="*/ 19092 h 5491424"/>
              <a:gd name="connsiteX6" fmla="*/ 3953021 w 6046304"/>
              <a:gd name="connsiteY6" fmla="*/ 61295 h 5491424"/>
              <a:gd name="connsiteX7" fmla="*/ 3657600 w 6046304"/>
              <a:gd name="connsiteY7" fmla="*/ 89430 h 5491424"/>
              <a:gd name="connsiteX8" fmla="*/ 3418449 w 6046304"/>
              <a:gd name="connsiteY8" fmla="*/ 131633 h 5491424"/>
              <a:gd name="connsiteX9" fmla="*/ 3291840 w 6046304"/>
              <a:gd name="connsiteY9" fmla="*/ 159769 h 5491424"/>
              <a:gd name="connsiteX10" fmla="*/ 3235569 w 6046304"/>
              <a:gd name="connsiteY10" fmla="*/ 187904 h 5491424"/>
              <a:gd name="connsiteX11" fmla="*/ 3165231 w 6046304"/>
              <a:gd name="connsiteY11" fmla="*/ 230107 h 5491424"/>
              <a:gd name="connsiteX12" fmla="*/ 3038621 w 6046304"/>
              <a:gd name="connsiteY12" fmla="*/ 286378 h 5491424"/>
              <a:gd name="connsiteX13" fmla="*/ 2982351 w 6046304"/>
              <a:gd name="connsiteY13" fmla="*/ 314513 h 5491424"/>
              <a:gd name="connsiteX14" fmla="*/ 2912012 w 6046304"/>
              <a:gd name="connsiteY14" fmla="*/ 328581 h 5491424"/>
              <a:gd name="connsiteX15" fmla="*/ 2841674 w 6046304"/>
              <a:gd name="connsiteY15" fmla="*/ 370784 h 5491424"/>
              <a:gd name="connsiteX16" fmla="*/ 2799471 w 6046304"/>
              <a:gd name="connsiteY16" fmla="*/ 384852 h 5491424"/>
              <a:gd name="connsiteX17" fmla="*/ 2757268 w 6046304"/>
              <a:gd name="connsiteY17" fmla="*/ 427055 h 5491424"/>
              <a:gd name="connsiteX18" fmla="*/ 2700997 w 6046304"/>
              <a:gd name="connsiteY18" fmla="*/ 525529 h 5491424"/>
              <a:gd name="connsiteX19" fmla="*/ 2686929 w 6046304"/>
              <a:gd name="connsiteY19" fmla="*/ 567732 h 5491424"/>
              <a:gd name="connsiteX20" fmla="*/ 2700997 w 6046304"/>
              <a:gd name="connsiteY20" fmla="*/ 806883 h 5491424"/>
              <a:gd name="connsiteX21" fmla="*/ 2729132 w 6046304"/>
              <a:gd name="connsiteY21" fmla="*/ 849086 h 5491424"/>
              <a:gd name="connsiteX22" fmla="*/ 2757268 w 6046304"/>
              <a:gd name="connsiteY22" fmla="*/ 905357 h 5491424"/>
              <a:gd name="connsiteX23" fmla="*/ 2771335 w 6046304"/>
              <a:gd name="connsiteY23" fmla="*/ 2326193 h 5491424"/>
              <a:gd name="connsiteX24" fmla="*/ 2658794 w 6046304"/>
              <a:gd name="connsiteY24" fmla="*/ 2396532 h 5491424"/>
              <a:gd name="connsiteX25" fmla="*/ 1814732 w 6046304"/>
              <a:gd name="connsiteY25" fmla="*/ 2382464 h 5491424"/>
              <a:gd name="connsiteX26" fmla="*/ 1772529 w 6046304"/>
              <a:gd name="connsiteY26" fmla="*/ 2368397 h 5491424"/>
              <a:gd name="connsiteX27" fmla="*/ 1575581 w 6046304"/>
              <a:gd name="connsiteY27" fmla="*/ 2340261 h 5491424"/>
              <a:gd name="connsiteX28" fmla="*/ 1153551 w 6046304"/>
              <a:gd name="connsiteY28" fmla="*/ 2312126 h 5491424"/>
              <a:gd name="connsiteX29" fmla="*/ 84406 w 6046304"/>
              <a:gd name="connsiteY29" fmla="*/ 2326193 h 5491424"/>
              <a:gd name="connsiteX30" fmla="*/ 28135 w 6046304"/>
              <a:gd name="connsiteY30" fmla="*/ 2382464 h 5491424"/>
              <a:gd name="connsiteX31" fmla="*/ 0 w 6046304"/>
              <a:gd name="connsiteY31" fmla="*/ 2410600 h 5491424"/>
              <a:gd name="connsiteX32" fmla="*/ 14068 w 6046304"/>
              <a:gd name="connsiteY32" fmla="*/ 2551277 h 5491424"/>
              <a:gd name="connsiteX33" fmla="*/ 42203 w 6046304"/>
              <a:gd name="connsiteY33" fmla="*/ 2607547 h 5491424"/>
              <a:gd name="connsiteX34" fmla="*/ 140677 w 6046304"/>
              <a:gd name="connsiteY34" fmla="*/ 2720089 h 5491424"/>
              <a:gd name="connsiteX35" fmla="*/ 196948 w 6046304"/>
              <a:gd name="connsiteY35" fmla="*/ 2748224 h 5491424"/>
              <a:gd name="connsiteX36" fmla="*/ 323557 w 6046304"/>
              <a:gd name="connsiteY36" fmla="*/ 2818563 h 5491424"/>
              <a:gd name="connsiteX37" fmla="*/ 436098 w 6046304"/>
              <a:gd name="connsiteY37" fmla="*/ 2846698 h 5491424"/>
              <a:gd name="connsiteX38" fmla="*/ 562708 w 6046304"/>
              <a:gd name="connsiteY38" fmla="*/ 2902969 h 5491424"/>
              <a:gd name="connsiteX39" fmla="*/ 647114 w 6046304"/>
              <a:gd name="connsiteY39" fmla="*/ 2959240 h 5491424"/>
              <a:gd name="connsiteX40" fmla="*/ 731520 w 6046304"/>
              <a:gd name="connsiteY40" fmla="*/ 2973307 h 5491424"/>
              <a:gd name="connsiteX41" fmla="*/ 773723 w 6046304"/>
              <a:gd name="connsiteY41" fmla="*/ 2987375 h 5491424"/>
              <a:gd name="connsiteX42" fmla="*/ 844061 w 6046304"/>
              <a:gd name="connsiteY42" fmla="*/ 3015510 h 5491424"/>
              <a:gd name="connsiteX43" fmla="*/ 942535 w 6046304"/>
              <a:gd name="connsiteY43" fmla="*/ 3029578 h 5491424"/>
              <a:gd name="connsiteX44" fmla="*/ 998806 w 6046304"/>
              <a:gd name="connsiteY44" fmla="*/ 3043646 h 5491424"/>
              <a:gd name="connsiteX45" fmla="*/ 1083212 w 6046304"/>
              <a:gd name="connsiteY45" fmla="*/ 3057713 h 5491424"/>
              <a:gd name="connsiteX46" fmla="*/ 1280160 w 6046304"/>
              <a:gd name="connsiteY46" fmla="*/ 3043646 h 5491424"/>
              <a:gd name="connsiteX47" fmla="*/ 1364566 w 6046304"/>
              <a:gd name="connsiteY47" fmla="*/ 3015510 h 5491424"/>
              <a:gd name="connsiteX48" fmla="*/ 1336431 w 6046304"/>
              <a:gd name="connsiteY48" fmla="*/ 2818563 h 5491424"/>
              <a:gd name="connsiteX49" fmla="*/ 1322363 w 6046304"/>
              <a:gd name="connsiteY49" fmla="*/ 2762292 h 5491424"/>
              <a:gd name="connsiteX50" fmla="*/ 1195754 w 6046304"/>
              <a:gd name="connsiteY50" fmla="*/ 2649750 h 5491424"/>
              <a:gd name="connsiteX51" fmla="*/ 1153551 w 6046304"/>
              <a:gd name="connsiteY51" fmla="*/ 2635683 h 5491424"/>
              <a:gd name="connsiteX52" fmla="*/ 1012874 w 6046304"/>
              <a:gd name="connsiteY52" fmla="*/ 2621615 h 5491424"/>
              <a:gd name="connsiteX53" fmla="*/ 745588 w 6046304"/>
              <a:gd name="connsiteY53" fmla="*/ 2677886 h 5491424"/>
              <a:gd name="connsiteX54" fmla="*/ 731520 w 6046304"/>
              <a:gd name="connsiteY54" fmla="*/ 2720089 h 5491424"/>
              <a:gd name="connsiteX55" fmla="*/ 745588 w 6046304"/>
              <a:gd name="connsiteY55" fmla="*/ 2832630 h 5491424"/>
              <a:gd name="connsiteX56" fmla="*/ 844061 w 6046304"/>
              <a:gd name="connsiteY56" fmla="*/ 2917037 h 5491424"/>
              <a:gd name="connsiteX57" fmla="*/ 900332 w 6046304"/>
              <a:gd name="connsiteY57" fmla="*/ 2987375 h 5491424"/>
              <a:gd name="connsiteX58" fmla="*/ 998806 w 6046304"/>
              <a:gd name="connsiteY58" fmla="*/ 3029578 h 5491424"/>
              <a:gd name="connsiteX59" fmla="*/ 1083212 w 6046304"/>
              <a:gd name="connsiteY59" fmla="*/ 3071781 h 5491424"/>
              <a:gd name="connsiteX60" fmla="*/ 1139483 w 6046304"/>
              <a:gd name="connsiteY60" fmla="*/ 3099917 h 5491424"/>
              <a:gd name="connsiteX61" fmla="*/ 1209821 w 6046304"/>
              <a:gd name="connsiteY61" fmla="*/ 3113984 h 5491424"/>
              <a:gd name="connsiteX62" fmla="*/ 1266092 w 6046304"/>
              <a:gd name="connsiteY62" fmla="*/ 3170255 h 5491424"/>
              <a:gd name="connsiteX63" fmla="*/ 1336431 w 6046304"/>
              <a:gd name="connsiteY63" fmla="*/ 3184323 h 5491424"/>
              <a:gd name="connsiteX64" fmla="*/ 1392701 w 6046304"/>
              <a:gd name="connsiteY64" fmla="*/ 3212458 h 5491424"/>
              <a:gd name="connsiteX65" fmla="*/ 1491175 w 6046304"/>
              <a:gd name="connsiteY65" fmla="*/ 3240593 h 5491424"/>
              <a:gd name="connsiteX66" fmla="*/ 1561514 w 6046304"/>
              <a:gd name="connsiteY66" fmla="*/ 3268729 h 5491424"/>
              <a:gd name="connsiteX67" fmla="*/ 1617784 w 6046304"/>
              <a:gd name="connsiteY67" fmla="*/ 3296864 h 5491424"/>
              <a:gd name="connsiteX68" fmla="*/ 1716258 w 6046304"/>
              <a:gd name="connsiteY68" fmla="*/ 3310932 h 5491424"/>
              <a:gd name="connsiteX69" fmla="*/ 1758461 w 6046304"/>
              <a:gd name="connsiteY69" fmla="*/ 3325000 h 5491424"/>
              <a:gd name="connsiteX70" fmla="*/ 2616591 w 6046304"/>
              <a:gd name="connsiteY70" fmla="*/ 3310932 h 5491424"/>
              <a:gd name="connsiteX71" fmla="*/ 2700997 w 6046304"/>
              <a:gd name="connsiteY71" fmla="*/ 3268729 h 5491424"/>
              <a:gd name="connsiteX72" fmla="*/ 2813538 w 6046304"/>
              <a:gd name="connsiteY72" fmla="*/ 3212458 h 5491424"/>
              <a:gd name="connsiteX73" fmla="*/ 2926080 w 6046304"/>
              <a:gd name="connsiteY73" fmla="*/ 3128052 h 5491424"/>
              <a:gd name="connsiteX74" fmla="*/ 3108960 w 6046304"/>
              <a:gd name="connsiteY74" fmla="*/ 3099917 h 5491424"/>
              <a:gd name="connsiteX75" fmla="*/ 3291840 w 6046304"/>
              <a:gd name="connsiteY75" fmla="*/ 3113984 h 5491424"/>
              <a:gd name="connsiteX76" fmla="*/ 3334043 w 6046304"/>
              <a:gd name="connsiteY76" fmla="*/ 3142120 h 5491424"/>
              <a:gd name="connsiteX77" fmla="*/ 3362178 w 6046304"/>
              <a:gd name="connsiteY77" fmla="*/ 3226526 h 5491424"/>
              <a:gd name="connsiteX78" fmla="*/ 3376246 w 6046304"/>
              <a:gd name="connsiteY78" fmla="*/ 3268729 h 5491424"/>
              <a:gd name="connsiteX79" fmla="*/ 3334043 w 6046304"/>
              <a:gd name="connsiteY79" fmla="*/ 3887707 h 5491424"/>
              <a:gd name="connsiteX80" fmla="*/ 3235569 w 6046304"/>
              <a:gd name="connsiteY80" fmla="*/ 4028384 h 5491424"/>
              <a:gd name="connsiteX81" fmla="*/ 3179298 w 6046304"/>
              <a:gd name="connsiteY81" fmla="*/ 4126858 h 5491424"/>
              <a:gd name="connsiteX82" fmla="*/ 3094892 w 6046304"/>
              <a:gd name="connsiteY82" fmla="*/ 4183129 h 5491424"/>
              <a:gd name="connsiteX83" fmla="*/ 2630658 w 6046304"/>
              <a:gd name="connsiteY83" fmla="*/ 4154993 h 5491424"/>
              <a:gd name="connsiteX84" fmla="*/ 2588455 w 6046304"/>
              <a:gd name="connsiteY84" fmla="*/ 4126858 h 5491424"/>
              <a:gd name="connsiteX85" fmla="*/ 2546252 w 6046304"/>
              <a:gd name="connsiteY85" fmla="*/ 4112790 h 5491424"/>
              <a:gd name="connsiteX86" fmla="*/ 2419643 w 6046304"/>
              <a:gd name="connsiteY86" fmla="*/ 4042452 h 5491424"/>
              <a:gd name="connsiteX87" fmla="*/ 2377440 w 6046304"/>
              <a:gd name="connsiteY87" fmla="*/ 3915843 h 5491424"/>
              <a:gd name="connsiteX88" fmla="*/ 2363372 w 6046304"/>
              <a:gd name="connsiteY88" fmla="*/ 3859572 h 5491424"/>
              <a:gd name="connsiteX89" fmla="*/ 2349304 w 6046304"/>
              <a:gd name="connsiteY89" fmla="*/ 3817369 h 5491424"/>
              <a:gd name="connsiteX90" fmla="*/ 2391508 w 6046304"/>
              <a:gd name="connsiteY90" fmla="*/ 3732963 h 5491424"/>
              <a:gd name="connsiteX91" fmla="*/ 2461846 w 6046304"/>
              <a:gd name="connsiteY91" fmla="*/ 3718895 h 5491424"/>
              <a:gd name="connsiteX92" fmla="*/ 2982351 w 6046304"/>
              <a:gd name="connsiteY92" fmla="*/ 3732963 h 5491424"/>
              <a:gd name="connsiteX93" fmla="*/ 2996418 w 6046304"/>
              <a:gd name="connsiteY93" fmla="*/ 3775166 h 5491424"/>
              <a:gd name="connsiteX94" fmla="*/ 3052689 w 6046304"/>
              <a:gd name="connsiteY94" fmla="*/ 3859572 h 5491424"/>
              <a:gd name="connsiteX95" fmla="*/ 3038621 w 6046304"/>
              <a:gd name="connsiteY95" fmla="*/ 4098723 h 5491424"/>
              <a:gd name="connsiteX96" fmla="*/ 2926080 w 6046304"/>
              <a:gd name="connsiteY96" fmla="*/ 4211264 h 5491424"/>
              <a:gd name="connsiteX97" fmla="*/ 2912012 w 6046304"/>
              <a:gd name="connsiteY97" fmla="*/ 4309738 h 5491424"/>
              <a:gd name="connsiteX98" fmla="*/ 2897944 w 6046304"/>
              <a:gd name="connsiteY98" fmla="*/ 4351941 h 5491424"/>
              <a:gd name="connsiteX99" fmla="*/ 2940148 w 6046304"/>
              <a:gd name="connsiteY99" fmla="*/ 4605160 h 5491424"/>
              <a:gd name="connsiteX100" fmla="*/ 2954215 w 6046304"/>
              <a:gd name="connsiteY100" fmla="*/ 4647363 h 5491424"/>
              <a:gd name="connsiteX101" fmla="*/ 2982351 w 6046304"/>
              <a:gd name="connsiteY101" fmla="*/ 4675498 h 5491424"/>
              <a:gd name="connsiteX102" fmla="*/ 2996418 w 6046304"/>
              <a:gd name="connsiteY102" fmla="*/ 4717701 h 5491424"/>
              <a:gd name="connsiteX103" fmla="*/ 3038621 w 6046304"/>
              <a:gd name="connsiteY103" fmla="*/ 4759904 h 5491424"/>
              <a:gd name="connsiteX104" fmla="*/ 3080824 w 6046304"/>
              <a:gd name="connsiteY104" fmla="*/ 4816175 h 5491424"/>
              <a:gd name="connsiteX105" fmla="*/ 3123028 w 6046304"/>
              <a:gd name="connsiteY105" fmla="*/ 4886513 h 5491424"/>
              <a:gd name="connsiteX106" fmla="*/ 3221501 w 6046304"/>
              <a:gd name="connsiteY106" fmla="*/ 5083461 h 5491424"/>
              <a:gd name="connsiteX107" fmla="*/ 3277772 w 6046304"/>
              <a:gd name="connsiteY107" fmla="*/ 5167867 h 5491424"/>
              <a:gd name="connsiteX108" fmla="*/ 3305908 w 6046304"/>
              <a:gd name="connsiteY108" fmla="*/ 5294477 h 5491424"/>
              <a:gd name="connsiteX109" fmla="*/ 3348111 w 6046304"/>
              <a:gd name="connsiteY109" fmla="*/ 5350747 h 5491424"/>
              <a:gd name="connsiteX110" fmla="*/ 3460652 w 6046304"/>
              <a:gd name="connsiteY110" fmla="*/ 5491424 h 5491424"/>
              <a:gd name="connsiteX111" fmla="*/ 3671668 w 6046304"/>
              <a:gd name="connsiteY111" fmla="*/ 5477357 h 5491424"/>
              <a:gd name="connsiteX112" fmla="*/ 3812344 w 6046304"/>
              <a:gd name="connsiteY112" fmla="*/ 5421086 h 5491424"/>
              <a:gd name="connsiteX113" fmla="*/ 3910818 w 6046304"/>
              <a:gd name="connsiteY113" fmla="*/ 5392950 h 5491424"/>
              <a:gd name="connsiteX114" fmla="*/ 4107766 w 6046304"/>
              <a:gd name="connsiteY114" fmla="*/ 5336680 h 5491424"/>
              <a:gd name="connsiteX115" fmla="*/ 4304714 w 6046304"/>
              <a:gd name="connsiteY115" fmla="*/ 5224138 h 5491424"/>
              <a:gd name="connsiteX116" fmla="*/ 4346917 w 6046304"/>
              <a:gd name="connsiteY116" fmla="*/ 5167867 h 5491424"/>
              <a:gd name="connsiteX117" fmla="*/ 4389120 w 6046304"/>
              <a:gd name="connsiteY117" fmla="*/ 5125664 h 5491424"/>
              <a:gd name="connsiteX118" fmla="*/ 4417255 w 6046304"/>
              <a:gd name="connsiteY118" fmla="*/ 5069393 h 5491424"/>
              <a:gd name="connsiteX119" fmla="*/ 4501661 w 6046304"/>
              <a:gd name="connsiteY119" fmla="*/ 4942784 h 5491424"/>
              <a:gd name="connsiteX120" fmla="*/ 4515729 w 6046304"/>
              <a:gd name="connsiteY120" fmla="*/ 4858378 h 5491424"/>
              <a:gd name="connsiteX121" fmla="*/ 4543864 w 6046304"/>
              <a:gd name="connsiteY121" fmla="*/ 4731769 h 5491424"/>
              <a:gd name="connsiteX122" fmla="*/ 4572000 w 6046304"/>
              <a:gd name="connsiteY122" fmla="*/ 4633295 h 5491424"/>
              <a:gd name="connsiteX123" fmla="*/ 4628271 w 6046304"/>
              <a:gd name="connsiteY123" fmla="*/ 4534821 h 5491424"/>
              <a:gd name="connsiteX124" fmla="*/ 4712677 w 6046304"/>
              <a:gd name="connsiteY124" fmla="*/ 4436347 h 5491424"/>
              <a:gd name="connsiteX125" fmla="*/ 4768948 w 6046304"/>
              <a:gd name="connsiteY125" fmla="*/ 4408212 h 5491424"/>
              <a:gd name="connsiteX126" fmla="*/ 4825218 w 6046304"/>
              <a:gd name="connsiteY126" fmla="*/ 4337873 h 5491424"/>
              <a:gd name="connsiteX127" fmla="*/ 4895557 w 6046304"/>
              <a:gd name="connsiteY127" fmla="*/ 4323806 h 5491424"/>
              <a:gd name="connsiteX128" fmla="*/ 4937760 w 6046304"/>
              <a:gd name="connsiteY128" fmla="*/ 4309738 h 5491424"/>
              <a:gd name="connsiteX129" fmla="*/ 4994031 w 6046304"/>
              <a:gd name="connsiteY129" fmla="*/ 4295670 h 5491424"/>
              <a:gd name="connsiteX130" fmla="*/ 5036234 w 6046304"/>
              <a:gd name="connsiteY130" fmla="*/ 4281603 h 5491424"/>
              <a:gd name="connsiteX131" fmla="*/ 5275384 w 6046304"/>
              <a:gd name="connsiteY131" fmla="*/ 4267535 h 5491424"/>
              <a:gd name="connsiteX132" fmla="*/ 5472332 w 6046304"/>
              <a:gd name="connsiteY132" fmla="*/ 4253467 h 5491424"/>
              <a:gd name="connsiteX133" fmla="*/ 5950634 w 6046304"/>
              <a:gd name="connsiteY133" fmla="*/ 4267535 h 5491424"/>
              <a:gd name="connsiteX134" fmla="*/ 5978769 w 6046304"/>
              <a:gd name="connsiteY134" fmla="*/ 4351941 h 5491424"/>
              <a:gd name="connsiteX135" fmla="*/ 6020972 w 6046304"/>
              <a:gd name="connsiteY135" fmla="*/ 4408212 h 5491424"/>
              <a:gd name="connsiteX136" fmla="*/ 5964701 w 6046304"/>
              <a:gd name="connsiteY136" fmla="*/ 4661430 h 5491424"/>
              <a:gd name="connsiteX137" fmla="*/ 5950634 w 6046304"/>
              <a:gd name="connsiteY137" fmla="*/ 4675498 h 5491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6046304" h="5491424">
                <a:moveTo>
                  <a:pt x="5711483" y="201972"/>
                </a:moveTo>
                <a:cubicBezTo>
                  <a:pt x="5636455" y="187904"/>
                  <a:pt x="5560837" y="176687"/>
                  <a:pt x="5486400" y="159769"/>
                </a:cubicBezTo>
                <a:cubicBezTo>
                  <a:pt x="5457480" y="153196"/>
                  <a:pt x="5430863" y="138426"/>
                  <a:pt x="5401994" y="131633"/>
                </a:cubicBezTo>
                <a:cubicBezTo>
                  <a:pt x="5350960" y="119625"/>
                  <a:pt x="5298283" y="115506"/>
                  <a:pt x="5247249" y="103498"/>
                </a:cubicBezTo>
                <a:cubicBezTo>
                  <a:pt x="4807381" y="0"/>
                  <a:pt x="5065455" y="31980"/>
                  <a:pt x="4768948" y="5024"/>
                </a:cubicBezTo>
                <a:lnTo>
                  <a:pt x="4107766" y="19092"/>
                </a:lnTo>
                <a:cubicBezTo>
                  <a:pt x="3999201" y="23189"/>
                  <a:pt x="4049180" y="35070"/>
                  <a:pt x="3953021" y="61295"/>
                </a:cubicBezTo>
                <a:cubicBezTo>
                  <a:pt x="3878310" y="81671"/>
                  <a:pt x="3701262" y="86519"/>
                  <a:pt x="3657600" y="89430"/>
                </a:cubicBezTo>
                <a:cubicBezTo>
                  <a:pt x="3577883" y="103498"/>
                  <a:pt x="3496981" y="112000"/>
                  <a:pt x="3418449" y="131633"/>
                </a:cubicBezTo>
                <a:cubicBezTo>
                  <a:pt x="3338982" y="151500"/>
                  <a:pt x="3381137" y="141909"/>
                  <a:pt x="3291840" y="159769"/>
                </a:cubicBezTo>
                <a:cubicBezTo>
                  <a:pt x="3273083" y="169147"/>
                  <a:pt x="3253901" y="177720"/>
                  <a:pt x="3235569" y="187904"/>
                </a:cubicBezTo>
                <a:cubicBezTo>
                  <a:pt x="3211667" y="201183"/>
                  <a:pt x="3189687" y="217879"/>
                  <a:pt x="3165231" y="230107"/>
                </a:cubicBezTo>
                <a:cubicBezTo>
                  <a:pt x="3123923" y="250761"/>
                  <a:pt x="3080554" y="267024"/>
                  <a:pt x="3038621" y="286378"/>
                </a:cubicBezTo>
                <a:cubicBezTo>
                  <a:pt x="3019581" y="295166"/>
                  <a:pt x="3002245" y="307882"/>
                  <a:pt x="2982351" y="314513"/>
                </a:cubicBezTo>
                <a:cubicBezTo>
                  <a:pt x="2959667" y="322074"/>
                  <a:pt x="2935458" y="323892"/>
                  <a:pt x="2912012" y="328581"/>
                </a:cubicBezTo>
                <a:cubicBezTo>
                  <a:pt x="2888566" y="342649"/>
                  <a:pt x="2866130" y="358556"/>
                  <a:pt x="2841674" y="370784"/>
                </a:cubicBezTo>
                <a:cubicBezTo>
                  <a:pt x="2828411" y="377416"/>
                  <a:pt x="2811809" y="376627"/>
                  <a:pt x="2799471" y="384852"/>
                </a:cubicBezTo>
                <a:cubicBezTo>
                  <a:pt x="2782918" y="395888"/>
                  <a:pt x="2770004" y="411772"/>
                  <a:pt x="2757268" y="427055"/>
                </a:cubicBezTo>
                <a:cubicBezTo>
                  <a:pt x="2736489" y="451990"/>
                  <a:pt x="2713139" y="497196"/>
                  <a:pt x="2700997" y="525529"/>
                </a:cubicBezTo>
                <a:cubicBezTo>
                  <a:pt x="2695156" y="539159"/>
                  <a:pt x="2691618" y="553664"/>
                  <a:pt x="2686929" y="567732"/>
                </a:cubicBezTo>
                <a:cubicBezTo>
                  <a:pt x="2691618" y="647449"/>
                  <a:pt x="2689151" y="727912"/>
                  <a:pt x="2700997" y="806883"/>
                </a:cubicBezTo>
                <a:cubicBezTo>
                  <a:pt x="2703505" y="823603"/>
                  <a:pt x="2720744" y="834406"/>
                  <a:pt x="2729132" y="849086"/>
                </a:cubicBezTo>
                <a:cubicBezTo>
                  <a:pt x="2739537" y="867294"/>
                  <a:pt x="2747889" y="886600"/>
                  <a:pt x="2757268" y="905357"/>
                </a:cubicBezTo>
                <a:cubicBezTo>
                  <a:pt x="2887139" y="1424844"/>
                  <a:pt x="2831374" y="1161453"/>
                  <a:pt x="2771335" y="2326193"/>
                </a:cubicBezTo>
                <a:cubicBezTo>
                  <a:pt x="2768596" y="2379334"/>
                  <a:pt x="2691817" y="2388276"/>
                  <a:pt x="2658794" y="2396532"/>
                </a:cubicBezTo>
                <a:lnTo>
                  <a:pt x="1814732" y="2382464"/>
                </a:lnTo>
                <a:cubicBezTo>
                  <a:pt x="1799911" y="2381993"/>
                  <a:pt x="1787004" y="2371614"/>
                  <a:pt x="1772529" y="2368397"/>
                </a:cubicBezTo>
                <a:cubicBezTo>
                  <a:pt x="1720368" y="2356806"/>
                  <a:pt x="1624260" y="2346346"/>
                  <a:pt x="1575581" y="2340261"/>
                </a:cubicBezTo>
                <a:cubicBezTo>
                  <a:pt x="1418316" y="2287838"/>
                  <a:pt x="1504350" y="2312126"/>
                  <a:pt x="1153551" y="2312126"/>
                </a:cubicBezTo>
                <a:cubicBezTo>
                  <a:pt x="797138" y="2312126"/>
                  <a:pt x="440788" y="2321504"/>
                  <a:pt x="84406" y="2326193"/>
                </a:cubicBezTo>
                <a:lnTo>
                  <a:pt x="28135" y="2382464"/>
                </a:lnTo>
                <a:lnTo>
                  <a:pt x="0" y="2410600"/>
                </a:lnTo>
                <a:cubicBezTo>
                  <a:pt x="4689" y="2457492"/>
                  <a:pt x="4194" y="2505197"/>
                  <a:pt x="14068" y="2551277"/>
                </a:cubicBezTo>
                <a:cubicBezTo>
                  <a:pt x="18462" y="2571782"/>
                  <a:pt x="31799" y="2589339"/>
                  <a:pt x="42203" y="2607547"/>
                </a:cubicBezTo>
                <a:cubicBezTo>
                  <a:pt x="62641" y="2643314"/>
                  <a:pt x="109550" y="2704526"/>
                  <a:pt x="140677" y="2720089"/>
                </a:cubicBezTo>
                <a:cubicBezTo>
                  <a:pt x="159434" y="2729467"/>
                  <a:pt x="179165" y="2737109"/>
                  <a:pt x="196948" y="2748224"/>
                </a:cubicBezTo>
                <a:cubicBezTo>
                  <a:pt x="278668" y="2799299"/>
                  <a:pt x="225796" y="2788483"/>
                  <a:pt x="323557" y="2818563"/>
                </a:cubicBezTo>
                <a:cubicBezTo>
                  <a:pt x="360515" y="2829935"/>
                  <a:pt x="399140" y="2835326"/>
                  <a:pt x="436098" y="2846698"/>
                </a:cubicBezTo>
                <a:cubicBezTo>
                  <a:pt x="465066" y="2855611"/>
                  <a:pt x="534377" y="2885970"/>
                  <a:pt x="562708" y="2902969"/>
                </a:cubicBezTo>
                <a:cubicBezTo>
                  <a:pt x="591704" y="2920367"/>
                  <a:pt x="615901" y="2946234"/>
                  <a:pt x="647114" y="2959240"/>
                </a:cubicBezTo>
                <a:cubicBezTo>
                  <a:pt x="673443" y="2970210"/>
                  <a:pt x="703385" y="2968618"/>
                  <a:pt x="731520" y="2973307"/>
                </a:cubicBezTo>
                <a:cubicBezTo>
                  <a:pt x="745588" y="2977996"/>
                  <a:pt x="759839" y="2982168"/>
                  <a:pt x="773723" y="2987375"/>
                </a:cubicBezTo>
                <a:cubicBezTo>
                  <a:pt x="797367" y="2996242"/>
                  <a:pt x="819563" y="3009385"/>
                  <a:pt x="844061" y="3015510"/>
                </a:cubicBezTo>
                <a:cubicBezTo>
                  <a:pt x="876229" y="3023552"/>
                  <a:pt x="909912" y="3023646"/>
                  <a:pt x="942535" y="3029578"/>
                </a:cubicBezTo>
                <a:cubicBezTo>
                  <a:pt x="961557" y="3033037"/>
                  <a:pt x="979847" y="3039854"/>
                  <a:pt x="998806" y="3043646"/>
                </a:cubicBezTo>
                <a:cubicBezTo>
                  <a:pt x="1026775" y="3049240"/>
                  <a:pt x="1055077" y="3053024"/>
                  <a:pt x="1083212" y="3057713"/>
                </a:cubicBezTo>
                <a:cubicBezTo>
                  <a:pt x="1148861" y="3053024"/>
                  <a:pt x="1215072" y="3053409"/>
                  <a:pt x="1280160" y="3043646"/>
                </a:cubicBezTo>
                <a:cubicBezTo>
                  <a:pt x="1309489" y="3039247"/>
                  <a:pt x="1364566" y="3015510"/>
                  <a:pt x="1364566" y="3015510"/>
                </a:cubicBezTo>
                <a:cubicBezTo>
                  <a:pt x="1355188" y="2949861"/>
                  <a:pt x="1347333" y="2883976"/>
                  <a:pt x="1336431" y="2818563"/>
                </a:cubicBezTo>
                <a:cubicBezTo>
                  <a:pt x="1333252" y="2799492"/>
                  <a:pt x="1333088" y="2778379"/>
                  <a:pt x="1322363" y="2762292"/>
                </a:cubicBezTo>
                <a:cubicBezTo>
                  <a:pt x="1304766" y="2735897"/>
                  <a:pt x="1229534" y="2669053"/>
                  <a:pt x="1195754" y="2649750"/>
                </a:cubicBezTo>
                <a:cubicBezTo>
                  <a:pt x="1182879" y="2642393"/>
                  <a:pt x="1168207" y="2637938"/>
                  <a:pt x="1153551" y="2635683"/>
                </a:cubicBezTo>
                <a:cubicBezTo>
                  <a:pt x="1106973" y="2628517"/>
                  <a:pt x="1059766" y="2626304"/>
                  <a:pt x="1012874" y="2621615"/>
                </a:cubicBezTo>
                <a:cubicBezTo>
                  <a:pt x="893264" y="2629091"/>
                  <a:pt x="807779" y="2584600"/>
                  <a:pt x="745588" y="2677886"/>
                </a:cubicBezTo>
                <a:cubicBezTo>
                  <a:pt x="737363" y="2690224"/>
                  <a:pt x="736209" y="2706021"/>
                  <a:pt x="731520" y="2720089"/>
                </a:cubicBezTo>
                <a:cubicBezTo>
                  <a:pt x="736209" y="2757603"/>
                  <a:pt x="735641" y="2796157"/>
                  <a:pt x="745588" y="2832630"/>
                </a:cubicBezTo>
                <a:cubicBezTo>
                  <a:pt x="759143" y="2882330"/>
                  <a:pt x="807334" y="2890803"/>
                  <a:pt x="844061" y="2917037"/>
                </a:cubicBezTo>
                <a:cubicBezTo>
                  <a:pt x="892793" y="2951846"/>
                  <a:pt x="853826" y="2940869"/>
                  <a:pt x="900332" y="2987375"/>
                </a:cubicBezTo>
                <a:cubicBezTo>
                  <a:pt x="932715" y="3019758"/>
                  <a:pt x="955759" y="3018816"/>
                  <a:pt x="998806" y="3029578"/>
                </a:cubicBezTo>
                <a:cubicBezTo>
                  <a:pt x="1079912" y="3083648"/>
                  <a:pt x="1001671" y="3036834"/>
                  <a:pt x="1083212" y="3071781"/>
                </a:cubicBezTo>
                <a:cubicBezTo>
                  <a:pt x="1102487" y="3080042"/>
                  <a:pt x="1119588" y="3093285"/>
                  <a:pt x="1139483" y="3099917"/>
                </a:cubicBezTo>
                <a:cubicBezTo>
                  <a:pt x="1162166" y="3107478"/>
                  <a:pt x="1186375" y="3109295"/>
                  <a:pt x="1209821" y="3113984"/>
                </a:cubicBezTo>
                <a:cubicBezTo>
                  <a:pt x="1228578" y="3132741"/>
                  <a:pt x="1242904" y="3157373"/>
                  <a:pt x="1266092" y="3170255"/>
                </a:cubicBezTo>
                <a:cubicBezTo>
                  <a:pt x="1286994" y="3181867"/>
                  <a:pt x="1313747" y="3176762"/>
                  <a:pt x="1336431" y="3184323"/>
                </a:cubicBezTo>
                <a:cubicBezTo>
                  <a:pt x="1356325" y="3190954"/>
                  <a:pt x="1372993" y="3205292"/>
                  <a:pt x="1392701" y="3212458"/>
                </a:cubicBezTo>
                <a:cubicBezTo>
                  <a:pt x="1424784" y="3224124"/>
                  <a:pt x="1458789" y="3229798"/>
                  <a:pt x="1491175" y="3240593"/>
                </a:cubicBezTo>
                <a:cubicBezTo>
                  <a:pt x="1515132" y="3248579"/>
                  <a:pt x="1538438" y="3258473"/>
                  <a:pt x="1561514" y="3268729"/>
                </a:cubicBezTo>
                <a:cubicBezTo>
                  <a:pt x="1580677" y="3277246"/>
                  <a:pt x="1597552" y="3291346"/>
                  <a:pt x="1617784" y="3296864"/>
                </a:cubicBezTo>
                <a:cubicBezTo>
                  <a:pt x="1649774" y="3305588"/>
                  <a:pt x="1683433" y="3306243"/>
                  <a:pt x="1716258" y="3310932"/>
                </a:cubicBezTo>
                <a:cubicBezTo>
                  <a:pt x="1730326" y="3315621"/>
                  <a:pt x="1743632" y="3325000"/>
                  <a:pt x="1758461" y="3325000"/>
                </a:cubicBezTo>
                <a:cubicBezTo>
                  <a:pt x="2044543" y="3325000"/>
                  <a:pt x="2330649" y="3319868"/>
                  <a:pt x="2616591" y="3310932"/>
                </a:cubicBezTo>
                <a:cubicBezTo>
                  <a:pt x="2654306" y="3309753"/>
                  <a:pt x="2669860" y="3284297"/>
                  <a:pt x="2700997" y="3268729"/>
                </a:cubicBezTo>
                <a:cubicBezTo>
                  <a:pt x="2798116" y="3220169"/>
                  <a:pt x="2677054" y="3309946"/>
                  <a:pt x="2813538" y="3212458"/>
                </a:cubicBezTo>
                <a:cubicBezTo>
                  <a:pt x="2858557" y="3180302"/>
                  <a:pt x="2848557" y="3140973"/>
                  <a:pt x="2926080" y="3128052"/>
                </a:cubicBezTo>
                <a:cubicBezTo>
                  <a:pt x="3043193" y="3108533"/>
                  <a:pt x="2982249" y="3118018"/>
                  <a:pt x="3108960" y="3099917"/>
                </a:cubicBezTo>
                <a:cubicBezTo>
                  <a:pt x="3169920" y="3104606"/>
                  <a:pt x="3231747" y="3102717"/>
                  <a:pt x="3291840" y="3113984"/>
                </a:cubicBezTo>
                <a:cubicBezTo>
                  <a:pt x="3308458" y="3117100"/>
                  <a:pt x="3325082" y="3127783"/>
                  <a:pt x="3334043" y="3142120"/>
                </a:cubicBezTo>
                <a:cubicBezTo>
                  <a:pt x="3349761" y="3167269"/>
                  <a:pt x="3352800" y="3198391"/>
                  <a:pt x="3362178" y="3226526"/>
                </a:cubicBezTo>
                <a:lnTo>
                  <a:pt x="3376246" y="3268729"/>
                </a:lnTo>
                <a:cubicBezTo>
                  <a:pt x="3373753" y="3358469"/>
                  <a:pt x="3400240" y="3715593"/>
                  <a:pt x="3334043" y="3887707"/>
                </a:cubicBezTo>
                <a:cubicBezTo>
                  <a:pt x="3310125" y="3949893"/>
                  <a:pt x="3271878" y="3973921"/>
                  <a:pt x="3235569" y="4028384"/>
                </a:cubicBezTo>
                <a:cubicBezTo>
                  <a:pt x="3220638" y="4050780"/>
                  <a:pt x="3202325" y="4106709"/>
                  <a:pt x="3179298" y="4126858"/>
                </a:cubicBezTo>
                <a:cubicBezTo>
                  <a:pt x="3153850" y="4149125"/>
                  <a:pt x="3123027" y="4164372"/>
                  <a:pt x="3094892" y="4183129"/>
                </a:cubicBezTo>
                <a:cubicBezTo>
                  <a:pt x="2940147" y="4173750"/>
                  <a:pt x="2784738" y="4172113"/>
                  <a:pt x="2630658" y="4154993"/>
                </a:cubicBezTo>
                <a:cubicBezTo>
                  <a:pt x="2613854" y="4153126"/>
                  <a:pt x="2603577" y="4134419"/>
                  <a:pt x="2588455" y="4126858"/>
                </a:cubicBezTo>
                <a:cubicBezTo>
                  <a:pt x="2575192" y="4120226"/>
                  <a:pt x="2559803" y="4118813"/>
                  <a:pt x="2546252" y="4112790"/>
                </a:cubicBezTo>
                <a:cubicBezTo>
                  <a:pt x="2471606" y="4079614"/>
                  <a:pt x="2474646" y="4079120"/>
                  <a:pt x="2419643" y="4042452"/>
                </a:cubicBezTo>
                <a:cubicBezTo>
                  <a:pt x="2388813" y="3888304"/>
                  <a:pt x="2427362" y="4048968"/>
                  <a:pt x="2377440" y="3915843"/>
                </a:cubicBezTo>
                <a:cubicBezTo>
                  <a:pt x="2370651" y="3897740"/>
                  <a:pt x="2368684" y="3878162"/>
                  <a:pt x="2363372" y="3859572"/>
                </a:cubicBezTo>
                <a:cubicBezTo>
                  <a:pt x="2359298" y="3845314"/>
                  <a:pt x="2353993" y="3831437"/>
                  <a:pt x="2349304" y="3817369"/>
                </a:cubicBezTo>
                <a:cubicBezTo>
                  <a:pt x="2363372" y="3789234"/>
                  <a:pt x="2367835" y="3753677"/>
                  <a:pt x="2391508" y="3732963"/>
                </a:cubicBezTo>
                <a:cubicBezTo>
                  <a:pt x="2409502" y="3717218"/>
                  <a:pt x="2437936" y="3718895"/>
                  <a:pt x="2461846" y="3718895"/>
                </a:cubicBezTo>
                <a:cubicBezTo>
                  <a:pt x="2635411" y="3718895"/>
                  <a:pt x="2808849" y="3728274"/>
                  <a:pt x="2982351" y="3732963"/>
                </a:cubicBezTo>
                <a:cubicBezTo>
                  <a:pt x="2987040" y="3747031"/>
                  <a:pt x="2989217" y="3762203"/>
                  <a:pt x="2996418" y="3775166"/>
                </a:cubicBezTo>
                <a:cubicBezTo>
                  <a:pt x="3012840" y="3804725"/>
                  <a:pt x="3052689" y="3859572"/>
                  <a:pt x="3052689" y="3859572"/>
                </a:cubicBezTo>
                <a:cubicBezTo>
                  <a:pt x="3074690" y="3947573"/>
                  <a:pt x="3092112" y="3986392"/>
                  <a:pt x="3038621" y="4098723"/>
                </a:cubicBezTo>
                <a:cubicBezTo>
                  <a:pt x="3015812" y="4146622"/>
                  <a:pt x="2926080" y="4211264"/>
                  <a:pt x="2926080" y="4211264"/>
                </a:cubicBezTo>
                <a:cubicBezTo>
                  <a:pt x="2921391" y="4244089"/>
                  <a:pt x="2918515" y="4277224"/>
                  <a:pt x="2912012" y="4309738"/>
                </a:cubicBezTo>
                <a:cubicBezTo>
                  <a:pt x="2909104" y="4324279"/>
                  <a:pt x="2896538" y="4337179"/>
                  <a:pt x="2897944" y="4351941"/>
                </a:cubicBezTo>
                <a:cubicBezTo>
                  <a:pt x="2906057" y="4437126"/>
                  <a:pt x="2924137" y="4521101"/>
                  <a:pt x="2940148" y="4605160"/>
                </a:cubicBezTo>
                <a:cubicBezTo>
                  <a:pt x="2942923" y="4619727"/>
                  <a:pt x="2946586" y="4634648"/>
                  <a:pt x="2954215" y="4647363"/>
                </a:cubicBezTo>
                <a:cubicBezTo>
                  <a:pt x="2961039" y="4658736"/>
                  <a:pt x="2972972" y="4666120"/>
                  <a:pt x="2982351" y="4675498"/>
                </a:cubicBezTo>
                <a:cubicBezTo>
                  <a:pt x="2987040" y="4689566"/>
                  <a:pt x="2988193" y="4705363"/>
                  <a:pt x="2996418" y="4717701"/>
                </a:cubicBezTo>
                <a:cubicBezTo>
                  <a:pt x="3007453" y="4734254"/>
                  <a:pt x="3025674" y="4744799"/>
                  <a:pt x="3038621" y="4759904"/>
                </a:cubicBezTo>
                <a:cubicBezTo>
                  <a:pt x="3053880" y="4777706"/>
                  <a:pt x="3067818" y="4796667"/>
                  <a:pt x="3080824" y="4816175"/>
                </a:cubicBezTo>
                <a:cubicBezTo>
                  <a:pt x="3095991" y="4838925"/>
                  <a:pt x="3110293" y="4862317"/>
                  <a:pt x="3123028" y="4886513"/>
                </a:cubicBezTo>
                <a:cubicBezTo>
                  <a:pt x="3157213" y="4951464"/>
                  <a:pt x="3180787" y="5022390"/>
                  <a:pt x="3221501" y="5083461"/>
                </a:cubicBezTo>
                <a:lnTo>
                  <a:pt x="3277772" y="5167867"/>
                </a:lnTo>
                <a:cubicBezTo>
                  <a:pt x="3281216" y="5188530"/>
                  <a:pt x="3289611" y="5265957"/>
                  <a:pt x="3305908" y="5294477"/>
                </a:cubicBezTo>
                <a:cubicBezTo>
                  <a:pt x="3317540" y="5314834"/>
                  <a:pt x="3334666" y="5331539"/>
                  <a:pt x="3348111" y="5350747"/>
                </a:cubicBezTo>
                <a:cubicBezTo>
                  <a:pt x="3430928" y="5469057"/>
                  <a:pt x="3371188" y="5401960"/>
                  <a:pt x="3460652" y="5491424"/>
                </a:cubicBezTo>
                <a:cubicBezTo>
                  <a:pt x="3530991" y="5486735"/>
                  <a:pt x="3601561" y="5484737"/>
                  <a:pt x="3671668" y="5477357"/>
                </a:cubicBezTo>
                <a:cubicBezTo>
                  <a:pt x="3739304" y="5470238"/>
                  <a:pt x="3741804" y="5448217"/>
                  <a:pt x="3812344" y="5421086"/>
                </a:cubicBezTo>
                <a:cubicBezTo>
                  <a:pt x="3844207" y="5408831"/>
                  <a:pt x="3878189" y="5402990"/>
                  <a:pt x="3910818" y="5392950"/>
                </a:cubicBezTo>
                <a:cubicBezTo>
                  <a:pt x="4085710" y="5339137"/>
                  <a:pt x="3896303" y="5389545"/>
                  <a:pt x="4107766" y="5336680"/>
                </a:cubicBezTo>
                <a:cubicBezTo>
                  <a:pt x="4266425" y="5241483"/>
                  <a:pt x="4199531" y="5276729"/>
                  <a:pt x="4304714" y="5224138"/>
                </a:cubicBezTo>
                <a:cubicBezTo>
                  <a:pt x="4318782" y="5205381"/>
                  <a:pt x="4331658" y="5185669"/>
                  <a:pt x="4346917" y="5167867"/>
                </a:cubicBezTo>
                <a:cubicBezTo>
                  <a:pt x="4359864" y="5152762"/>
                  <a:pt x="4377557" y="5141853"/>
                  <a:pt x="4389120" y="5125664"/>
                </a:cubicBezTo>
                <a:cubicBezTo>
                  <a:pt x="4401309" y="5108599"/>
                  <a:pt x="4407071" y="5087725"/>
                  <a:pt x="4417255" y="5069393"/>
                </a:cubicBezTo>
                <a:cubicBezTo>
                  <a:pt x="4456015" y="4999625"/>
                  <a:pt x="4456349" y="5003200"/>
                  <a:pt x="4501661" y="4942784"/>
                </a:cubicBezTo>
                <a:cubicBezTo>
                  <a:pt x="4506350" y="4914649"/>
                  <a:pt x="4510626" y="4886441"/>
                  <a:pt x="4515729" y="4858378"/>
                </a:cubicBezTo>
                <a:cubicBezTo>
                  <a:pt x="4524248" y="4811527"/>
                  <a:pt x="4531552" y="4776915"/>
                  <a:pt x="4543864" y="4731769"/>
                </a:cubicBezTo>
                <a:cubicBezTo>
                  <a:pt x="4552846" y="4698834"/>
                  <a:pt x="4558552" y="4664673"/>
                  <a:pt x="4572000" y="4633295"/>
                </a:cubicBezTo>
                <a:cubicBezTo>
                  <a:pt x="4586893" y="4598546"/>
                  <a:pt x="4607300" y="4566277"/>
                  <a:pt x="4628271" y="4534821"/>
                </a:cubicBezTo>
                <a:cubicBezTo>
                  <a:pt x="4628758" y="4534091"/>
                  <a:pt x="4691612" y="4450391"/>
                  <a:pt x="4712677" y="4436347"/>
                </a:cubicBezTo>
                <a:cubicBezTo>
                  <a:pt x="4730126" y="4424714"/>
                  <a:pt x="4750191" y="4417590"/>
                  <a:pt x="4768948" y="4408212"/>
                </a:cubicBezTo>
                <a:cubicBezTo>
                  <a:pt x="4777183" y="4395859"/>
                  <a:pt x="4806510" y="4345891"/>
                  <a:pt x="4825218" y="4337873"/>
                </a:cubicBezTo>
                <a:cubicBezTo>
                  <a:pt x="4847195" y="4328454"/>
                  <a:pt x="4872360" y="4329605"/>
                  <a:pt x="4895557" y="4323806"/>
                </a:cubicBezTo>
                <a:cubicBezTo>
                  <a:pt x="4909943" y="4320210"/>
                  <a:pt x="4923502" y="4313812"/>
                  <a:pt x="4937760" y="4309738"/>
                </a:cubicBezTo>
                <a:cubicBezTo>
                  <a:pt x="4956350" y="4304426"/>
                  <a:pt x="4975441" y="4300981"/>
                  <a:pt x="4994031" y="4295670"/>
                </a:cubicBezTo>
                <a:cubicBezTo>
                  <a:pt x="5008289" y="4291596"/>
                  <a:pt x="5021479" y="4283078"/>
                  <a:pt x="5036234" y="4281603"/>
                </a:cubicBezTo>
                <a:cubicBezTo>
                  <a:pt x="5115692" y="4273657"/>
                  <a:pt x="5195695" y="4272676"/>
                  <a:pt x="5275384" y="4267535"/>
                </a:cubicBezTo>
                <a:lnTo>
                  <a:pt x="5472332" y="4253467"/>
                </a:lnTo>
                <a:cubicBezTo>
                  <a:pt x="5631766" y="4258156"/>
                  <a:pt x="5794063" y="4237091"/>
                  <a:pt x="5950634" y="4267535"/>
                </a:cubicBezTo>
                <a:cubicBezTo>
                  <a:pt x="5979746" y="4273196"/>
                  <a:pt x="5960975" y="4328215"/>
                  <a:pt x="5978769" y="4351941"/>
                </a:cubicBezTo>
                <a:lnTo>
                  <a:pt x="6020972" y="4408212"/>
                </a:lnTo>
                <a:cubicBezTo>
                  <a:pt x="5991190" y="4646475"/>
                  <a:pt x="6046304" y="4579827"/>
                  <a:pt x="5964701" y="4661430"/>
                </a:cubicBezTo>
                <a:lnTo>
                  <a:pt x="5950634" y="4675498"/>
                </a:lnTo>
              </a:path>
            </a:pathLst>
          </a:cu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Forma libre"/>
          <p:cNvSpPr/>
          <p:nvPr/>
        </p:nvSpPr>
        <p:spPr>
          <a:xfrm>
            <a:off x="3409431" y="471182"/>
            <a:ext cx="3652551" cy="5548388"/>
          </a:xfrm>
          <a:custGeom>
            <a:avLst/>
            <a:gdLst>
              <a:gd name="connsiteX0" fmla="*/ 3652551 w 3652551"/>
              <a:gd name="connsiteY0" fmla="*/ 879316 h 5548388"/>
              <a:gd name="connsiteX1" fmla="*/ 3568144 w 3652551"/>
              <a:gd name="connsiteY1" fmla="*/ 794910 h 5548388"/>
              <a:gd name="connsiteX2" fmla="*/ 3540009 w 3652551"/>
              <a:gd name="connsiteY2" fmla="*/ 752707 h 5548388"/>
              <a:gd name="connsiteX3" fmla="*/ 3469671 w 3652551"/>
              <a:gd name="connsiteY3" fmla="*/ 710504 h 5548388"/>
              <a:gd name="connsiteX4" fmla="*/ 3441535 w 3652551"/>
              <a:gd name="connsiteY4" fmla="*/ 682369 h 5548388"/>
              <a:gd name="connsiteX5" fmla="*/ 3343061 w 3652551"/>
              <a:gd name="connsiteY5" fmla="*/ 640166 h 5548388"/>
              <a:gd name="connsiteX6" fmla="*/ 3244587 w 3652551"/>
              <a:gd name="connsiteY6" fmla="*/ 583895 h 5548388"/>
              <a:gd name="connsiteX7" fmla="*/ 3202384 w 3652551"/>
              <a:gd name="connsiteY7" fmla="*/ 541692 h 5548388"/>
              <a:gd name="connsiteX8" fmla="*/ 3061707 w 3652551"/>
              <a:gd name="connsiteY8" fmla="*/ 471353 h 5548388"/>
              <a:gd name="connsiteX9" fmla="*/ 2991369 w 3652551"/>
              <a:gd name="connsiteY9" fmla="*/ 429150 h 5548388"/>
              <a:gd name="connsiteX10" fmla="*/ 2850692 w 3652551"/>
              <a:gd name="connsiteY10" fmla="*/ 401015 h 5548388"/>
              <a:gd name="connsiteX11" fmla="*/ 2766286 w 3652551"/>
              <a:gd name="connsiteY11" fmla="*/ 358812 h 5548388"/>
              <a:gd name="connsiteX12" fmla="*/ 2653744 w 3652551"/>
              <a:gd name="connsiteY12" fmla="*/ 316609 h 5548388"/>
              <a:gd name="connsiteX13" fmla="*/ 2400526 w 3652551"/>
              <a:gd name="connsiteY13" fmla="*/ 204067 h 5548388"/>
              <a:gd name="connsiteX14" fmla="*/ 2161375 w 3652551"/>
              <a:gd name="connsiteY14" fmla="*/ 161864 h 5548388"/>
              <a:gd name="connsiteX15" fmla="*/ 1964427 w 3652551"/>
              <a:gd name="connsiteY15" fmla="*/ 105593 h 5548388"/>
              <a:gd name="connsiteX16" fmla="*/ 1922224 w 3652551"/>
              <a:gd name="connsiteY16" fmla="*/ 91526 h 5548388"/>
              <a:gd name="connsiteX17" fmla="*/ 1865954 w 3652551"/>
              <a:gd name="connsiteY17" fmla="*/ 77458 h 5548388"/>
              <a:gd name="connsiteX18" fmla="*/ 1823751 w 3652551"/>
              <a:gd name="connsiteY18" fmla="*/ 49323 h 5548388"/>
              <a:gd name="connsiteX19" fmla="*/ 1767480 w 3652551"/>
              <a:gd name="connsiteY19" fmla="*/ 35255 h 5548388"/>
              <a:gd name="connsiteX20" fmla="*/ 1303246 w 3652551"/>
              <a:gd name="connsiteY20" fmla="*/ 63390 h 5548388"/>
              <a:gd name="connsiteX21" fmla="*/ 1218840 w 3652551"/>
              <a:gd name="connsiteY21" fmla="*/ 133729 h 5548388"/>
              <a:gd name="connsiteX22" fmla="*/ 1148501 w 3652551"/>
              <a:gd name="connsiteY22" fmla="*/ 204067 h 5548388"/>
              <a:gd name="connsiteX23" fmla="*/ 1078163 w 3652551"/>
              <a:gd name="connsiteY23" fmla="*/ 302541 h 5548388"/>
              <a:gd name="connsiteX24" fmla="*/ 1064095 w 3652551"/>
              <a:gd name="connsiteY24" fmla="*/ 386947 h 5548388"/>
              <a:gd name="connsiteX25" fmla="*/ 1050027 w 3652551"/>
              <a:gd name="connsiteY25" fmla="*/ 429150 h 5548388"/>
              <a:gd name="connsiteX26" fmla="*/ 1078163 w 3652551"/>
              <a:gd name="connsiteY26" fmla="*/ 949655 h 5548388"/>
              <a:gd name="connsiteX27" fmla="*/ 1106298 w 3652551"/>
              <a:gd name="connsiteY27" fmla="*/ 1174738 h 5548388"/>
              <a:gd name="connsiteX28" fmla="*/ 1092231 w 3652551"/>
              <a:gd name="connsiteY28" fmla="*/ 2131341 h 5548388"/>
              <a:gd name="connsiteX29" fmla="*/ 1035960 w 3652551"/>
              <a:gd name="connsiteY29" fmla="*/ 2201680 h 5548388"/>
              <a:gd name="connsiteX30" fmla="*/ 965621 w 3652551"/>
              <a:gd name="connsiteY30" fmla="*/ 2300153 h 5548388"/>
              <a:gd name="connsiteX31" fmla="*/ 698335 w 3652551"/>
              <a:gd name="connsiteY31" fmla="*/ 2272018 h 5548388"/>
              <a:gd name="connsiteX32" fmla="*/ 585794 w 3652551"/>
              <a:gd name="connsiteY32" fmla="*/ 2243883 h 5548388"/>
              <a:gd name="connsiteX33" fmla="*/ 529523 w 3652551"/>
              <a:gd name="connsiteY33" fmla="*/ 2229815 h 5548388"/>
              <a:gd name="connsiteX34" fmla="*/ 416981 w 3652551"/>
              <a:gd name="connsiteY34" fmla="*/ 2243883 h 5548388"/>
              <a:gd name="connsiteX35" fmla="*/ 402914 w 3652551"/>
              <a:gd name="connsiteY35" fmla="*/ 2286086 h 5548388"/>
              <a:gd name="connsiteX36" fmla="*/ 388846 w 3652551"/>
              <a:gd name="connsiteY36" fmla="*/ 2342356 h 5548388"/>
              <a:gd name="connsiteX37" fmla="*/ 374778 w 3652551"/>
              <a:gd name="connsiteY37" fmla="*/ 2581507 h 5548388"/>
              <a:gd name="connsiteX38" fmla="*/ 346643 w 3652551"/>
              <a:gd name="connsiteY38" fmla="*/ 2708116 h 5548388"/>
              <a:gd name="connsiteX39" fmla="*/ 360711 w 3652551"/>
              <a:gd name="connsiteY39" fmla="*/ 2806590 h 5548388"/>
              <a:gd name="connsiteX40" fmla="*/ 473252 w 3652551"/>
              <a:gd name="connsiteY40" fmla="*/ 2905064 h 5548388"/>
              <a:gd name="connsiteX41" fmla="*/ 501387 w 3652551"/>
              <a:gd name="connsiteY41" fmla="*/ 2933200 h 5548388"/>
              <a:gd name="connsiteX42" fmla="*/ 642064 w 3652551"/>
              <a:gd name="connsiteY42" fmla="*/ 2919132 h 5548388"/>
              <a:gd name="connsiteX43" fmla="*/ 698335 w 3652551"/>
              <a:gd name="connsiteY43" fmla="*/ 2848793 h 5548388"/>
              <a:gd name="connsiteX44" fmla="*/ 740538 w 3652551"/>
              <a:gd name="connsiteY44" fmla="*/ 2834726 h 5548388"/>
              <a:gd name="connsiteX45" fmla="*/ 782741 w 3652551"/>
              <a:gd name="connsiteY45" fmla="*/ 2806590 h 5548388"/>
              <a:gd name="connsiteX46" fmla="*/ 726471 w 3652551"/>
              <a:gd name="connsiteY46" fmla="*/ 2637778 h 5548388"/>
              <a:gd name="connsiteX47" fmla="*/ 656132 w 3652551"/>
              <a:gd name="connsiteY47" fmla="*/ 2623710 h 5548388"/>
              <a:gd name="connsiteX48" fmla="*/ 487320 w 3652551"/>
              <a:gd name="connsiteY48" fmla="*/ 2694049 h 5548388"/>
              <a:gd name="connsiteX49" fmla="*/ 473252 w 3652551"/>
              <a:gd name="connsiteY49" fmla="*/ 2736252 h 5548388"/>
              <a:gd name="connsiteX50" fmla="*/ 501387 w 3652551"/>
              <a:gd name="connsiteY50" fmla="*/ 2961335 h 5548388"/>
              <a:gd name="connsiteX51" fmla="*/ 515455 w 3652551"/>
              <a:gd name="connsiteY51" fmla="*/ 3087944 h 5548388"/>
              <a:gd name="connsiteX52" fmla="*/ 557658 w 3652551"/>
              <a:gd name="connsiteY52" fmla="*/ 3130147 h 5548388"/>
              <a:gd name="connsiteX53" fmla="*/ 571726 w 3652551"/>
              <a:gd name="connsiteY53" fmla="*/ 3172350 h 5548388"/>
              <a:gd name="connsiteX54" fmla="*/ 599861 w 3652551"/>
              <a:gd name="connsiteY54" fmla="*/ 3200486 h 5548388"/>
              <a:gd name="connsiteX55" fmla="*/ 627997 w 3652551"/>
              <a:gd name="connsiteY55" fmla="*/ 3327095 h 5548388"/>
              <a:gd name="connsiteX56" fmla="*/ 613929 w 3652551"/>
              <a:gd name="connsiteY56" fmla="*/ 3439636 h 5548388"/>
              <a:gd name="connsiteX57" fmla="*/ 459184 w 3652551"/>
              <a:gd name="connsiteY57" fmla="*/ 3509975 h 5548388"/>
              <a:gd name="connsiteX58" fmla="*/ 332575 w 3652551"/>
              <a:gd name="connsiteY58" fmla="*/ 3538110 h 5548388"/>
              <a:gd name="connsiteX59" fmla="*/ 234101 w 3652551"/>
              <a:gd name="connsiteY59" fmla="*/ 3524043 h 5548388"/>
              <a:gd name="connsiteX60" fmla="*/ 191898 w 3652551"/>
              <a:gd name="connsiteY60" fmla="*/ 3509975 h 5548388"/>
              <a:gd name="connsiteX61" fmla="*/ 65289 w 3652551"/>
              <a:gd name="connsiteY61" fmla="*/ 3481840 h 5548388"/>
              <a:gd name="connsiteX62" fmla="*/ 23086 w 3652551"/>
              <a:gd name="connsiteY62" fmla="*/ 3425569 h 5548388"/>
              <a:gd name="connsiteX63" fmla="*/ 23086 w 3652551"/>
              <a:gd name="connsiteY63" fmla="*/ 3313027 h 5548388"/>
              <a:gd name="connsiteX64" fmla="*/ 65289 w 3652551"/>
              <a:gd name="connsiteY64" fmla="*/ 3298960 h 5548388"/>
              <a:gd name="connsiteX65" fmla="*/ 248169 w 3652551"/>
              <a:gd name="connsiteY65" fmla="*/ 3341163 h 5548388"/>
              <a:gd name="connsiteX66" fmla="*/ 276304 w 3652551"/>
              <a:gd name="connsiteY66" fmla="*/ 3383366 h 5548388"/>
              <a:gd name="connsiteX67" fmla="*/ 346643 w 3652551"/>
              <a:gd name="connsiteY67" fmla="*/ 3453704 h 5548388"/>
              <a:gd name="connsiteX68" fmla="*/ 388846 w 3652551"/>
              <a:gd name="connsiteY68" fmla="*/ 3524043 h 5548388"/>
              <a:gd name="connsiteX69" fmla="*/ 445117 w 3652551"/>
              <a:gd name="connsiteY69" fmla="*/ 3594381 h 5548388"/>
              <a:gd name="connsiteX70" fmla="*/ 473252 w 3652551"/>
              <a:gd name="connsiteY70" fmla="*/ 3664720 h 5548388"/>
              <a:gd name="connsiteX71" fmla="*/ 543591 w 3652551"/>
              <a:gd name="connsiteY71" fmla="*/ 3749126 h 5548388"/>
              <a:gd name="connsiteX72" fmla="*/ 613929 w 3652551"/>
              <a:gd name="connsiteY72" fmla="*/ 3791329 h 5548388"/>
              <a:gd name="connsiteX73" fmla="*/ 698335 w 3652551"/>
              <a:gd name="connsiteY73" fmla="*/ 3889803 h 5548388"/>
              <a:gd name="connsiteX74" fmla="*/ 740538 w 3652551"/>
              <a:gd name="connsiteY74" fmla="*/ 3903870 h 5548388"/>
              <a:gd name="connsiteX75" fmla="*/ 923418 w 3652551"/>
              <a:gd name="connsiteY75" fmla="*/ 3889803 h 5548388"/>
              <a:gd name="connsiteX76" fmla="*/ 951554 w 3652551"/>
              <a:gd name="connsiteY76" fmla="*/ 3861667 h 5548388"/>
              <a:gd name="connsiteX77" fmla="*/ 1120366 w 3652551"/>
              <a:gd name="connsiteY77" fmla="*/ 3847600 h 5548388"/>
              <a:gd name="connsiteX78" fmla="*/ 1275111 w 3652551"/>
              <a:gd name="connsiteY78" fmla="*/ 3805396 h 5548388"/>
              <a:gd name="connsiteX79" fmla="*/ 1317314 w 3652551"/>
              <a:gd name="connsiteY79" fmla="*/ 3791329 h 5548388"/>
              <a:gd name="connsiteX80" fmla="*/ 1345449 w 3652551"/>
              <a:gd name="connsiteY80" fmla="*/ 3763193 h 5548388"/>
              <a:gd name="connsiteX81" fmla="*/ 1401720 w 3652551"/>
              <a:gd name="connsiteY81" fmla="*/ 3735058 h 5548388"/>
              <a:gd name="connsiteX82" fmla="*/ 1443923 w 3652551"/>
              <a:gd name="connsiteY82" fmla="*/ 3706923 h 5548388"/>
              <a:gd name="connsiteX83" fmla="*/ 1542397 w 3652551"/>
              <a:gd name="connsiteY83" fmla="*/ 3594381 h 5548388"/>
              <a:gd name="connsiteX84" fmla="*/ 1584600 w 3652551"/>
              <a:gd name="connsiteY84" fmla="*/ 3552178 h 5548388"/>
              <a:gd name="connsiteX85" fmla="*/ 1598667 w 3652551"/>
              <a:gd name="connsiteY85" fmla="*/ 3495907 h 5548388"/>
              <a:gd name="connsiteX86" fmla="*/ 1669006 w 3652551"/>
              <a:gd name="connsiteY86" fmla="*/ 3397433 h 5548388"/>
              <a:gd name="connsiteX87" fmla="*/ 1683074 w 3652551"/>
              <a:gd name="connsiteY87" fmla="*/ 3355230 h 5548388"/>
              <a:gd name="connsiteX88" fmla="*/ 1683074 w 3652551"/>
              <a:gd name="connsiteY88" fmla="*/ 3116080 h 5548388"/>
              <a:gd name="connsiteX89" fmla="*/ 1570532 w 3652551"/>
              <a:gd name="connsiteY89" fmla="*/ 3073876 h 5548388"/>
              <a:gd name="connsiteX90" fmla="*/ 1514261 w 3652551"/>
              <a:gd name="connsiteY90" fmla="*/ 3031673 h 5548388"/>
              <a:gd name="connsiteX91" fmla="*/ 1457991 w 3652551"/>
              <a:gd name="connsiteY91" fmla="*/ 3003538 h 5548388"/>
              <a:gd name="connsiteX92" fmla="*/ 1415787 w 3652551"/>
              <a:gd name="connsiteY92" fmla="*/ 2975403 h 5548388"/>
              <a:gd name="connsiteX93" fmla="*/ 1218840 w 3652551"/>
              <a:gd name="connsiteY93" fmla="*/ 3003538 h 5548388"/>
              <a:gd name="connsiteX94" fmla="*/ 1232907 w 3652551"/>
              <a:gd name="connsiteY94" fmla="*/ 3284892 h 5548388"/>
              <a:gd name="connsiteX95" fmla="*/ 1317314 w 3652551"/>
              <a:gd name="connsiteY95" fmla="*/ 3467772 h 5548388"/>
              <a:gd name="connsiteX96" fmla="*/ 1345449 w 3652551"/>
              <a:gd name="connsiteY96" fmla="*/ 3509975 h 5548388"/>
              <a:gd name="connsiteX97" fmla="*/ 1401720 w 3652551"/>
              <a:gd name="connsiteY97" fmla="*/ 3580313 h 5548388"/>
              <a:gd name="connsiteX98" fmla="*/ 1472058 w 3652551"/>
              <a:gd name="connsiteY98" fmla="*/ 3622516 h 5548388"/>
              <a:gd name="connsiteX99" fmla="*/ 1500194 w 3652551"/>
              <a:gd name="connsiteY99" fmla="*/ 3650652 h 5548388"/>
              <a:gd name="connsiteX100" fmla="*/ 1542397 w 3652551"/>
              <a:gd name="connsiteY100" fmla="*/ 3678787 h 5548388"/>
              <a:gd name="connsiteX101" fmla="*/ 1570532 w 3652551"/>
              <a:gd name="connsiteY101" fmla="*/ 3706923 h 5548388"/>
              <a:gd name="connsiteX102" fmla="*/ 1654938 w 3652551"/>
              <a:gd name="connsiteY102" fmla="*/ 3735058 h 5548388"/>
              <a:gd name="connsiteX103" fmla="*/ 1809683 w 3652551"/>
              <a:gd name="connsiteY103" fmla="*/ 3791329 h 5548388"/>
              <a:gd name="connsiteX104" fmla="*/ 1894089 w 3652551"/>
              <a:gd name="connsiteY104" fmla="*/ 3819464 h 5548388"/>
              <a:gd name="connsiteX105" fmla="*/ 1964427 w 3652551"/>
              <a:gd name="connsiteY105" fmla="*/ 3833532 h 5548388"/>
              <a:gd name="connsiteX106" fmla="*/ 2048834 w 3652551"/>
              <a:gd name="connsiteY106" fmla="*/ 3889803 h 5548388"/>
              <a:gd name="connsiteX107" fmla="*/ 2091037 w 3652551"/>
              <a:gd name="connsiteY107" fmla="*/ 3917938 h 5548388"/>
              <a:gd name="connsiteX108" fmla="*/ 2133240 w 3652551"/>
              <a:gd name="connsiteY108" fmla="*/ 3932006 h 5548388"/>
              <a:gd name="connsiteX109" fmla="*/ 2245781 w 3652551"/>
              <a:gd name="connsiteY109" fmla="*/ 4016412 h 5548388"/>
              <a:gd name="connsiteX110" fmla="*/ 2302052 w 3652551"/>
              <a:gd name="connsiteY110" fmla="*/ 4072683 h 5548388"/>
              <a:gd name="connsiteX111" fmla="*/ 2330187 w 3652551"/>
              <a:gd name="connsiteY111" fmla="*/ 4114886 h 5548388"/>
              <a:gd name="connsiteX112" fmla="*/ 2386458 w 3652551"/>
              <a:gd name="connsiteY112" fmla="*/ 4157089 h 5548388"/>
              <a:gd name="connsiteX113" fmla="*/ 2414594 w 3652551"/>
              <a:gd name="connsiteY113" fmla="*/ 4199292 h 5548388"/>
              <a:gd name="connsiteX114" fmla="*/ 2456797 w 3652551"/>
              <a:gd name="connsiteY114" fmla="*/ 4241495 h 5548388"/>
              <a:gd name="connsiteX115" fmla="*/ 2513067 w 3652551"/>
              <a:gd name="connsiteY115" fmla="*/ 4354036 h 5548388"/>
              <a:gd name="connsiteX116" fmla="*/ 2541203 w 3652551"/>
              <a:gd name="connsiteY116" fmla="*/ 4466578 h 5548388"/>
              <a:gd name="connsiteX117" fmla="*/ 2527135 w 3652551"/>
              <a:gd name="connsiteY117" fmla="*/ 4593187 h 5548388"/>
              <a:gd name="connsiteX118" fmla="*/ 2499000 w 3652551"/>
              <a:gd name="connsiteY118" fmla="*/ 4621323 h 5548388"/>
              <a:gd name="connsiteX119" fmla="*/ 2175443 w 3652551"/>
              <a:gd name="connsiteY119" fmla="*/ 4607255 h 5548388"/>
              <a:gd name="connsiteX120" fmla="*/ 2133240 w 3652551"/>
              <a:gd name="connsiteY120" fmla="*/ 4593187 h 5548388"/>
              <a:gd name="connsiteX121" fmla="*/ 2076969 w 3652551"/>
              <a:gd name="connsiteY121" fmla="*/ 4508781 h 5548388"/>
              <a:gd name="connsiteX122" fmla="*/ 2119172 w 3652551"/>
              <a:gd name="connsiteY122" fmla="*/ 4354036 h 5548388"/>
              <a:gd name="connsiteX123" fmla="*/ 2175443 w 3652551"/>
              <a:gd name="connsiteY123" fmla="*/ 4325901 h 5548388"/>
              <a:gd name="connsiteX124" fmla="*/ 2428661 w 3652551"/>
              <a:gd name="connsiteY124" fmla="*/ 4354036 h 5548388"/>
              <a:gd name="connsiteX125" fmla="*/ 2499000 w 3652551"/>
              <a:gd name="connsiteY125" fmla="*/ 4424375 h 5548388"/>
              <a:gd name="connsiteX126" fmla="*/ 2484932 w 3652551"/>
              <a:gd name="connsiteY126" fmla="*/ 4621323 h 5548388"/>
              <a:gd name="connsiteX127" fmla="*/ 2414594 w 3652551"/>
              <a:gd name="connsiteY127" fmla="*/ 4691661 h 5548388"/>
              <a:gd name="connsiteX128" fmla="*/ 2372391 w 3652551"/>
              <a:gd name="connsiteY128" fmla="*/ 4705729 h 5548388"/>
              <a:gd name="connsiteX129" fmla="*/ 2316120 w 3652551"/>
              <a:gd name="connsiteY129" fmla="*/ 4733864 h 5548388"/>
              <a:gd name="connsiteX130" fmla="*/ 2259849 w 3652551"/>
              <a:gd name="connsiteY130" fmla="*/ 4747932 h 5548388"/>
              <a:gd name="connsiteX131" fmla="*/ 2034766 w 3652551"/>
              <a:gd name="connsiteY131" fmla="*/ 4776067 h 5548388"/>
              <a:gd name="connsiteX132" fmla="*/ 1457991 w 3652551"/>
              <a:gd name="connsiteY132" fmla="*/ 4804203 h 5548388"/>
              <a:gd name="connsiteX133" fmla="*/ 1331381 w 3652551"/>
              <a:gd name="connsiteY133" fmla="*/ 4874541 h 5548388"/>
              <a:gd name="connsiteX134" fmla="*/ 1303246 w 3652551"/>
              <a:gd name="connsiteY134" fmla="*/ 4916744 h 5548388"/>
              <a:gd name="connsiteX135" fmla="*/ 1261043 w 3652551"/>
              <a:gd name="connsiteY135" fmla="*/ 5001150 h 5548388"/>
              <a:gd name="connsiteX136" fmla="*/ 1232907 w 3652551"/>
              <a:gd name="connsiteY136" fmla="*/ 5029286 h 5548388"/>
              <a:gd name="connsiteX137" fmla="*/ 1218840 w 3652551"/>
              <a:gd name="connsiteY137" fmla="*/ 5127760 h 5548388"/>
              <a:gd name="connsiteX138" fmla="*/ 1232907 w 3652551"/>
              <a:gd name="connsiteY138" fmla="*/ 5212166 h 5548388"/>
              <a:gd name="connsiteX139" fmla="*/ 1261043 w 3652551"/>
              <a:gd name="connsiteY139" fmla="*/ 5268436 h 5548388"/>
              <a:gd name="connsiteX140" fmla="*/ 1275111 w 3652551"/>
              <a:gd name="connsiteY140" fmla="*/ 5310640 h 5548388"/>
              <a:gd name="connsiteX141" fmla="*/ 1289178 w 3652551"/>
              <a:gd name="connsiteY141" fmla="*/ 5366910 h 5548388"/>
              <a:gd name="connsiteX142" fmla="*/ 1345449 w 3652551"/>
              <a:gd name="connsiteY142" fmla="*/ 5423181 h 5548388"/>
              <a:gd name="connsiteX143" fmla="*/ 1373584 w 3652551"/>
              <a:gd name="connsiteY143" fmla="*/ 5479452 h 5548388"/>
              <a:gd name="connsiteX144" fmla="*/ 1429855 w 3652551"/>
              <a:gd name="connsiteY144" fmla="*/ 5507587 h 5548388"/>
              <a:gd name="connsiteX145" fmla="*/ 1457991 w 3652551"/>
              <a:gd name="connsiteY145" fmla="*/ 5535723 h 5548388"/>
              <a:gd name="connsiteX146" fmla="*/ 1584600 w 3652551"/>
              <a:gd name="connsiteY146" fmla="*/ 5507587 h 5548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</a:cxnLst>
            <a:rect l="l" t="t" r="r" b="b"/>
            <a:pathLst>
              <a:path w="3652551" h="5548388">
                <a:moveTo>
                  <a:pt x="3652551" y="879316"/>
                </a:moveTo>
                <a:cubicBezTo>
                  <a:pt x="3624415" y="851181"/>
                  <a:pt x="3590215" y="828017"/>
                  <a:pt x="3568144" y="794910"/>
                </a:cubicBezTo>
                <a:cubicBezTo>
                  <a:pt x="3558766" y="780842"/>
                  <a:pt x="3552846" y="763710"/>
                  <a:pt x="3540009" y="752707"/>
                </a:cubicBezTo>
                <a:cubicBezTo>
                  <a:pt x="3519249" y="734913"/>
                  <a:pt x="3491921" y="726396"/>
                  <a:pt x="3469671" y="710504"/>
                </a:cubicBezTo>
                <a:cubicBezTo>
                  <a:pt x="3458878" y="702795"/>
                  <a:pt x="3453129" y="688810"/>
                  <a:pt x="3441535" y="682369"/>
                </a:cubicBezTo>
                <a:cubicBezTo>
                  <a:pt x="3410317" y="665026"/>
                  <a:pt x="3375886" y="654234"/>
                  <a:pt x="3343061" y="640166"/>
                </a:cubicBezTo>
                <a:cubicBezTo>
                  <a:pt x="3228865" y="525970"/>
                  <a:pt x="3376837" y="659467"/>
                  <a:pt x="3244587" y="583895"/>
                </a:cubicBezTo>
                <a:cubicBezTo>
                  <a:pt x="3227314" y="574024"/>
                  <a:pt x="3219327" y="552119"/>
                  <a:pt x="3202384" y="541692"/>
                </a:cubicBezTo>
                <a:cubicBezTo>
                  <a:pt x="3157734" y="514215"/>
                  <a:pt x="3106663" y="498327"/>
                  <a:pt x="3061707" y="471353"/>
                </a:cubicBezTo>
                <a:cubicBezTo>
                  <a:pt x="3038261" y="457285"/>
                  <a:pt x="3017308" y="437796"/>
                  <a:pt x="2991369" y="429150"/>
                </a:cubicBezTo>
                <a:cubicBezTo>
                  <a:pt x="2946002" y="414028"/>
                  <a:pt x="2897584" y="410393"/>
                  <a:pt x="2850692" y="401015"/>
                </a:cubicBezTo>
                <a:cubicBezTo>
                  <a:pt x="2822557" y="386947"/>
                  <a:pt x="2795199" y="371203"/>
                  <a:pt x="2766286" y="358812"/>
                </a:cubicBezTo>
                <a:cubicBezTo>
                  <a:pt x="2729460" y="343030"/>
                  <a:pt x="2689995" y="333669"/>
                  <a:pt x="2653744" y="316609"/>
                </a:cubicBezTo>
                <a:cubicBezTo>
                  <a:pt x="2483756" y="236614"/>
                  <a:pt x="2577075" y="250527"/>
                  <a:pt x="2400526" y="204067"/>
                </a:cubicBezTo>
                <a:cubicBezTo>
                  <a:pt x="2318265" y="182420"/>
                  <a:pt x="2244140" y="173688"/>
                  <a:pt x="2161375" y="161864"/>
                </a:cubicBezTo>
                <a:cubicBezTo>
                  <a:pt x="1999650" y="107956"/>
                  <a:pt x="2158723" y="158582"/>
                  <a:pt x="1964427" y="105593"/>
                </a:cubicBezTo>
                <a:cubicBezTo>
                  <a:pt x="1950121" y="101691"/>
                  <a:pt x="1936482" y="95600"/>
                  <a:pt x="1922224" y="91526"/>
                </a:cubicBezTo>
                <a:cubicBezTo>
                  <a:pt x="1903634" y="86215"/>
                  <a:pt x="1884711" y="82147"/>
                  <a:pt x="1865954" y="77458"/>
                </a:cubicBezTo>
                <a:cubicBezTo>
                  <a:pt x="1851886" y="68080"/>
                  <a:pt x="1839291" y="55983"/>
                  <a:pt x="1823751" y="49323"/>
                </a:cubicBezTo>
                <a:cubicBezTo>
                  <a:pt x="1805980" y="41707"/>
                  <a:pt x="1786807" y="34733"/>
                  <a:pt x="1767480" y="35255"/>
                </a:cubicBezTo>
                <a:cubicBezTo>
                  <a:pt x="1612508" y="39443"/>
                  <a:pt x="1457991" y="54012"/>
                  <a:pt x="1303246" y="63390"/>
                </a:cubicBezTo>
                <a:cubicBezTo>
                  <a:pt x="1211261" y="155378"/>
                  <a:pt x="1369286" y="0"/>
                  <a:pt x="1218840" y="133729"/>
                </a:cubicBezTo>
                <a:cubicBezTo>
                  <a:pt x="1194057" y="155758"/>
                  <a:pt x="1168396" y="177541"/>
                  <a:pt x="1148501" y="204067"/>
                </a:cubicBezTo>
                <a:cubicBezTo>
                  <a:pt x="1096154" y="273864"/>
                  <a:pt x="1119304" y="240830"/>
                  <a:pt x="1078163" y="302541"/>
                </a:cubicBezTo>
                <a:cubicBezTo>
                  <a:pt x="1073474" y="330676"/>
                  <a:pt x="1070283" y="359103"/>
                  <a:pt x="1064095" y="386947"/>
                </a:cubicBezTo>
                <a:cubicBezTo>
                  <a:pt x="1060878" y="401423"/>
                  <a:pt x="1050027" y="414321"/>
                  <a:pt x="1050027" y="429150"/>
                </a:cubicBezTo>
                <a:cubicBezTo>
                  <a:pt x="1050027" y="991940"/>
                  <a:pt x="1051488" y="669575"/>
                  <a:pt x="1078163" y="949655"/>
                </a:cubicBezTo>
                <a:cubicBezTo>
                  <a:pt x="1098437" y="1162526"/>
                  <a:pt x="1071668" y="1070844"/>
                  <a:pt x="1106298" y="1174738"/>
                </a:cubicBezTo>
                <a:cubicBezTo>
                  <a:pt x="1101609" y="1493606"/>
                  <a:pt x="1114022" y="1813184"/>
                  <a:pt x="1092231" y="2131341"/>
                </a:cubicBezTo>
                <a:cubicBezTo>
                  <a:pt x="1090179" y="2161297"/>
                  <a:pt x="1050338" y="2175320"/>
                  <a:pt x="1035960" y="2201680"/>
                </a:cubicBezTo>
                <a:cubicBezTo>
                  <a:pt x="977605" y="2308663"/>
                  <a:pt x="1048724" y="2272453"/>
                  <a:pt x="965621" y="2300153"/>
                </a:cubicBezTo>
                <a:cubicBezTo>
                  <a:pt x="876526" y="2290775"/>
                  <a:pt x="786955" y="2285147"/>
                  <a:pt x="698335" y="2272018"/>
                </a:cubicBezTo>
                <a:cubicBezTo>
                  <a:pt x="660084" y="2266351"/>
                  <a:pt x="623308" y="2253261"/>
                  <a:pt x="585794" y="2243883"/>
                </a:cubicBezTo>
                <a:lnTo>
                  <a:pt x="529523" y="2229815"/>
                </a:lnTo>
                <a:cubicBezTo>
                  <a:pt x="492009" y="2234504"/>
                  <a:pt x="451528" y="2228528"/>
                  <a:pt x="416981" y="2243883"/>
                </a:cubicBezTo>
                <a:cubicBezTo>
                  <a:pt x="403431" y="2249905"/>
                  <a:pt x="406988" y="2271828"/>
                  <a:pt x="402914" y="2286086"/>
                </a:cubicBezTo>
                <a:cubicBezTo>
                  <a:pt x="397603" y="2304676"/>
                  <a:pt x="393535" y="2323599"/>
                  <a:pt x="388846" y="2342356"/>
                </a:cubicBezTo>
                <a:cubicBezTo>
                  <a:pt x="384157" y="2422073"/>
                  <a:pt x="382008" y="2501980"/>
                  <a:pt x="374778" y="2581507"/>
                </a:cubicBezTo>
                <a:cubicBezTo>
                  <a:pt x="372226" y="2609581"/>
                  <a:pt x="354134" y="2678154"/>
                  <a:pt x="346643" y="2708116"/>
                </a:cubicBezTo>
                <a:cubicBezTo>
                  <a:pt x="351332" y="2740941"/>
                  <a:pt x="351183" y="2774830"/>
                  <a:pt x="360711" y="2806590"/>
                </a:cubicBezTo>
                <a:cubicBezTo>
                  <a:pt x="377794" y="2863532"/>
                  <a:pt x="434397" y="2866208"/>
                  <a:pt x="473252" y="2905064"/>
                </a:cubicBezTo>
                <a:lnTo>
                  <a:pt x="501387" y="2933200"/>
                </a:lnTo>
                <a:cubicBezTo>
                  <a:pt x="548279" y="2928511"/>
                  <a:pt x="596345" y="2930562"/>
                  <a:pt x="642064" y="2919132"/>
                </a:cubicBezTo>
                <a:cubicBezTo>
                  <a:pt x="662923" y="2913917"/>
                  <a:pt x="687358" y="2857574"/>
                  <a:pt x="698335" y="2848793"/>
                </a:cubicBezTo>
                <a:cubicBezTo>
                  <a:pt x="709914" y="2839530"/>
                  <a:pt x="726470" y="2839415"/>
                  <a:pt x="740538" y="2834726"/>
                </a:cubicBezTo>
                <a:cubicBezTo>
                  <a:pt x="754606" y="2825347"/>
                  <a:pt x="779961" y="2823267"/>
                  <a:pt x="782741" y="2806590"/>
                </a:cubicBezTo>
                <a:cubicBezTo>
                  <a:pt x="796138" y="2726207"/>
                  <a:pt x="797429" y="2664387"/>
                  <a:pt x="726471" y="2637778"/>
                </a:cubicBezTo>
                <a:cubicBezTo>
                  <a:pt x="704083" y="2629382"/>
                  <a:pt x="679578" y="2628399"/>
                  <a:pt x="656132" y="2623710"/>
                </a:cubicBezTo>
                <a:cubicBezTo>
                  <a:pt x="571983" y="2642410"/>
                  <a:pt x="531617" y="2627604"/>
                  <a:pt x="487320" y="2694049"/>
                </a:cubicBezTo>
                <a:cubicBezTo>
                  <a:pt x="479095" y="2706387"/>
                  <a:pt x="477941" y="2722184"/>
                  <a:pt x="473252" y="2736252"/>
                </a:cubicBezTo>
                <a:cubicBezTo>
                  <a:pt x="482630" y="2811280"/>
                  <a:pt x="492378" y="2886262"/>
                  <a:pt x="501387" y="2961335"/>
                </a:cubicBezTo>
                <a:cubicBezTo>
                  <a:pt x="506446" y="3003495"/>
                  <a:pt x="502027" y="3047660"/>
                  <a:pt x="515455" y="3087944"/>
                </a:cubicBezTo>
                <a:cubicBezTo>
                  <a:pt x="521746" y="3106818"/>
                  <a:pt x="543590" y="3116079"/>
                  <a:pt x="557658" y="3130147"/>
                </a:cubicBezTo>
                <a:cubicBezTo>
                  <a:pt x="562347" y="3144215"/>
                  <a:pt x="564097" y="3159634"/>
                  <a:pt x="571726" y="3172350"/>
                </a:cubicBezTo>
                <a:cubicBezTo>
                  <a:pt x="578550" y="3183723"/>
                  <a:pt x="593930" y="3188623"/>
                  <a:pt x="599861" y="3200486"/>
                </a:cubicBezTo>
                <a:cubicBezTo>
                  <a:pt x="606484" y="3213732"/>
                  <a:pt x="626517" y="3319694"/>
                  <a:pt x="627997" y="3327095"/>
                </a:cubicBezTo>
                <a:cubicBezTo>
                  <a:pt x="623308" y="3364609"/>
                  <a:pt x="636612" y="3409392"/>
                  <a:pt x="613929" y="3439636"/>
                </a:cubicBezTo>
                <a:cubicBezTo>
                  <a:pt x="602738" y="3454557"/>
                  <a:pt x="500654" y="3499607"/>
                  <a:pt x="459184" y="3509975"/>
                </a:cubicBezTo>
                <a:cubicBezTo>
                  <a:pt x="417242" y="3520460"/>
                  <a:pt x="374778" y="3528732"/>
                  <a:pt x="332575" y="3538110"/>
                </a:cubicBezTo>
                <a:cubicBezTo>
                  <a:pt x="299750" y="3533421"/>
                  <a:pt x="266615" y="3530546"/>
                  <a:pt x="234101" y="3524043"/>
                </a:cubicBezTo>
                <a:cubicBezTo>
                  <a:pt x="219560" y="3521135"/>
                  <a:pt x="206374" y="3513192"/>
                  <a:pt x="191898" y="3509975"/>
                </a:cubicBezTo>
                <a:cubicBezTo>
                  <a:pt x="43338" y="3476961"/>
                  <a:pt x="160300" y="3513509"/>
                  <a:pt x="65289" y="3481840"/>
                </a:cubicBezTo>
                <a:cubicBezTo>
                  <a:pt x="51221" y="3463083"/>
                  <a:pt x="33571" y="3446540"/>
                  <a:pt x="23086" y="3425569"/>
                </a:cubicBezTo>
                <a:cubicBezTo>
                  <a:pt x="8657" y="3396712"/>
                  <a:pt x="0" y="3341884"/>
                  <a:pt x="23086" y="3313027"/>
                </a:cubicBezTo>
                <a:cubicBezTo>
                  <a:pt x="32349" y="3301448"/>
                  <a:pt x="51221" y="3303649"/>
                  <a:pt x="65289" y="3298960"/>
                </a:cubicBezTo>
                <a:cubicBezTo>
                  <a:pt x="178701" y="3309270"/>
                  <a:pt x="197377" y="3277672"/>
                  <a:pt x="248169" y="3341163"/>
                </a:cubicBezTo>
                <a:cubicBezTo>
                  <a:pt x="258731" y="3354365"/>
                  <a:pt x="265171" y="3370642"/>
                  <a:pt x="276304" y="3383366"/>
                </a:cubicBezTo>
                <a:cubicBezTo>
                  <a:pt x="298139" y="3408320"/>
                  <a:pt x="346643" y="3453704"/>
                  <a:pt x="346643" y="3453704"/>
                </a:cubicBezTo>
                <a:cubicBezTo>
                  <a:pt x="386495" y="3573258"/>
                  <a:pt x="330915" y="3427490"/>
                  <a:pt x="388846" y="3524043"/>
                </a:cubicBezTo>
                <a:cubicBezTo>
                  <a:pt x="434145" y="3599541"/>
                  <a:pt x="361064" y="3538346"/>
                  <a:pt x="445117" y="3594381"/>
                </a:cubicBezTo>
                <a:cubicBezTo>
                  <a:pt x="454495" y="3617827"/>
                  <a:pt x="460988" y="3642645"/>
                  <a:pt x="473252" y="3664720"/>
                </a:cubicBezTo>
                <a:cubicBezTo>
                  <a:pt x="481051" y="3678759"/>
                  <a:pt x="522840" y="3734304"/>
                  <a:pt x="543591" y="3749126"/>
                </a:cubicBezTo>
                <a:cubicBezTo>
                  <a:pt x="565840" y="3765019"/>
                  <a:pt x="590483" y="3777261"/>
                  <a:pt x="613929" y="3791329"/>
                </a:cubicBezTo>
                <a:cubicBezTo>
                  <a:pt x="631929" y="3818330"/>
                  <a:pt x="669095" y="3880057"/>
                  <a:pt x="698335" y="3889803"/>
                </a:cubicBezTo>
                <a:lnTo>
                  <a:pt x="740538" y="3903870"/>
                </a:lnTo>
                <a:cubicBezTo>
                  <a:pt x="801498" y="3899181"/>
                  <a:pt x="863465" y="3901793"/>
                  <a:pt x="923418" y="3889803"/>
                </a:cubicBezTo>
                <a:cubicBezTo>
                  <a:pt x="936424" y="3887202"/>
                  <a:pt x="938585" y="3864446"/>
                  <a:pt x="951554" y="3861667"/>
                </a:cubicBezTo>
                <a:cubicBezTo>
                  <a:pt x="1006766" y="3849836"/>
                  <a:pt x="1064095" y="3852289"/>
                  <a:pt x="1120366" y="3847600"/>
                </a:cubicBezTo>
                <a:cubicBezTo>
                  <a:pt x="1219790" y="3827715"/>
                  <a:pt x="1168015" y="3841094"/>
                  <a:pt x="1275111" y="3805396"/>
                </a:cubicBezTo>
                <a:lnTo>
                  <a:pt x="1317314" y="3791329"/>
                </a:lnTo>
                <a:cubicBezTo>
                  <a:pt x="1326692" y="3781950"/>
                  <a:pt x="1334413" y="3770550"/>
                  <a:pt x="1345449" y="3763193"/>
                </a:cubicBezTo>
                <a:cubicBezTo>
                  <a:pt x="1362898" y="3751560"/>
                  <a:pt x="1383512" y="3745462"/>
                  <a:pt x="1401720" y="3735058"/>
                </a:cubicBezTo>
                <a:cubicBezTo>
                  <a:pt x="1416400" y="3726670"/>
                  <a:pt x="1429855" y="3716301"/>
                  <a:pt x="1443923" y="3706923"/>
                </a:cubicBezTo>
                <a:cubicBezTo>
                  <a:pt x="1490451" y="3637131"/>
                  <a:pt x="1460103" y="3676675"/>
                  <a:pt x="1542397" y="3594381"/>
                </a:cubicBezTo>
                <a:lnTo>
                  <a:pt x="1584600" y="3552178"/>
                </a:lnTo>
                <a:cubicBezTo>
                  <a:pt x="1589289" y="3533421"/>
                  <a:pt x="1591051" y="3513678"/>
                  <a:pt x="1598667" y="3495907"/>
                </a:cubicBezTo>
                <a:cubicBezTo>
                  <a:pt x="1605522" y="3479912"/>
                  <a:pt x="1664205" y="3403834"/>
                  <a:pt x="1669006" y="3397433"/>
                </a:cubicBezTo>
                <a:cubicBezTo>
                  <a:pt x="1673695" y="3383365"/>
                  <a:pt x="1679478" y="3369616"/>
                  <a:pt x="1683074" y="3355230"/>
                </a:cubicBezTo>
                <a:cubicBezTo>
                  <a:pt x="1702715" y="3276665"/>
                  <a:pt x="1712113" y="3197391"/>
                  <a:pt x="1683074" y="3116080"/>
                </a:cubicBezTo>
                <a:cubicBezTo>
                  <a:pt x="1675862" y="3095886"/>
                  <a:pt x="1585975" y="3077737"/>
                  <a:pt x="1570532" y="3073876"/>
                </a:cubicBezTo>
                <a:cubicBezTo>
                  <a:pt x="1551775" y="3059808"/>
                  <a:pt x="1534143" y="3044099"/>
                  <a:pt x="1514261" y="3031673"/>
                </a:cubicBezTo>
                <a:cubicBezTo>
                  <a:pt x="1496478" y="3020559"/>
                  <a:pt x="1476199" y="3013942"/>
                  <a:pt x="1457991" y="3003538"/>
                </a:cubicBezTo>
                <a:cubicBezTo>
                  <a:pt x="1443311" y="2995150"/>
                  <a:pt x="1429855" y="2984781"/>
                  <a:pt x="1415787" y="2975403"/>
                </a:cubicBezTo>
                <a:cubicBezTo>
                  <a:pt x="1350138" y="2984781"/>
                  <a:pt x="1252577" y="2946445"/>
                  <a:pt x="1218840" y="3003538"/>
                </a:cubicBezTo>
                <a:cubicBezTo>
                  <a:pt x="1171069" y="3084381"/>
                  <a:pt x="1222537" y="3191565"/>
                  <a:pt x="1232907" y="3284892"/>
                </a:cubicBezTo>
                <a:cubicBezTo>
                  <a:pt x="1242887" y="3374711"/>
                  <a:pt x="1269292" y="3395739"/>
                  <a:pt x="1317314" y="3467772"/>
                </a:cubicBezTo>
                <a:lnTo>
                  <a:pt x="1345449" y="3509975"/>
                </a:lnTo>
                <a:cubicBezTo>
                  <a:pt x="1362359" y="3535341"/>
                  <a:pt x="1376205" y="3562088"/>
                  <a:pt x="1401720" y="3580313"/>
                </a:cubicBezTo>
                <a:cubicBezTo>
                  <a:pt x="1423970" y="3596205"/>
                  <a:pt x="1449809" y="3606623"/>
                  <a:pt x="1472058" y="3622516"/>
                </a:cubicBezTo>
                <a:cubicBezTo>
                  <a:pt x="1482851" y="3630225"/>
                  <a:pt x="1489837" y="3642366"/>
                  <a:pt x="1500194" y="3650652"/>
                </a:cubicBezTo>
                <a:cubicBezTo>
                  <a:pt x="1513396" y="3661214"/>
                  <a:pt x="1529195" y="3668225"/>
                  <a:pt x="1542397" y="3678787"/>
                </a:cubicBezTo>
                <a:cubicBezTo>
                  <a:pt x="1552754" y="3687073"/>
                  <a:pt x="1558669" y="3700991"/>
                  <a:pt x="1570532" y="3706923"/>
                </a:cubicBezTo>
                <a:cubicBezTo>
                  <a:pt x="1597058" y="3720186"/>
                  <a:pt x="1626803" y="3725680"/>
                  <a:pt x="1654938" y="3735058"/>
                </a:cubicBezTo>
                <a:cubicBezTo>
                  <a:pt x="1752303" y="3808082"/>
                  <a:pt x="1667396" y="3758494"/>
                  <a:pt x="1809683" y="3791329"/>
                </a:cubicBezTo>
                <a:cubicBezTo>
                  <a:pt x="1838581" y="3797998"/>
                  <a:pt x="1865954" y="3810086"/>
                  <a:pt x="1894089" y="3819464"/>
                </a:cubicBezTo>
                <a:cubicBezTo>
                  <a:pt x="1916772" y="3827025"/>
                  <a:pt x="1940981" y="3828843"/>
                  <a:pt x="1964427" y="3833532"/>
                </a:cubicBezTo>
                <a:lnTo>
                  <a:pt x="2048834" y="3889803"/>
                </a:lnTo>
                <a:cubicBezTo>
                  <a:pt x="2062902" y="3899181"/>
                  <a:pt x="2074997" y="3912591"/>
                  <a:pt x="2091037" y="3917938"/>
                </a:cubicBezTo>
                <a:cubicBezTo>
                  <a:pt x="2105105" y="3922627"/>
                  <a:pt x="2119977" y="3925374"/>
                  <a:pt x="2133240" y="3932006"/>
                </a:cubicBezTo>
                <a:cubicBezTo>
                  <a:pt x="2160882" y="3945827"/>
                  <a:pt x="2232467" y="4004577"/>
                  <a:pt x="2245781" y="4016412"/>
                </a:cubicBezTo>
                <a:cubicBezTo>
                  <a:pt x="2265607" y="4034035"/>
                  <a:pt x="2287338" y="4050612"/>
                  <a:pt x="2302052" y="4072683"/>
                </a:cubicBezTo>
                <a:cubicBezTo>
                  <a:pt x="2311430" y="4086751"/>
                  <a:pt x="2318232" y="4102931"/>
                  <a:pt x="2330187" y="4114886"/>
                </a:cubicBezTo>
                <a:cubicBezTo>
                  <a:pt x="2346766" y="4131465"/>
                  <a:pt x="2369879" y="4140510"/>
                  <a:pt x="2386458" y="4157089"/>
                </a:cubicBezTo>
                <a:cubicBezTo>
                  <a:pt x="2398413" y="4169044"/>
                  <a:pt x="2403770" y="4186303"/>
                  <a:pt x="2414594" y="4199292"/>
                </a:cubicBezTo>
                <a:cubicBezTo>
                  <a:pt x="2427330" y="4214575"/>
                  <a:pt x="2442729" y="4227427"/>
                  <a:pt x="2456797" y="4241495"/>
                </a:cubicBezTo>
                <a:cubicBezTo>
                  <a:pt x="2475554" y="4279009"/>
                  <a:pt x="2504841" y="4312909"/>
                  <a:pt x="2513067" y="4354036"/>
                </a:cubicBezTo>
                <a:cubicBezTo>
                  <a:pt x="2530043" y="4438916"/>
                  <a:pt x="2519574" y="4401691"/>
                  <a:pt x="2541203" y="4466578"/>
                </a:cubicBezTo>
                <a:cubicBezTo>
                  <a:pt x="2536514" y="4508781"/>
                  <a:pt x="2538308" y="4552220"/>
                  <a:pt x="2527135" y="4593187"/>
                </a:cubicBezTo>
                <a:cubicBezTo>
                  <a:pt x="2523645" y="4605983"/>
                  <a:pt x="2512253" y="4620793"/>
                  <a:pt x="2499000" y="4621323"/>
                </a:cubicBezTo>
                <a:lnTo>
                  <a:pt x="2175443" y="4607255"/>
                </a:lnTo>
                <a:cubicBezTo>
                  <a:pt x="2161375" y="4602566"/>
                  <a:pt x="2145956" y="4600816"/>
                  <a:pt x="2133240" y="4593187"/>
                </a:cubicBezTo>
                <a:cubicBezTo>
                  <a:pt x="2102549" y="4574773"/>
                  <a:pt x="2091628" y="4538099"/>
                  <a:pt x="2076969" y="4508781"/>
                </a:cubicBezTo>
                <a:cubicBezTo>
                  <a:pt x="2085053" y="4436029"/>
                  <a:pt x="2063339" y="4391259"/>
                  <a:pt x="2119172" y="4354036"/>
                </a:cubicBezTo>
                <a:cubicBezTo>
                  <a:pt x="2136621" y="4342403"/>
                  <a:pt x="2156686" y="4335279"/>
                  <a:pt x="2175443" y="4325901"/>
                </a:cubicBezTo>
                <a:cubicBezTo>
                  <a:pt x="2259849" y="4335279"/>
                  <a:pt x="2347415" y="4329309"/>
                  <a:pt x="2428661" y="4354036"/>
                </a:cubicBezTo>
                <a:cubicBezTo>
                  <a:pt x="2460383" y="4363690"/>
                  <a:pt x="2499000" y="4424375"/>
                  <a:pt x="2499000" y="4424375"/>
                </a:cubicBezTo>
                <a:cubicBezTo>
                  <a:pt x="2494311" y="4490024"/>
                  <a:pt x="2496370" y="4556508"/>
                  <a:pt x="2484932" y="4621323"/>
                </a:cubicBezTo>
                <a:cubicBezTo>
                  <a:pt x="2479486" y="4652182"/>
                  <a:pt x="2438797" y="4679560"/>
                  <a:pt x="2414594" y="4691661"/>
                </a:cubicBezTo>
                <a:cubicBezTo>
                  <a:pt x="2401331" y="4698293"/>
                  <a:pt x="2386021" y="4699888"/>
                  <a:pt x="2372391" y="4705729"/>
                </a:cubicBezTo>
                <a:cubicBezTo>
                  <a:pt x="2353116" y="4713990"/>
                  <a:pt x="2335756" y="4726501"/>
                  <a:pt x="2316120" y="4733864"/>
                </a:cubicBezTo>
                <a:cubicBezTo>
                  <a:pt x="2298017" y="4740653"/>
                  <a:pt x="2278439" y="4742620"/>
                  <a:pt x="2259849" y="4747932"/>
                </a:cubicBezTo>
                <a:cubicBezTo>
                  <a:pt x="2143361" y="4781215"/>
                  <a:pt x="2299566" y="4761356"/>
                  <a:pt x="2034766" y="4776067"/>
                </a:cubicBezTo>
                <a:lnTo>
                  <a:pt x="1457991" y="4804203"/>
                </a:lnTo>
                <a:cubicBezTo>
                  <a:pt x="1361246" y="4868698"/>
                  <a:pt x="1405663" y="4849780"/>
                  <a:pt x="1331381" y="4874541"/>
                </a:cubicBezTo>
                <a:cubicBezTo>
                  <a:pt x="1322003" y="4888609"/>
                  <a:pt x="1311457" y="4901964"/>
                  <a:pt x="1303246" y="4916744"/>
                </a:cubicBezTo>
                <a:cubicBezTo>
                  <a:pt x="1287970" y="4944242"/>
                  <a:pt x="1277715" y="4974475"/>
                  <a:pt x="1261043" y="5001150"/>
                </a:cubicBezTo>
                <a:cubicBezTo>
                  <a:pt x="1254013" y="5012397"/>
                  <a:pt x="1242286" y="5019907"/>
                  <a:pt x="1232907" y="5029286"/>
                </a:cubicBezTo>
                <a:cubicBezTo>
                  <a:pt x="1228218" y="5062111"/>
                  <a:pt x="1218840" y="5094602"/>
                  <a:pt x="1218840" y="5127760"/>
                </a:cubicBezTo>
                <a:cubicBezTo>
                  <a:pt x="1218840" y="5156283"/>
                  <a:pt x="1224711" y="5184846"/>
                  <a:pt x="1232907" y="5212166"/>
                </a:cubicBezTo>
                <a:cubicBezTo>
                  <a:pt x="1238933" y="5232252"/>
                  <a:pt x="1252782" y="5249161"/>
                  <a:pt x="1261043" y="5268436"/>
                </a:cubicBezTo>
                <a:cubicBezTo>
                  <a:pt x="1266885" y="5282066"/>
                  <a:pt x="1271037" y="5296382"/>
                  <a:pt x="1275111" y="5310640"/>
                </a:cubicBezTo>
                <a:cubicBezTo>
                  <a:pt x="1280422" y="5329230"/>
                  <a:pt x="1278931" y="5350515"/>
                  <a:pt x="1289178" y="5366910"/>
                </a:cubicBezTo>
                <a:cubicBezTo>
                  <a:pt x="1303237" y="5389404"/>
                  <a:pt x="1326692" y="5404424"/>
                  <a:pt x="1345449" y="5423181"/>
                </a:cubicBezTo>
                <a:cubicBezTo>
                  <a:pt x="1354827" y="5441938"/>
                  <a:pt x="1358755" y="5464623"/>
                  <a:pt x="1373584" y="5479452"/>
                </a:cubicBezTo>
                <a:cubicBezTo>
                  <a:pt x="1388413" y="5494281"/>
                  <a:pt x="1412406" y="5495954"/>
                  <a:pt x="1429855" y="5507587"/>
                </a:cubicBezTo>
                <a:cubicBezTo>
                  <a:pt x="1440891" y="5514944"/>
                  <a:pt x="1448612" y="5526344"/>
                  <a:pt x="1457991" y="5535723"/>
                </a:cubicBezTo>
                <a:cubicBezTo>
                  <a:pt x="1577113" y="5520832"/>
                  <a:pt x="1543799" y="5548388"/>
                  <a:pt x="1584600" y="5507587"/>
                </a:cubicBezTo>
              </a:path>
            </a:pathLst>
          </a:custGeom>
          <a:ln w="1905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475656" y="2204864"/>
            <a:ext cx="5472608" cy="3909008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1059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475656" y="260648"/>
            <a:ext cx="3629201" cy="2592288"/>
          </a:xfrm>
          <a:prstGeom prst="rect">
            <a:avLst/>
          </a:prstGeom>
          <a:noFill/>
        </p:spPr>
      </p:pic>
      <p:pic>
        <p:nvPicPr>
          <p:cNvPr id="4" name="Picture 2" descr="Resultado de imagen para people icon wallpaper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 bwMode="auto">
          <a:xfrm>
            <a:off x="4788024" y="1412776"/>
            <a:ext cx="2533650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21858" name="AutoShape 2" descr="Resultado de imagen para people icon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1860" name="Picture 4" descr="Resultado de imagen para people icon wallpap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04664"/>
            <a:ext cx="4131840" cy="413184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827584" y="2780928"/>
            <a:ext cx="655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Iglesia</a:t>
            </a:r>
          </a:p>
          <a:p>
            <a:r>
              <a:rPr lang="es-MX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i</a:t>
            </a:r>
            <a:r>
              <a:rPr lang="es-MX" sz="5400" dirty="0" smtClean="0">
                <a:latin typeface="Arial Black" pitchFamily="34" charset="0"/>
              </a:rPr>
              <a:t>glesia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21858" name="AutoShape 2" descr="Resultado de imagen para people icon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1860" name="Picture 4" descr="Resultado de imagen para people icon wallpap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692696"/>
            <a:ext cx="4248472" cy="2475656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971600" y="908720"/>
            <a:ext cx="65527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Iglesia</a:t>
            </a:r>
          </a:p>
          <a:p>
            <a:r>
              <a:rPr lang="es-MX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i</a:t>
            </a:r>
            <a:r>
              <a:rPr lang="es-MX" sz="5400" dirty="0" smtClean="0">
                <a:latin typeface="Arial Black" pitchFamily="34" charset="0"/>
              </a:rPr>
              <a:t>glesia</a:t>
            </a:r>
          </a:p>
          <a:p>
            <a:r>
              <a:rPr lang="es-MX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Orden </a:t>
            </a:r>
          </a:p>
          <a:p>
            <a:r>
              <a:rPr lang="es-MX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Autoridad Sumisión</a:t>
            </a:r>
            <a:endParaRPr lang="es-MX" sz="54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Flecha izquierda y derecha"/>
          <p:cNvSpPr/>
          <p:nvPr/>
        </p:nvSpPr>
        <p:spPr>
          <a:xfrm>
            <a:off x="611560" y="2132856"/>
            <a:ext cx="7560840" cy="37444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21858" name="AutoShape 2" descr="Resultado de imagen para people icon wallpap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323528" y="332656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Iglesia</a:t>
            </a:r>
          </a:p>
          <a:p>
            <a:r>
              <a:rPr lang="es-MX" sz="54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I</a:t>
            </a:r>
            <a:r>
              <a:rPr lang="es-MX" sz="5400" dirty="0" smtClean="0">
                <a:latin typeface="Arial Black" pitchFamily="34" charset="0"/>
              </a:rPr>
              <a:t>glesia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043608" y="3068960"/>
            <a:ext cx="6984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Disciplinas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Eclesiásticas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3078" name="Picture 6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988840"/>
            <a:ext cx="2552700" cy="386715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1772816"/>
            <a:ext cx="11288398" cy="3861048"/>
          </a:xfrm>
          <a:prstGeom prst="rect">
            <a:avLst/>
          </a:prstGeom>
          <a:noFill/>
        </p:spPr>
      </p:pic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4116435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14096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Disciplinas Eclesiásticas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5" name="24 Explosión 1"/>
          <p:cNvSpPr/>
          <p:nvPr/>
        </p:nvSpPr>
        <p:spPr>
          <a:xfrm>
            <a:off x="3023320" y="2996952"/>
            <a:ext cx="6120680" cy="3312368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Conflictos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27" name="26 Explosión 1"/>
          <p:cNvSpPr/>
          <p:nvPr/>
        </p:nvSpPr>
        <p:spPr>
          <a:xfrm>
            <a:off x="827584" y="764704"/>
            <a:ext cx="6120680" cy="3312368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Necesidades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Disciplinas Eclesiásticas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5" name="24 Explosión 1"/>
          <p:cNvSpPr/>
          <p:nvPr/>
        </p:nvSpPr>
        <p:spPr>
          <a:xfrm>
            <a:off x="3023320" y="2996952"/>
            <a:ext cx="6120680" cy="3312368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Conflictos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27" name="26 Explosión 1"/>
          <p:cNvSpPr/>
          <p:nvPr/>
        </p:nvSpPr>
        <p:spPr>
          <a:xfrm>
            <a:off x="827584" y="764704"/>
            <a:ext cx="6120680" cy="3312368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Necesidades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10" name="9 Nube"/>
          <p:cNvSpPr/>
          <p:nvPr/>
        </p:nvSpPr>
        <p:spPr>
          <a:xfrm>
            <a:off x="1763688" y="2708920"/>
            <a:ext cx="4968552" cy="1800200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MINISTERIO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Disciplinas Eclesiásticas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5" name="24 Explosión 1"/>
          <p:cNvSpPr/>
          <p:nvPr/>
        </p:nvSpPr>
        <p:spPr>
          <a:xfrm>
            <a:off x="3023320" y="2996952"/>
            <a:ext cx="6120680" cy="3312368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Conflictos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27" name="26 Explosión 1"/>
          <p:cNvSpPr/>
          <p:nvPr/>
        </p:nvSpPr>
        <p:spPr>
          <a:xfrm>
            <a:off x="827584" y="764704"/>
            <a:ext cx="6120680" cy="3312368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Necesidades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10" name="9 Nube"/>
          <p:cNvSpPr/>
          <p:nvPr/>
        </p:nvSpPr>
        <p:spPr>
          <a:xfrm>
            <a:off x="1331640" y="2708920"/>
            <a:ext cx="5832648" cy="1800200"/>
          </a:xfrm>
          <a:prstGeom prst="cloud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Contextualizar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260648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Disciplinas Eclesiásticas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25" name="24 Explosión 1"/>
          <p:cNvSpPr/>
          <p:nvPr/>
        </p:nvSpPr>
        <p:spPr>
          <a:xfrm>
            <a:off x="3023320" y="2996952"/>
            <a:ext cx="6120680" cy="3312368"/>
          </a:xfrm>
          <a:prstGeom prst="irregularSeal1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Conflictos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27" name="26 Explosión 1"/>
          <p:cNvSpPr/>
          <p:nvPr/>
        </p:nvSpPr>
        <p:spPr>
          <a:xfrm>
            <a:off x="827584" y="764704"/>
            <a:ext cx="6120680" cy="3312368"/>
          </a:xfrm>
          <a:prstGeom prst="irregularSeal1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Necesidades</a:t>
            </a:r>
            <a:endParaRPr lang="es-MX" sz="3600" dirty="0">
              <a:latin typeface="Arial Black" pitchFamily="34" charset="0"/>
            </a:endParaRPr>
          </a:p>
        </p:txBody>
      </p:sp>
      <p:sp>
        <p:nvSpPr>
          <p:cNvPr id="10" name="9 Nube"/>
          <p:cNvSpPr/>
          <p:nvPr/>
        </p:nvSpPr>
        <p:spPr>
          <a:xfrm>
            <a:off x="1763688" y="764704"/>
            <a:ext cx="5832648" cy="5328592"/>
          </a:xfrm>
          <a:prstGeom prst="cloud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800" dirty="0" smtClean="0"/>
              <a:t>MINISTERIO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dirty="0" smtClean="0"/>
              <a:t>Dones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dirty="0" smtClean="0"/>
              <a:t>Fruto</a:t>
            </a:r>
          </a:p>
          <a:p>
            <a:pPr algn="ctr">
              <a:buFont typeface="Wingdings" pitchFamily="2" charset="2"/>
              <a:buChar char="ü"/>
            </a:pPr>
            <a:r>
              <a:rPr lang="es-MX" sz="4800" dirty="0" smtClean="0"/>
              <a:t>Disciplinas Espirituales</a:t>
            </a:r>
            <a:endParaRPr lang="es-MX" sz="4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32856"/>
            <a:ext cx="9144000" cy="4725144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Arial Black" pitchFamily="34" charset="0"/>
              </a:rPr>
              <a:t>Disciplinas Eclesiásticas</a:t>
            </a:r>
            <a:r>
              <a:rPr lang="es-MX" sz="4400" b="1" dirty="0" smtClean="0"/>
              <a:t> </a:t>
            </a:r>
            <a:endParaRPr lang="es-MX" sz="4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763688" y="3645024"/>
            <a:ext cx="6984776" cy="0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5796136" y="2204864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XXI</a:t>
            </a:r>
            <a:endParaRPr lang="es-MX" sz="4400" dirty="0"/>
          </a:p>
        </p:txBody>
      </p:sp>
      <p:sp>
        <p:nvSpPr>
          <p:cNvPr id="9" name="8 CuadroTexto"/>
          <p:cNvSpPr txBox="1"/>
          <p:nvPr/>
        </p:nvSpPr>
        <p:spPr>
          <a:xfrm rot="19039758">
            <a:off x="481519" y="2671485"/>
            <a:ext cx="2952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Siglo I</a:t>
            </a:r>
            <a:endParaRPr lang="es-MX" sz="4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07704" y="3140968"/>
            <a:ext cx="57606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 smtClean="0"/>
              <a:t>II III IV V VI VII VIII IX X XI XII XIII XIV XV XVI XVII XVIII XIX XX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2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08" name="AutoShape 4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10" name="AutoShape 6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3916" name="Picture 12" descr="Resultado de imagen para rule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1844824"/>
            <a:ext cx="4608512" cy="4608512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395536" y="476672"/>
            <a:ext cx="65527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 smtClean="0">
                <a:latin typeface="Arial Black" pitchFamily="34" charset="0"/>
              </a:rPr>
              <a:t>Disciplinas Eclesiásticas</a:t>
            </a:r>
            <a:r>
              <a:rPr lang="es-MX" sz="4400" b="1" dirty="0" smtClean="0"/>
              <a:t> </a:t>
            </a:r>
            <a:endParaRPr lang="es-MX" sz="4400" dirty="0"/>
          </a:p>
        </p:txBody>
      </p:sp>
      <p:sp>
        <p:nvSpPr>
          <p:cNvPr id="123918" name="AutoShape 14" descr="Resultado de imagen para icono norma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20" name="AutoShape 16" descr="Resultado de imagen para icono norma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22" name="AutoShape 18" descr="Imagen relacionada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24" name="AutoShape 20" descr="Imagen relacionada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539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3926" name="Picture 22" descr="Resultado de imagen para icono norma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331640" y="2780928"/>
            <a:ext cx="2371725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AutoShape 2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08" name="AutoShape 4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23910" name="AutoShape 6" descr="Resultado de imagen para rules ico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3916" name="Picture 12" descr="Resultado de imagen para rule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76672"/>
            <a:ext cx="2376264" cy="2376264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899592" y="2924944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Denominaciones</a:t>
            </a:r>
          </a:p>
          <a:p>
            <a:pPr algn="ctr"/>
            <a:r>
              <a:rPr lang="es-MX" sz="4800" b="1" i="1" dirty="0" smtClean="0">
                <a:solidFill>
                  <a:schemeClr val="accent2"/>
                </a:solidFill>
                <a:latin typeface="Arial Black" pitchFamily="34" charset="0"/>
              </a:rPr>
              <a:t>Interpretación de las Sagradas Escrituras</a:t>
            </a:r>
            <a:r>
              <a:rPr lang="es-MX" sz="4400" b="1" i="1" dirty="0" smtClean="0">
                <a:solidFill>
                  <a:schemeClr val="accent2"/>
                </a:solidFill>
              </a:rPr>
              <a:t> </a:t>
            </a:r>
            <a:endParaRPr lang="es-MX" sz="4400" i="1" dirty="0">
              <a:solidFill>
                <a:schemeClr val="accent2"/>
              </a:solidFill>
            </a:endParaRPr>
          </a:p>
        </p:txBody>
      </p:sp>
      <p:pic>
        <p:nvPicPr>
          <p:cNvPr id="140292" name="Picture 4" descr="Resultado de imagen para icono normas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404664"/>
            <a:ext cx="2371725" cy="2381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836712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600" b="1" i="1" dirty="0" smtClean="0">
                <a:latin typeface="Arial Black" pitchFamily="34" charset="0"/>
              </a:rPr>
              <a:t>Interpretación de las </a:t>
            </a:r>
          </a:p>
          <a:p>
            <a:pPr algn="ctr"/>
            <a:r>
              <a:rPr lang="es-MX" sz="6600" b="1" i="1" dirty="0" smtClean="0">
                <a:latin typeface="Arial Black" pitchFamily="34" charset="0"/>
              </a:rPr>
              <a:t>Sagradas Escrituras</a:t>
            </a:r>
            <a:r>
              <a:rPr lang="es-MX" sz="6600" b="1" i="1" dirty="0" smtClean="0"/>
              <a:t> </a:t>
            </a:r>
            <a:endParaRPr lang="es-MX" sz="6600" i="1" dirty="0"/>
          </a:p>
        </p:txBody>
      </p:sp>
      <p:pic>
        <p:nvPicPr>
          <p:cNvPr id="141314" name="Picture 2" descr="Resultado de imagen para rules ic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653136"/>
            <a:ext cx="1962150" cy="19716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764704"/>
            <a:ext cx="4322339" cy="609329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72039" y="25425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Relación</a:t>
            </a:r>
            <a:endParaRPr lang="es-MX" sz="88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357301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la interpretación de las Escrituras?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11288398" cy="3861048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3468363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2143125" cy="2143125"/>
          </a:xfrm>
          <a:prstGeom prst="rect">
            <a:avLst/>
          </a:prstGeom>
          <a:noFill/>
        </p:spPr>
      </p:pic>
      <p:sp>
        <p:nvSpPr>
          <p:cNvPr id="14" name="13 Flecha abajo"/>
          <p:cNvSpPr/>
          <p:nvPr/>
        </p:nvSpPr>
        <p:spPr>
          <a:xfrm rot="3684350">
            <a:off x="4640126" y="1386891"/>
            <a:ext cx="2808312" cy="49392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11288398" cy="3861048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3468363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2143125" cy="2143125"/>
          </a:xfrm>
          <a:prstGeom prst="rect">
            <a:avLst/>
          </a:prstGeom>
          <a:noFill/>
        </p:spPr>
      </p:pic>
      <p:sp>
        <p:nvSpPr>
          <p:cNvPr id="14" name="13 Flecha abajo"/>
          <p:cNvSpPr/>
          <p:nvPr/>
        </p:nvSpPr>
        <p:spPr>
          <a:xfrm rot="3684350">
            <a:off x="4640126" y="1386891"/>
            <a:ext cx="2808312" cy="49392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Rectángulo"/>
          <p:cNvSpPr/>
          <p:nvPr/>
        </p:nvSpPr>
        <p:spPr>
          <a:xfrm>
            <a:off x="2771800" y="4437112"/>
            <a:ext cx="504056" cy="22322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Rectángulo"/>
          <p:cNvSpPr/>
          <p:nvPr/>
        </p:nvSpPr>
        <p:spPr>
          <a:xfrm>
            <a:off x="2339752" y="4941168"/>
            <a:ext cx="1440160" cy="5040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764704"/>
            <a:ext cx="4322339" cy="609329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972039" y="25425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Relación</a:t>
            </a:r>
            <a:endParaRPr lang="es-MX" sz="8800" dirty="0">
              <a:solidFill>
                <a:schemeClr val="accent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357301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764704"/>
            <a:ext cx="4322339" cy="609329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467544" y="188640"/>
            <a:ext cx="82013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6000" dirty="0" smtClean="0">
                <a:solidFill>
                  <a:srgbClr val="92D050"/>
                </a:solidFill>
                <a:latin typeface="Arial Black" pitchFamily="34" charset="0"/>
              </a:rPr>
              <a:t>Relación Individual</a:t>
            </a:r>
            <a:endParaRPr lang="es-MX" sz="6000" dirty="0">
              <a:solidFill>
                <a:srgbClr val="92D050"/>
              </a:solidFill>
              <a:latin typeface="Arial Black" pitchFamily="34" charset="0"/>
            </a:endParaRPr>
          </a:p>
        </p:txBody>
      </p:sp>
      <p:pic>
        <p:nvPicPr>
          <p:cNvPr id="2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357301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764704"/>
            <a:ext cx="4322339" cy="6093296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611560" y="260648"/>
            <a:ext cx="82457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>
                <a:solidFill>
                  <a:srgbClr val="92D050"/>
                </a:solidFill>
                <a:latin typeface="Arial Black" pitchFamily="34" charset="0"/>
              </a:rPr>
              <a:t>Relación Grupal</a:t>
            </a:r>
            <a:endParaRPr lang="es-MX" sz="7200" dirty="0">
              <a:solidFill>
                <a:srgbClr val="92D050"/>
              </a:solidFill>
              <a:latin typeface="Arial Black" pitchFamily="34" charset="0"/>
            </a:endParaRPr>
          </a:p>
        </p:txBody>
      </p:sp>
      <p:pic>
        <p:nvPicPr>
          <p:cNvPr id="9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3717032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7704" y="3717032"/>
            <a:ext cx="2143125" cy="2143125"/>
          </a:xfrm>
          <a:prstGeom prst="rect">
            <a:avLst/>
          </a:prstGeom>
          <a:noFill/>
        </p:spPr>
      </p:pic>
      <p:pic>
        <p:nvPicPr>
          <p:cNvPr id="13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2143125" cy="2143125"/>
          </a:xfrm>
          <a:prstGeom prst="rect">
            <a:avLst/>
          </a:prstGeom>
          <a:noFill/>
        </p:spPr>
      </p:pic>
      <p:pic>
        <p:nvPicPr>
          <p:cNvPr id="14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216" y="1484784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39552" y="260648"/>
            <a:ext cx="8208912" cy="541686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 algn="ctr"/>
            <a:r>
              <a:rPr lang="es-MX" sz="8800" b="1" dirty="0" smtClean="0">
                <a:latin typeface="Arial Black" pitchFamily="34" charset="0"/>
              </a:rPr>
              <a:t>Relación Grupal </a:t>
            </a:r>
          </a:p>
          <a:p>
            <a:pPr lvl="1" algn="ctr"/>
            <a:r>
              <a:rPr lang="es-MX" sz="8800" b="1" dirty="0" smtClean="0">
                <a:latin typeface="Arial Black" pitchFamily="34" charset="0"/>
              </a:rPr>
              <a:t>en Tito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764704"/>
            <a:ext cx="820891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5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itchFamily="34" charset="0"/>
              </a:rPr>
              <a:t>Relación Grupal </a:t>
            </a:r>
          </a:p>
          <a:p>
            <a:pPr lvl="1" algn="ctr"/>
            <a:r>
              <a:rPr lang="es-MX" sz="5400" b="1" dirty="0" smtClean="0">
                <a:latin typeface="Arial Black" pitchFamily="34" charset="0"/>
              </a:rPr>
              <a:t>Iglesia</a:t>
            </a:r>
          </a:p>
          <a:p>
            <a:pPr lvl="1" algn="ctr"/>
            <a:r>
              <a:rPr lang="es-MX" sz="5400" b="1" dirty="0" smtClean="0">
                <a:latin typeface="Arial Black" pitchFamily="34" charset="0"/>
              </a:rPr>
              <a:t>Ministerio</a:t>
            </a:r>
          </a:p>
          <a:p>
            <a:pPr lvl="1" algn="ctr"/>
            <a:r>
              <a:rPr lang="es-MX" sz="5400" b="1" dirty="0" smtClean="0">
                <a:latin typeface="Arial Black" pitchFamily="34" charset="0"/>
              </a:rPr>
              <a:t>Dones</a:t>
            </a:r>
          </a:p>
          <a:p>
            <a:pPr lvl="1" algn="ctr"/>
            <a:r>
              <a:rPr lang="es-MX" sz="5400" b="1" dirty="0" smtClean="0">
                <a:latin typeface="Arial Black" pitchFamily="34" charset="0"/>
              </a:rPr>
              <a:t>Fruto</a:t>
            </a:r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1766</TotalTime>
  <Words>563</Words>
  <Application>Microsoft Macintosh PowerPoint</Application>
  <PresentationFormat>On-screen Show (4:3)</PresentationFormat>
  <Paragraphs>159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311</cp:revision>
  <dcterms:created xsi:type="dcterms:W3CDTF">2017-07-09T16:48:22Z</dcterms:created>
  <dcterms:modified xsi:type="dcterms:W3CDTF">2017-08-11T21:23:07Z</dcterms:modified>
</cp:coreProperties>
</file>