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6"/>
  </p:notesMasterIdLst>
  <p:handoutMasterIdLst>
    <p:handoutMasterId r:id="rId27"/>
  </p:handoutMasterIdLst>
  <p:sldIdLst>
    <p:sldId id="1005" r:id="rId4"/>
    <p:sldId id="1023" r:id="rId5"/>
    <p:sldId id="1043" r:id="rId6"/>
    <p:sldId id="1062" r:id="rId7"/>
    <p:sldId id="1060" r:id="rId8"/>
    <p:sldId id="1061" r:id="rId9"/>
    <p:sldId id="1044" r:id="rId10"/>
    <p:sldId id="1045" r:id="rId11"/>
    <p:sldId id="1046" r:id="rId12"/>
    <p:sldId id="1047" r:id="rId13"/>
    <p:sldId id="1048" r:id="rId14"/>
    <p:sldId id="1049" r:id="rId15"/>
    <p:sldId id="1050" r:id="rId16"/>
    <p:sldId id="1051" r:id="rId17"/>
    <p:sldId id="1052" r:id="rId18"/>
    <p:sldId id="1053" r:id="rId19"/>
    <p:sldId id="1054" r:id="rId20"/>
    <p:sldId id="1055" r:id="rId21"/>
    <p:sldId id="1056" r:id="rId22"/>
    <p:sldId id="1058" r:id="rId23"/>
    <p:sldId id="1059" r:id="rId24"/>
    <p:sldId id="1042" r:id="rId25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23"/>
            <p14:sldId id="1043"/>
            <p14:sldId id="1062"/>
            <p14:sldId id="1060"/>
            <p14:sldId id="1061"/>
            <p14:sldId id="1044"/>
            <p14:sldId id="1045"/>
            <p14:sldId id="1046"/>
            <p14:sldId id="1047"/>
            <p14:sldId id="1048"/>
            <p14:sldId id="1049"/>
            <p14:sldId id="1050"/>
            <p14:sldId id="1051"/>
            <p14:sldId id="1052"/>
            <p14:sldId id="1053"/>
            <p14:sldId id="1054"/>
            <p14:sldId id="1055"/>
            <p14:sldId id="1056"/>
            <p14:sldId id="1058"/>
            <p14:sldId id="1059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055440" y="2348880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La Gran Meta:</a:t>
            </a:r>
          </a:p>
          <a:p>
            <a:pPr algn="ctr"/>
            <a:r>
              <a:rPr lang="en-US" sz="11800" dirty="0" err="1">
                <a:latin typeface="Century Gothic" panose="020B0502020202020204" pitchFamily="34" charset="0"/>
              </a:rPr>
              <a:t>Madurez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69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1464840" y="404664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Madurez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Espiritual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Century Gothic" panose="020B0502020202020204" pitchFamily="34" charset="0"/>
              </a:rPr>
              <a:t>Mateo 22:37-40</a:t>
            </a:r>
          </a:p>
          <a:p>
            <a:r>
              <a:rPr lang="en-US" sz="4800" dirty="0">
                <a:latin typeface="Century Gothic" panose="020B0502020202020204" pitchFamily="34" charset="0"/>
              </a:rPr>
              <a:t>Mateo 28:19-20</a:t>
            </a:r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6048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s-MX" sz="4800" dirty="0">
                <a:latin typeface="Century Gothic" panose="020B0502020202020204" pitchFamily="34" charset="0"/>
              </a:rPr>
              <a:t>Mateo 22:37-40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800" dirty="0">
                <a:latin typeface="Century Gothic" panose="020B0502020202020204" pitchFamily="34" charset="0"/>
              </a:rPr>
              <a:t>NVI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3600" b="0" dirty="0">
                <a:latin typeface="Century Gothic" panose="020B0502020202020204" pitchFamily="34" charset="0"/>
              </a:rPr>
              <a:t> —“Ama al Señor tu Dios con todo tu corazón, con todo tu ser y con toda tu mente” —le respondió Jesús—. Este es el primero y el más importante de los mandamientos. </a:t>
            </a:r>
            <a:br>
              <a:rPr lang="es-MX" sz="3600" b="0" dirty="0">
                <a:latin typeface="Century Gothic" panose="020B0502020202020204" pitchFamily="34" charset="0"/>
              </a:rPr>
            </a:br>
            <a:r>
              <a:rPr lang="es-MX" sz="3600" b="0" dirty="0">
                <a:latin typeface="Century Gothic" panose="020B0502020202020204" pitchFamily="34" charset="0"/>
              </a:rPr>
              <a:t>El segundo se parece a este: “Ama a tu prójimo como a ti mismo”. De estos dos mandamientos dependen toda la ley y los profetas.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721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6048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s-MX" sz="4800" dirty="0">
                <a:latin typeface="Century Gothic" panose="020B0502020202020204" pitchFamily="34" charset="0"/>
              </a:rPr>
              <a:t>Mateo 28:19-20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800" dirty="0">
                <a:latin typeface="Century Gothic" panose="020B0502020202020204" pitchFamily="34" charset="0"/>
              </a:rPr>
              <a:t>NVI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000" b="0" dirty="0">
                <a:latin typeface="Century Gothic" panose="020B0502020202020204" pitchFamily="34" charset="0"/>
              </a:rPr>
              <a:t>Por tanto, vayan y hagan discípulos de todas las naciones, bautizándolos en el nombre del Padre y del Hijo y del Espíritu Santo, enseñándoles a obedecer todo lo que les he mandado a ustedes. Y les aseguro que estaré con ustedes siempre, hasta el fin del mundo.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581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</a:t>
            </a: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037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al </a:t>
            </a:r>
            <a:r>
              <a:rPr lang="en-US" sz="3600" b="0" dirty="0" err="1">
                <a:latin typeface="Century Gothic" panose="020B0502020202020204" pitchFamily="34" charset="0"/>
              </a:rPr>
              <a:t>Señor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Dios con </a:t>
            </a:r>
            <a:r>
              <a:rPr lang="en-US" sz="3600" b="0" dirty="0" err="1">
                <a:latin typeface="Century Gothic" panose="020B0502020202020204" pitchFamily="34" charset="0"/>
              </a:rPr>
              <a:t>todo</a:t>
            </a:r>
            <a:r>
              <a:rPr lang="en-US" sz="3600" b="0" dirty="0">
                <a:latin typeface="Century Gothic" panose="020B0502020202020204" pitchFamily="34" charset="0"/>
              </a:rPr>
              <a:t> lo que </a:t>
            </a:r>
            <a:r>
              <a:rPr lang="en-US" sz="3600" b="0" dirty="0" err="1">
                <a:latin typeface="Century Gothic" panose="020B0502020202020204" pitchFamily="34" charset="0"/>
              </a:rPr>
              <a:t>eres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52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al </a:t>
            </a:r>
            <a:r>
              <a:rPr lang="en-US" sz="3600" b="0" dirty="0" err="1">
                <a:latin typeface="Century Gothic" panose="020B0502020202020204" pitchFamily="34" charset="0"/>
              </a:rPr>
              <a:t>Señor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Dios con </a:t>
            </a:r>
            <a:r>
              <a:rPr lang="en-US" sz="3600" b="0" dirty="0" err="1">
                <a:latin typeface="Century Gothic" panose="020B0502020202020204" pitchFamily="34" charset="0"/>
              </a:rPr>
              <a:t>todo</a:t>
            </a:r>
            <a:r>
              <a:rPr lang="en-US" sz="3600" b="0" dirty="0">
                <a:latin typeface="Century Gothic" panose="020B0502020202020204" pitchFamily="34" charset="0"/>
              </a:rPr>
              <a:t> lo que </a:t>
            </a:r>
            <a:r>
              <a:rPr lang="en-US" sz="3600" b="0" dirty="0" err="1">
                <a:latin typeface="Century Gothic" panose="020B0502020202020204" pitchFamily="34" charset="0"/>
              </a:rPr>
              <a:t>eres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2. </a:t>
            </a:r>
            <a:r>
              <a:rPr lang="en-US" sz="3600" dirty="0" err="1">
                <a:latin typeface="Century Gothic" panose="020B0502020202020204" pitchFamily="34" charset="0"/>
              </a:rPr>
              <a:t>Servicio</a:t>
            </a:r>
            <a:r>
              <a:rPr lang="en-US" sz="3600" dirty="0">
                <a:latin typeface="Century Gothic" panose="020B0502020202020204" pitchFamily="34" charset="0"/>
              </a:rPr>
              <a:t>:</a:t>
            </a: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457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al </a:t>
            </a:r>
            <a:r>
              <a:rPr lang="en-US" sz="3600" b="0" dirty="0" err="1">
                <a:latin typeface="Century Gothic" panose="020B0502020202020204" pitchFamily="34" charset="0"/>
              </a:rPr>
              <a:t>Señor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Dios con </a:t>
            </a:r>
            <a:r>
              <a:rPr lang="en-US" sz="3600" b="0" dirty="0" err="1">
                <a:latin typeface="Century Gothic" panose="020B0502020202020204" pitchFamily="34" charset="0"/>
              </a:rPr>
              <a:t>todo</a:t>
            </a:r>
            <a:r>
              <a:rPr lang="en-US" sz="3600" b="0" dirty="0">
                <a:latin typeface="Century Gothic" panose="020B0502020202020204" pitchFamily="34" charset="0"/>
              </a:rPr>
              <a:t> lo que </a:t>
            </a:r>
            <a:r>
              <a:rPr lang="en-US" sz="3600" b="0" dirty="0" err="1">
                <a:latin typeface="Century Gothic" panose="020B0502020202020204" pitchFamily="34" charset="0"/>
              </a:rPr>
              <a:t>eres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2. </a:t>
            </a:r>
            <a:r>
              <a:rPr lang="en-US" sz="3600" dirty="0" err="1">
                <a:latin typeface="Century Gothic" panose="020B0502020202020204" pitchFamily="34" charset="0"/>
              </a:rPr>
              <a:t>Servicio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projimo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como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ti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mismo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980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al </a:t>
            </a:r>
            <a:r>
              <a:rPr lang="en-US" sz="3600" b="0" dirty="0" err="1">
                <a:latin typeface="Century Gothic" panose="020B0502020202020204" pitchFamily="34" charset="0"/>
              </a:rPr>
              <a:t>Señor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Dios con </a:t>
            </a:r>
            <a:r>
              <a:rPr lang="en-US" sz="3600" b="0" dirty="0" err="1">
                <a:latin typeface="Century Gothic" panose="020B0502020202020204" pitchFamily="34" charset="0"/>
              </a:rPr>
              <a:t>todo</a:t>
            </a:r>
            <a:r>
              <a:rPr lang="en-US" sz="3600" b="0" dirty="0">
                <a:latin typeface="Century Gothic" panose="020B0502020202020204" pitchFamily="34" charset="0"/>
              </a:rPr>
              <a:t> lo que </a:t>
            </a:r>
            <a:r>
              <a:rPr lang="en-US" sz="3600" b="0" dirty="0" err="1">
                <a:latin typeface="Century Gothic" panose="020B0502020202020204" pitchFamily="34" charset="0"/>
              </a:rPr>
              <a:t>eres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2. </a:t>
            </a:r>
            <a:r>
              <a:rPr lang="en-US" sz="3600" dirty="0" err="1">
                <a:latin typeface="Century Gothic" panose="020B0502020202020204" pitchFamily="34" charset="0"/>
              </a:rPr>
              <a:t>Servicio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projimo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como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ti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mismo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3. </a:t>
            </a:r>
            <a:r>
              <a:rPr lang="en-US" sz="3600" dirty="0" err="1">
                <a:latin typeface="Century Gothic" panose="020B0502020202020204" pitchFamily="34" charset="0"/>
              </a:rPr>
              <a:t>Evangelismo</a:t>
            </a:r>
            <a:r>
              <a:rPr lang="en-US" sz="3600" dirty="0">
                <a:latin typeface="Century Gothic" panose="020B0502020202020204" pitchFamily="34" charset="0"/>
              </a:rPr>
              <a:t>:</a:t>
            </a: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2082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al </a:t>
            </a:r>
            <a:r>
              <a:rPr lang="en-US" sz="3600" b="0" dirty="0" err="1">
                <a:latin typeface="Century Gothic" panose="020B0502020202020204" pitchFamily="34" charset="0"/>
              </a:rPr>
              <a:t>Señor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Dios con </a:t>
            </a:r>
            <a:r>
              <a:rPr lang="en-US" sz="3600" b="0" dirty="0" err="1">
                <a:latin typeface="Century Gothic" panose="020B0502020202020204" pitchFamily="34" charset="0"/>
              </a:rPr>
              <a:t>todo</a:t>
            </a:r>
            <a:r>
              <a:rPr lang="en-US" sz="3600" b="0" dirty="0">
                <a:latin typeface="Century Gothic" panose="020B0502020202020204" pitchFamily="34" charset="0"/>
              </a:rPr>
              <a:t> lo que </a:t>
            </a:r>
            <a:r>
              <a:rPr lang="en-US" sz="3600" b="0" dirty="0" err="1">
                <a:latin typeface="Century Gothic" panose="020B0502020202020204" pitchFamily="34" charset="0"/>
              </a:rPr>
              <a:t>eres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2. </a:t>
            </a:r>
            <a:r>
              <a:rPr lang="en-US" sz="3600" dirty="0" err="1">
                <a:latin typeface="Century Gothic" panose="020B0502020202020204" pitchFamily="34" charset="0"/>
              </a:rPr>
              <a:t>Servicio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projimo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como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ti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mismo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3. </a:t>
            </a:r>
            <a:r>
              <a:rPr lang="en-US" sz="3600" dirty="0" err="1">
                <a:latin typeface="Century Gothic" panose="020B0502020202020204" pitchFamily="34" charset="0"/>
              </a:rPr>
              <a:t>Evangelismo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Vayan</a:t>
            </a:r>
            <a:r>
              <a:rPr lang="en-US" sz="3600" b="0" dirty="0">
                <a:latin typeface="Century Gothic" panose="020B0502020202020204" pitchFamily="34" charset="0"/>
              </a:rPr>
              <a:t> y </a:t>
            </a:r>
            <a:r>
              <a:rPr lang="en-US" sz="3600" b="0" dirty="0" err="1">
                <a:latin typeface="Century Gothic" panose="020B0502020202020204" pitchFamily="34" charset="0"/>
              </a:rPr>
              <a:t>hagan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discípulos</a:t>
            </a:r>
            <a:br>
              <a:rPr lang="en-US" sz="3600" b="0" dirty="0">
                <a:latin typeface="Century Gothic" panose="020B0502020202020204" pitchFamily="34" charset="0"/>
              </a:rPr>
            </a:br>
            <a:br>
              <a:rPr lang="en-US" sz="3600" b="0" dirty="0">
                <a:latin typeface="Century Gothic" panose="020B0502020202020204" pitchFamily="34" charset="0"/>
              </a:rPr>
            </a:b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13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983432" y="2996952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La Gran Meta</a:t>
            </a:r>
          </a:p>
        </p:txBody>
      </p:sp>
    </p:spTree>
    <p:extLst>
      <p:ext uri="{BB962C8B-B14F-4D97-AF65-F5344CB8AC3E}">
        <p14:creationId xmlns:p14="http://schemas.microsoft.com/office/powerpoint/2010/main" val="3632674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al </a:t>
            </a:r>
            <a:r>
              <a:rPr lang="en-US" sz="3600" b="0" dirty="0" err="1">
                <a:latin typeface="Century Gothic" panose="020B0502020202020204" pitchFamily="34" charset="0"/>
              </a:rPr>
              <a:t>Señor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Dios con </a:t>
            </a:r>
            <a:r>
              <a:rPr lang="en-US" sz="3600" b="0" dirty="0" err="1">
                <a:latin typeface="Century Gothic" panose="020B0502020202020204" pitchFamily="34" charset="0"/>
              </a:rPr>
              <a:t>todo</a:t>
            </a:r>
            <a:r>
              <a:rPr lang="en-US" sz="3600" b="0" dirty="0">
                <a:latin typeface="Century Gothic" panose="020B0502020202020204" pitchFamily="34" charset="0"/>
              </a:rPr>
              <a:t> lo que </a:t>
            </a:r>
            <a:r>
              <a:rPr lang="en-US" sz="3600" b="0" dirty="0" err="1">
                <a:latin typeface="Century Gothic" panose="020B0502020202020204" pitchFamily="34" charset="0"/>
              </a:rPr>
              <a:t>eres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2. </a:t>
            </a:r>
            <a:r>
              <a:rPr lang="en-US" sz="3600" dirty="0" err="1">
                <a:latin typeface="Century Gothic" panose="020B0502020202020204" pitchFamily="34" charset="0"/>
              </a:rPr>
              <a:t>Servicio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projimo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como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ti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mismo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3. </a:t>
            </a:r>
            <a:r>
              <a:rPr lang="en-US" sz="3600" dirty="0" err="1">
                <a:latin typeface="Century Gothic" panose="020B0502020202020204" pitchFamily="34" charset="0"/>
              </a:rPr>
              <a:t>Evangelismo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Vayan</a:t>
            </a:r>
            <a:r>
              <a:rPr lang="en-US" sz="3600" b="0" dirty="0">
                <a:latin typeface="Century Gothic" panose="020B0502020202020204" pitchFamily="34" charset="0"/>
              </a:rPr>
              <a:t> y </a:t>
            </a:r>
            <a:r>
              <a:rPr lang="en-US" sz="3600" b="0" dirty="0" err="1">
                <a:latin typeface="Century Gothic" panose="020B0502020202020204" pitchFamily="34" charset="0"/>
              </a:rPr>
              <a:t>hagan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discípulos</a:t>
            </a:r>
            <a:br>
              <a:rPr lang="en-US" sz="3600" b="0" dirty="0">
                <a:latin typeface="Century Gothic" panose="020B0502020202020204" pitchFamily="34" charset="0"/>
              </a:rPr>
            </a:br>
            <a:br>
              <a:rPr lang="en-US" sz="3600" b="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4. </a:t>
            </a:r>
            <a:r>
              <a:rPr lang="en-US" sz="3600" dirty="0" err="1">
                <a:latin typeface="Century Gothic" panose="020B0502020202020204" pitchFamily="34" charset="0"/>
              </a:rPr>
              <a:t>Discipulado</a:t>
            </a:r>
            <a:r>
              <a:rPr lang="en-US" sz="3600" dirty="0">
                <a:latin typeface="Century Gothic" panose="020B0502020202020204" pitchFamily="34" charset="0"/>
              </a:rPr>
              <a:t>:</a:t>
            </a: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247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al </a:t>
            </a:r>
            <a:r>
              <a:rPr lang="en-US" sz="3600" b="0" dirty="0" err="1">
                <a:latin typeface="Century Gothic" panose="020B0502020202020204" pitchFamily="34" charset="0"/>
              </a:rPr>
              <a:t>Señor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Dios con </a:t>
            </a:r>
            <a:r>
              <a:rPr lang="en-US" sz="3600" b="0" dirty="0" err="1">
                <a:latin typeface="Century Gothic" panose="020B0502020202020204" pitchFamily="34" charset="0"/>
              </a:rPr>
              <a:t>todo</a:t>
            </a:r>
            <a:r>
              <a:rPr lang="en-US" sz="3600" b="0" dirty="0">
                <a:latin typeface="Century Gothic" panose="020B0502020202020204" pitchFamily="34" charset="0"/>
              </a:rPr>
              <a:t> lo que </a:t>
            </a:r>
            <a:r>
              <a:rPr lang="en-US" sz="3600" b="0" dirty="0" err="1">
                <a:latin typeface="Century Gothic" panose="020B0502020202020204" pitchFamily="34" charset="0"/>
              </a:rPr>
              <a:t>eres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2. </a:t>
            </a:r>
            <a:r>
              <a:rPr lang="en-US" sz="3600" dirty="0" err="1">
                <a:latin typeface="Century Gothic" panose="020B0502020202020204" pitchFamily="34" charset="0"/>
              </a:rPr>
              <a:t>Servicio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projimo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como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ti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mismo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3. </a:t>
            </a:r>
            <a:r>
              <a:rPr lang="en-US" sz="3600" dirty="0" err="1">
                <a:latin typeface="Century Gothic" panose="020B0502020202020204" pitchFamily="34" charset="0"/>
              </a:rPr>
              <a:t>Evangelismo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Vayan</a:t>
            </a:r>
            <a:r>
              <a:rPr lang="en-US" sz="3600" b="0" dirty="0">
                <a:latin typeface="Century Gothic" panose="020B0502020202020204" pitchFamily="34" charset="0"/>
              </a:rPr>
              <a:t> y </a:t>
            </a:r>
            <a:r>
              <a:rPr lang="en-US" sz="3600" b="0" dirty="0" err="1">
                <a:latin typeface="Century Gothic" panose="020B0502020202020204" pitchFamily="34" charset="0"/>
              </a:rPr>
              <a:t>hagan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discípulos</a:t>
            </a:r>
            <a:br>
              <a:rPr lang="en-US" sz="3600" b="0" dirty="0">
                <a:latin typeface="Century Gothic" panose="020B0502020202020204" pitchFamily="34" charset="0"/>
              </a:rPr>
            </a:br>
            <a:br>
              <a:rPr lang="en-US" sz="3600" b="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4. </a:t>
            </a:r>
            <a:r>
              <a:rPr lang="en-US" sz="3600" dirty="0" err="1">
                <a:latin typeface="Century Gothic" panose="020B0502020202020204" pitchFamily="34" charset="0"/>
              </a:rPr>
              <a:t>Discipulado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Bautizándolos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en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el</a:t>
            </a:r>
            <a:r>
              <a:rPr lang="en-US" sz="3600" b="0" dirty="0">
                <a:latin typeface="Century Gothic" panose="020B0502020202020204" pitchFamily="34" charset="0"/>
              </a:rPr>
              <a:t>                         </a:t>
            </a:r>
            <a:r>
              <a:rPr lang="en-US" sz="3600" b="0" dirty="0" err="1">
                <a:latin typeface="Century Gothic" panose="020B0502020202020204" pitchFamily="34" charset="0"/>
              </a:rPr>
              <a:t>nombre</a:t>
            </a:r>
            <a:r>
              <a:rPr lang="en-US" sz="3600" b="0" dirty="0">
                <a:latin typeface="Century Gothic" panose="020B0502020202020204" pitchFamily="34" charset="0"/>
              </a:rPr>
              <a:t> del Padre, </a:t>
            </a:r>
            <a:r>
              <a:rPr lang="en-US" sz="3600" b="0" dirty="0" err="1">
                <a:latin typeface="Century Gothic" panose="020B0502020202020204" pitchFamily="34" charset="0"/>
              </a:rPr>
              <a:t>Hijo</a:t>
            </a:r>
            <a:r>
              <a:rPr lang="en-US" sz="3600" b="0" dirty="0">
                <a:latin typeface="Century Gothic" panose="020B0502020202020204" pitchFamily="34" charset="0"/>
              </a:rPr>
              <a:t> y </a:t>
            </a:r>
            <a:r>
              <a:rPr lang="en-US" sz="3600" b="0" dirty="0" err="1">
                <a:latin typeface="Century Gothic" panose="020B0502020202020204" pitchFamily="34" charset="0"/>
              </a:rPr>
              <a:t>Espíritu</a:t>
            </a:r>
            <a:r>
              <a:rPr lang="en-US" sz="3600" b="0" dirty="0">
                <a:latin typeface="Century Gothic" panose="020B0502020202020204" pitchFamily="34" charset="0"/>
              </a:rPr>
              <a:t> Santo, </a:t>
            </a:r>
            <a:r>
              <a:rPr lang="en-US" sz="3600" b="0" dirty="0" err="1">
                <a:latin typeface="Century Gothic" panose="020B0502020202020204" pitchFamily="34" charset="0"/>
              </a:rPr>
              <a:t>enseñándoles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obedecer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696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Si </a:t>
            </a:r>
            <a:r>
              <a:rPr lang="en-US" sz="6000" dirty="0" err="1">
                <a:latin typeface="Century Gothic" panose="020B0502020202020204" pitchFamily="34" charset="0"/>
              </a:rPr>
              <a:t>ustedes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tuvieran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todos</a:t>
            </a:r>
            <a:r>
              <a:rPr lang="en-US" sz="6000" dirty="0">
                <a:latin typeface="Century Gothic" panose="020B0502020202020204" pitchFamily="34" charset="0"/>
              </a:rPr>
              <a:t> los </a:t>
            </a:r>
            <a:r>
              <a:rPr lang="en-US" sz="6000" dirty="0" err="1">
                <a:latin typeface="Century Gothic" panose="020B0502020202020204" pitchFamily="34" charset="0"/>
              </a:rPr>
              <a:t>recursos</a:t>
            </a:r>
            <a:r>
              <a:rPr lang="en-US" sz="6000" dirty="0">
                <a:latin typeface="Century Gothic" panose="020B0502020202020204" pitchFamily="34" charset="0"/>
              </a:rPr>
              <a:t> y </a:t>
            </a:r>
            <a:r>
              <a:rPr lang="en-US" sz="6000" dirty="0" err="1">
                <a:latin typeface="Century Gothic" panose="020B0502020202020204" pitchFamily="34" charset="0"/>
              </a:rPr>
              <a:t>permisos</a:t>
            </a:r>
            <a:r>
              <a:rPr lang="en-US" sz="6000" dirty="0">
                <a:latin typeface="Century Gothic" panose="020B0502020202020204" pitchFamily="34" charset="0"/>
              </a:rPr>
              <a:t> para </a:t>
            </a:r>
            <a:r>
              <a:rPr lang="en-US" sz="6000" dirty="0" err="1">
                <a:latin typeface="Century Gothic" panose="020B0502020202020204" pitchFamily="34" charset="0"/>
              </a:rPr>
              <a:t>hacer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todo</a:t>
            </a:r>
            <a:r>
              <a:rPr lang="en-US" sz="6000" dirty="0">
                <a:latin typeface="Century Gothic" panose="020B0502020202020204" pitchFamily="34" charset="0"/>
              </a:rPr>
              <a:t> lo que </a:t>
            </a:r>
            <a:r>
              <a:rPr lang="en-US" sz="6000" dirty="0" err="1">
                <a:latin typeface="Century Gothic" panose="020B0502020202020204" pitchFamily="34" charset="0"/>
              </a:rPr>
              <a:t>sueñan</a:t>
            </a:r>
            <a:r>
              <a:rPr lang="en-US" sz="6000" dirty="0">
                <a:latin typeface="Century Gothic" panose="020B0502020202020204" pitchFamily="34" charset="0"/>
              </a:rPr>
              <a:t> con sus </a:t>
            </a:r>
            <a:r>
              <a:rPr lang="en-US" sz="6000" dirty="0" err="1">
                <a:latin typeface="Century Gothic" panose="020B0502020202020204" pitchFamily="34" charset="0"/>
              </a:rPr>
              <a:t>ministerios</a:t>
            </a:r>
            <a:r>
              <a:rPr lang="en-US" sz="6000" dirty="0">
                <a:latin typeface="Century Gothic" panose="020B0502020202020204" pitchFamily="34" charset="0"/>
              </a:rPr>
              <a:t> juveniles…</a:t>
            </a:r>
            <a:br>
              <a:rPr lang="en-US" sz="60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8000" dirty="0">
                <a:latin typeface="Century Gothic" panose="020B0502020202020204" pitchFamily="34" charset="0"/>
              </a:rPr>
              <a:t>¿</a:t>
            </a:r>
            <a:r>
              <a:rPr lang="en-US" sz="8000" dirty="0" err="1">
                <a:latin typeface="Century Gothic" panose="020B0502020202020204" pitchFamily="34" charset="0"/>
              </a:rPr>
              <a:t>Qué</a:t>
            </a:r>
            <a:r>
              <a:rPr lang="en-US" sz="8000" dirty="0">
                <a:latin typeface="Century Gothic" panose="020B0502020202020204" pitchFamily="34" charset="0"/>
              </a:rPr>
              <a:t> </a:t>
            </a:r>
            <a:r>
              <a:rPr lang="en-US" sz="8000" dirty="0" err="1">
                <a:latin typeface="Century Gothic" panose="020B0502020202020204" pitchFamily="34" charset="0"/>
              </a:rPr>
              <a:t>harían</a:t>
            </a:r>
            <a:r>
              <a:rPr lang="en-US" sz="8000" dirty="0">
                <a:latin typeface="Century Gothic" panose="020B0502020202020204" pitchFamily="34" charset="0"/>
              </a:rPr>
              <a:t>?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7200" dirty="0">
                <a:latin typeface="Century Gothic" panose="020B0502020202020204" pitchFamily="34" charset="0"/>
              </a:rPr>
              <a:t>¿Para </a:t>
            </a:r>
            <a:r>
              <a:rPr lang="en-US" sz="7200" dirty="0" err="1">
                <a:latin typeface="Century Gothic" panose="020B0502020202020204" pitchFamily="34" charset="0"/>
              </a:rPr>
              <a:t>qué</a:t>
            </a:r>
            <a:r>
              <a:rPr lang="en-US" sz="7200" dirty="0">
                <a:latin typeface="Century Gothic" panose="020B0502020202020204" pitchFamily="34" charset="0"/>
              </a:rPr>
              <a:t> debe </a:t>
            </a:r>
            <a:r>
              <a:rPr lang="en-US" sz="7200" dirty="0" err="1">
                <a:latin typeface="Century Gothic" panose="020B0502020202020204" pitchFamily="34" charset="0"/>
              </a:rPr>
              <a:t>existir</a:t>
            </a:r>
            <a:r>
              <a:rPr lang="en-US" sz="7200" dirty="0">
                <a:latin typeface="Century Gothic" panose="020B0502020202020204" pitchFamily="34" charset="0"/>
              </a:rPr>
              <a:t> un </a:t>
            </a:r>
            <a:r>
              <a:rPr lang="en-US" sz="7200" dirty="0" err="1">
                <a:latin typeface="Century Gothic" panose="020B0502020202020204" pitchFamily="34" charset="0"/>
              </a:rPr>
              <a:t>ministerio</a:t>
            </a:r>
            <a:r>
              <a:rPr lang="en-US" sz="7200" dirty="0">
                <a:latin typeface="Century Gothic" panose="020B0502020202020204" pitchFamily="34" charset="0"/>
              </a:rPr>
              <a:t> </a:t>
            </a:r>
            <a:r>
              <a:rPr lang="en-US" sz="7200" dirty="0" err="1">
                <a:latin typeface="Century Gothic" panose="020B0502020202020204" pitchFamily="34" charset="0"/>
              </a:rPr>
              <a:t>juvenil</a:t>
            </a:r>
            <a:r>
              <a:rPr lang="en-US" sz="7200" dirty="0">
                <a:latin typeface="Century Gothic" panose="020B0502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9661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7200" dirty="0">
                <a:latin typeface="Century Gothic" panose="020B0502020202020204" pitchFamily="34" charset="0"/>
              </a:rPr>
              <a:t>¿Para </a:t>
            </a:r>
            <a:r>
              <a:rPr lang="en-US" sz="7200" dirty="0" err="1">
                <a:latin typeface="Century Gothic" panose="020B0502020202020204" pitchFamily="34" charset="0"/>
              </a:rPr>
              <a:t>qué</a:t>
            </a:r>
            <a:r>
              <a:rPr lang="en-US" sz="7200" dirty="0">
                <a:latin typeface="Century Gothic" panose="020B0502020202020204" pitchFamily="34" charset="0"/>
              </a:rPr>
              <a:t> debe </a:t>
            </a:r>
            <a:r>
              <a:rPr lang="en-US" sz="7200" dirty="0" err="1">
                <a:latin typeface="Century Gothic" panose="020B0502020202020204" pitchFamily="34" charset="0"/>
              </a:rPr>
              <a:t>existir</a:t>
            </a:r>
            <a:r>
              <a:rPr lang="en-US" sz="7200" dirty="0">
                <a:latin typeface="Century Gothic" panose="020B0502020202020204" pitchFamily="34" charset="0"/>
              </a:rPr>
              <a:t> un </a:t>
            </a:r>
            <a:r>
              <a:rPr lang="en-US" sz="7200" dirty="0" err="1">
                <a:latin typeface="Century Gothic" panose="020B0502020202020204" pitchFamily="34" charset="0"/>
              </a:rPr>
              <a:t>ministerio</a:t>
            </a:r>
            <a:r>
              <a:rPr lang="en-US" sz="7200" dirty="0">
                <a:latin typeface="Century Gothic" panose="020B0502020202020204" pitchFamily="34" charset="0"/>
              </a:rPr>
              <a:t> </a:t>
            </a:r>
            <a:r>
              <a:rPr lang="en-US" sz="7200" dirty="0" err="1">
                <a:latin typeface="Century Gothic" panose="020B0502020202020204" pitchFamily="34" charset="0"/>
              </a:rPr>
              <a:t>juvenil</a:t>
            </a:r>
            <a:r>
              <a:rPr lang="en-US" sz="7200" dirty="0">
                <a:latin typeface="Century Gothic" panose="020B0502020202020204" pitchFamily="34" charset="0"/>
              </a:rPr>
              <a:t>?</a:t>
            </a:r>
          </a:p>
        </p:txBody>
      </p:sp>
      <p:pic>
        <p:nvPicPr>
          <p:cNvPr id="1026" name="Picture 2" descr="Un reto casi imposible, el rompecabezas más gigante del mundo">
            <a:extLst>
              <a:ext uri="{FF2B5EF4-FFF2-40B4-BE49-F238E27FC236}">
                <a16:creationId xmlns:a16="http://schemas.microsoft.com/office/drawing/2014/main" id="{BB077695-FD9B-435F-9581-D468F51F9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3" y="2918255"/>
            <a:ext cx="4811682" cy="2887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420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7200" dirty="0">
                <a:latin typeface="Century Gothic" panose="020B0502020202020204" pitchFamily="34" charset="0"/>
              </a:rPr>
              <a:t>¿Para </a:t>
            </a:r>
            <a:r>
              <a:rPr lang="en-US" sz="7200" dirty="0" err="1">
                <a:latin typeface="Century Gothic" panose="020B0502020202020204" pitchFamily="34" charset="0"/>
              </a:rPr>
              <a:t>qué</a:t>
            </a:r>
            <a:r>
              <a:rPr lang="en-US" sz="7200" dirty="0">
                <a:latin typeface="Century Gothic" panose="020B0502020202020204" pitchFamily="34" charset="0"/>
              </a:rPr>
              <a:t> debe </a:t>
            </a:r>
            <a:r>
              <a:rPr lang="en-US" sz="7200" dirty="0" err="1">
                <a:latin typeface="Century Gothic" panose="020B0502020202020204" pitchFamily="34" charset="0"/>
              </a:rPr>
              <a:t>existir</a:t>
            </a:r>
            <a:r>
              <a:rPr lang="en-US" sz="7200" dirty="0">
                <a:latin typeface="Century Gothic" panose="020B0502020202020204" pitchFamily="34" charset="0"/>
              </a:rPr>
              <a:t> un </a:t>
            </a:r>
            <a:r>
              <a:rPr lang="en-US" sz="7200" dirty="0" err="1">
                <a:latin typeface="Century Gothic" panose="020B0502020202020204" pitchFamily="34" charset="0"/>
              </a:rPr>
              <a:t>ministerio</a:t>
            </a:r>
            <a:r>
              <a:rPr lang="en-US" sz="7200" dirty="0">
                <a:latin typeface="Century Gothic" panose="020B0502020202020204" pitchFamily="34" charset="0"/>
              </a:rPr>
              <a:t> </a:t>
            </a:r>
            <a:r>
              <a:rPr lang="en-US" sz="7200" dirty="0" err="1">
                <a:latin typeface="Century Gothic" panose="020B0502020202020204" pitchFamily="34" charset="0"/>
              </a:rPr>
              <a:t>juvenil</a:t>
            </a:r>
            <a:r>
              <a:rPr lang="en-US" sz="7200" dirty="0">
                <a:latin typeface="Century Gothic" panose="020B0502020202020204" pitchFamily="34" charset="0"/>
              </a:rPr>
              <a:t>?</a:t>
            </a:r>
          </a:p>
        </p:txBody>
      </p:sp>
      <p:pic>
        <p:nvPicPr>
          <p:cNvPr id="1026" name="Picture 2" descr="Un reto casi imposible, el rompecabezas más gigante del mundo">
            <a:extLst>
              <a:ext uri="{FF2B5EF4-FFF2-40B4-BE49-F238E27FC236}">
                <a16:creationId xmlns:a16="http://schemas.microsoft.com/office/drawing/2014/main" id="{BB077695-FD9B-435F-9581-D468F51F9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3" y="2918255"/>
            <a:ext cx="4811682" cy="2887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 reto casi imposible, el rompecabezas más gigante del mundo">
            <a:extLst>
              <a:ext uri="{FF2B5EF4-FFF2-40B4-BE49-F238E27FC236}">
                <a16:creationId xmlns:a16="http://schemas.microsoft.com/office/drawing/2014/main" id="{AAB20C32-F409-40D3-9842-61B8E708C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657" y="2918255"/>
            <a:ext cx="3637631" cy="2887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890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7200" dirty="0" err="1">
                <a:latin typeface="Century Gothic" panose="020B0502020202020204" pitchFamily="34" charset="0"/>
              </a:rPr>
              <a:t>Acompañar</a:t>
            </a:r>
            <a:r>
              <a:rPr lang="en-US" sz="7200" dirty="0">
                <a:latin typeface="Century Gothic" panose="020B0502020202020204" pitchFamily="34" charset="0"/>
              </a:rPr>
              <a:t> a los </a:t>
            </a:r>
            <a:r>
              <a:rPr lang="en-US" sz="7200" dirty="0" err="1">
                <a:latin typeface="Century Gothic" panose="020B0502020202020204" pitchFamily="34" charset="0"/>
              </a:rPr>
              <a:t>jóvenes</a:t>
            </a:r>
            <a:r>
              <a:rPr lang="en-US" sz="7200" dirty="0">
                <a:latin typeface="Century Gothic" panose="020B0502020202020204" pitchFamily="34" charset="0"/>
              </a:rPr>
              <a:t> de la </a:t>
            </a:r>
            <a:r>
              <a:rPr lang="en-US" sz="7200" dirty="0" err="1">
                <a:latin typeface="Century Gothic" panose="020B0502020202020204" pitchFamily="34" charset="0"/>
              </a:rPr>
              <a:t>niñez</a:t>
            </a:r>
            <a:r>
              <a:rPr lang="en-US" sz="7200" dirty="0">
                <a:latin typeface="Century Gothic" panose="020B0502020202020204" pitchFamily="34" charset="0"/>
              </a:rPr>
              <a:t> a la </a:t>
            </a:r>
            <a:r>
              <a:rPr lang="en-US" sz="7200" dirty="0" err="1">
                <a:latin typeface="Century Gothic" panose="020B0502020202020204" pitchFamily="34" charset="0"/>
              </a:rPr>
              <a:t>adultez</a:t>
            </a:r>
            <a:r>
              <a:rPr lang="en-US" sz="7200" dirty="0">
                <a:latin typeface="Century Gothic" panose="020B0502020202020204" pitchFamily="34" charset="0"/>
              </a:rPr>
              <a:t> </a:t>
            </a:r>
            <a:r>
              <a:rPr lang="en-US" sz="7200" dirty="0" err="1">
                <a:latin typeface="Century Gothic" panose="020B0502020202020204" pitchFamily="34" charset="0"/>
              </a:rPr>
              <a:t>siendo</a:t>
            </a:r>
            <a:r>
              <a:rPr lang="en-US" sz="7200" dirty="0">
                <a:latin typeface="Century Gothic" panose="020B0502020202020204" pitchFamily="34" charset="0"/>
              </a:rPr>
              <a:t> </a:t>
            </a:r>
            <a:r>
              <a:rPr lang="en-US" sz="7200" dirty="0" err="1">
                <a:latin typeface="Century Gothic" panose="020B0502020202020204" pitchFamily="34" charset="0"/>
              </a:rPr>
              <a:t>sensibles</a:t>
            </a:r>
            <a:r>
              <a:rPr lang="en-US" sz="7200" dirty="0">
                <a:latin typeface="Century Gothic" panose="020B0502020202020204" pitchFamily="34" charset="0"/>
              </a:rPr>
              <a:t> a sus </a:t>
            </a:r>
            <a:r>
              <a:rPr lang="en-US" sz="7200" dirty="0" err="1">
                <a:latin typeface="Century Gothic" panose="020B0502020202020204" pitchFamily="34" charset="0"/>
              </a:rPr>
              <a:t>necesidades</a:t>
            </a:r>
            <a:endParaRPr lang="en-US" sz="7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406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s-MX" sz="4800" dirty="0">
                <a:latin typeface="Century Gothic" panose="020B0502020202020204" pitchFamily="34" charset="0"/>
              </a:rPr>
              <a:t>Colosenses 1:28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800" dirty="0">
                <a:latin typeface="Century Gothic" panose="020B0502020202020204" pitchFamily="34" charset="0"/>
              </a:rPr>
              <a:t>NVI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800" b="0" dirty="0">
                <a:latin typeface="Century Gothic" panose="020B0502020202020204" pitchFamily="34" charset="0"/>
              </a:rPr>
              <a:t>28 A este Cristo proclamamos, aconsejando y enseñando con toda sabiduría a todos los seres humanos, para presentarlos a todos perfectos en él.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391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055440" y="2348880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La Gran Meta:</a:t>
            </a:r>
          </a:p>
        </p:txBody>
      </p:sp>
    </p:spTree>
    <p:extLst>
      <p:ext uri="{BB962C8B-B14F-4D97-AF65-F5344CB8AC3E}">
        <p14:creationId xmlns:p14="http://schemas.microsoft.com/office/powerpoint/2010/main" val="54932939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75173</TotalTime>
  <Words>549</Words>
  <Application>Microsoft Office PowerPoint</Application>
  <PresentationFormat>Panorámica</PresentationFormat>
  <Paragraphs>27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Si ustedes tuvieran todos los recursos y permisos para hacer todo lo que sueñan con sus ministerios juveniles…  ¿Qué harían?</vt:lpstr>
      <vt:lpstr>¿Para qué debe existir un ministerio juvenil?</vt:lpstr>
      <vt:lpstr>¿Para qué debe existir un ministerio juvenil?</vt:lpstr>
      <vt:lpstr>¿Para qué debe existir un ministerio juvenil?</vt:lpstr>
      <vt:lpstr>Acompañar a los jóvenes de la niñez a la adultez siendo sensibles a sus necesidades</vt:lpstr>
      <vt:lpstr>Colosenses 1:28 NVI 28 A este Cristo proclamamos, aconsejando y enseñando con toda sabiduría a todos los seres humanos, para presentarlos a todos perfectos en él.</vt:lpstr>
      <vt:lpstr>Presentación de PowerPoint</vt:lpstr>
      <vt:lpstr>Presentación de PowerPoint</vt:lpstr>
      <vt:lpstr>Presentación de PowerPoint</vt:lpstr>
      <vt:lpstr>Mateo 22:37-40 NVI  —“Ama al Señor tu Dios con todo tu corazón, con todo tu ser y con toda tu mente” —le respondió Jesús—. Este es el primero y el más importante de los mandamientos.  El segundo se parece a este: “Ama a tu prójimo como a ti mismo”. De estos dos mandamientos dependen toda la ley y los profetas.</vt:lpstr>
      <vt:lpstr>Mateo 28:19-20 NVI Por tanto, vayan y hagan discípulos de todas las naciones, bautizándolos en el nombre del Padre y del Hijo y del Espíritu Santo, enseñándoles a obedecer todo lo que les he mandado a ustedes. Y les aseguro que estaré con ustedes siempre, hasta el fin del mundo.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97</cp:revision>
  <dcterms:created xsi:type="dcterms:W3CDTF">2011-05-09T14:18:21Z</dcterms:created>
  <dcterms:modified xsi:type="dcterms:W3CDTF">2021-09-28T14:53:24Z</dcterms:modified>
  <cp:category>Templates</cp:category>
</cp:coreProperties>
</file>