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93"/>
  </p:normalViewPr>
  <p:slideViewPr>
    <p:cSldViewPr snapToGrid="0" snapToObjects="1">
      <p:cViewPr varScale="1">
        <p:scale>
          <a:sx n="118" d="100"/>
          <a:sy n="118" d="100"/>
        </p:scale>
        <p:origin x="37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Teaching Practical Skills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Equipping guests with essential life skills for independence and confidence.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Equip Host Ministers with tools to help guests develop life skills.</a:t>
            </a:r>
          </a:p>
          <a:p>
            <a:r>
              <a:rPr dirty="0"/>
              <a:t>Focus on language literacy, household management, and daily living skills.</a:t>
            </a:r>
          </a:p>
          <a:p>
            <a:r>
              <a:rPr dirty="0"/>
              <a:t>Emphasize patience, encouragement, and adaptability.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Introduction: The Role of the Host Minister in Skill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Host Ministers provide more than a safe space; they also help guests develop life skills.</a:t>
            </a:r>
          </a:p>
          <a:p>
            <a:r>
              <a:rPr dirty="0"/>
              <a:t>Many guests may be displaced or recovering from trauma, and teaching them skills can empower their independence.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Bible Reference: Proverbs 22:6 – 'Train up a child in the way he should go, and when he is old he will not depart from it.'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1 - Language Literacy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dirty="0"/>
              <a:t>Key Skills to Teach:</a:t>
            </a:r>
          </a:p>
          <a:p>
            <a:r>
              <a:rPr dirty="0"/>
              <a:t>Basic Vocabulary: Commonly used words for everyday communication.</a:t>
            </a:r>
          </a:p>
          <a:p>
            <a:r>
              <a:rPr dirty="0"/>
              <a:t>Conversational Practice: Create opportunities for practice.</a:t>
            </a:r>
          </a:p>
          <a:p>
            <a:r>
              <a:rPr dirty="0"/>
              <a:t>Reading and Writing: Basic literacy lessons for practical tasks.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dirty="0"/>
              <a:t>Teaching Strategies:</a:t>
            </a:r>
          </a:p>
          <a:p>
            <a:r>
              <a:rPr dirty="0"/>
              <a:t>Use visual aids.</a:t>
            </a:r>
          </a:p>
          <a:p>
            <a:r>
              <a:rPr dirty="0"/>
              <a:t>Create a safe learning environment.</a:t>
            </a:r>
          </a:p>
          <a:p>
            <a:r>
              <a:rPr dirty="0"/>
              <a:t>Incorporate faith into lessons.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Bible Reference: Proverbs 1:5 – 'Let the wise hear and increase in learning.'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Section 2 - Household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dirty="0"/>
              <a:t>Key Skills to Teach:</a:t>
            </a:r>
          </a:p>
          <a:p>
            <a:r>
              <a:rPr dirty="0"/>
              <a:t>Cleaning and Organization: Basic cleaning routines and managing clutter.</a:t>
            </a:r>
          </a:p>
          <a:p>
            <a:r>
              <a:rPr dirty="0"/>
              <a:t>Meal Preparation: Teaching simple, nutritious meals.</a:t>
            </a:r>
          </a:p>
          <a:p>
            <a:r>
              <a:rPr dirty="0"/>
              <a:t>Budgeting for Household Needs: How to manage a household budget.</a:t>
            </a:r>
          </a:p>
          <a:p>
            <a:pPr marL="0" indent="0">
              <a:buNone/>
            </a:pPr>
            <a:r>
              <a:rPr dirty="0"/>
              <a:t>Teaching Strategies:</a:t>
            </a:r>
          </a:p>
          <a:p>
            <a:r>
              <a:rPr dirty="0"/>
              <a:t>Hands-on practice.</a:t>
            </a:r>
          </a:p>
          <a:p>
            <a:r>
              <a:rPr lang="en-US" dirty="0"/>
              <a:t>P</a:t>
            </a:r>
            <a:r>
              <a:rPr dirty="0"/>
              <a:t>rovide checklists and schedules.</a:t>
            </a:r>
          </a:p>
          <a:p>
            <a:r>
              <a:rPr dirty="0"/>
              <a:t>Encourage independence.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Bible Reference: Proverbs 31:27 – 'She looks well to the ways of her household.'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3 - Daily Living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dirty="0"/>
              <a:t>Key Skills to Teach:</a:t>
            </a:r>
          </a:p>
          <a:p>
            <a:r>
              <a:rPr dirty="0"/>
              <a:t>Personal Hygiene: Maintaining cleanliness.</a:t>
            </a:r>
          </a:p>
          <a:p>
            <a:r>
              <a:rPr dirty="0"/>
              <a:t>Time Management: Developing daily routines.</a:t>
            </a:r>
          </a:p>
          <a:p>
            <a:r>
              <a:rPr dirty="0"/>
              <a:t>Navigating Public Services: How to access local services.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Teaching Strategies:</a:t>
            </a:r>
          </a:p>
          <a:p>
            <a:r>
              <a:rPr dirty="0"/>
              <a:t>Set goals and offer encouragement.</a:t>
            </a:r>
          </a:p>
          <a:p>
            <a:r>
              <a:rPr dirty="0"/>
              <a:t>Provide resources.</a:t>
            </a:r>
          </a:p>
          <a:p>
            <a:r>
              <a:rPr dirty="0"/>
              <a:t>Role-playing exercises for real-life situations.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Bible Reference: Ecclesiastes 9:10 – 'Whatever your hand finds to do, do it with your might.'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Section 4 - Teaching with Patience and Encouragement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Key Points to Remember:</a:t>
            </a:r>
          </a:p>
          <a:p>
            <a:r>
              <a:rPr dirty="0"/>
              <a:t>Adapt to each individual’s learning style.</a:t>
            </a:r>
          </a:p>
          <a:p>
            <a:r>
              <a:rPr dirty="0"/>
              <a:t>Celebrate small victories to build confidence.</a:t>
            </a:r>
          </a:p>
          <a:p>
            <a:r>
              <a:rPr dirty="0"/>
              <a:t>Model patience and understanding.</a:t>
            </a:r>
          </a:p>
          <a:p>
            <a:pPr marL="0" indent="0">
              <a:buNone/>
            </a:pPr>
            <a:r>
              <a:rPr dirty="0"/>
              <a:t>Bible Reference: 1 Thessalonians 5:11 – 'Encourage one another and build each other up.'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dirty="0"/>
              <a:t>Empowering guests through practical skills helps them transition successfully into independent living.</a:t>
            </a:r>
          </a:p>
          <a:p>
            <a:pPr marL="0" indent="0">
              <a:buNone/>
            </a:pPr>
            <a:r>
              <a:rPr dirty="0"/>
              <a:t>Teaching life skills reflects the love and care of Christ in tangible ways.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Bible Reference: Ephesians 2:10 – 'For we are God’s workmanship, created in Christ Jesus for good works.'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Practical Skills Training Worksheet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Track progress of guests in learning skills.</a:t>
            </a:r>
          </a:p>
          <a:p>
            <a:r>
              <a:rPr dirty="0"/>
              <a:t>Identify areas for additional support.</a:t>
            </a:r>
          </a:p>
          <a:p>
            <a:r>
              <a:rPr dirty="0"/>
              <a:t>Celebrate milestones in their learning journey.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461</Words>
  <Application>Microsoft Macintosh PowerPoint</Application>
  <PresentationFormat>On-screen Show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Teaching Practical Skills</vt:lpstr>
      <vt:lpstr>Objective</vt:lpstr>
      <vt:lpstr>Introduction: The Role of the Host Minister in Skill Development</vt:lpstr>
      <vt:lpstr>Section 1 - Language Literacy</vt:lpstr>
      <vt:lpstr>Section 2 - Household Management</vt:lpstr>
      <vt:lpstr>Section 3 - Daily Living Skills</vt:lpstr>
      <vt:lpstr>Section 4 - Teaching with Patience and Encouragement</vt:lpstr>
      <vt:lpstr>Conclusion</vt:lpstr>
      <vt:lpstr>Practical Skills Training Worksheet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Practical Skills</dc:title>
  <dc:subject/>
  <dc:creator/>
  <cp:keywords/>
  <dc:description>generated using python-pptx</dc:description>
  <cp:lastModifiedBy>Christian Leaders Institute</cp:lastModifiedBy>
  <cp:revision>3</cp:revision>
  <dcterms:created xsi:type="dcterms:W3CDTF">2013-01-27T09:14:16Z</dcterms:created>
  <dcterms:modified xsi:type="dcterms:W3CDTF">2024-09-12T14:37:29Z</dcterms:modified>
  <cp:category/>
</cp:coreProperties>
</file>