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0B93-7978-46D3-AE9A-E3C3472E3EB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2B1CC-393D-4B36-9850-0E20903E3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361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0B93-7978-46D3-AE9A-E3C3472E3EB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2B1CC-393D-4B36-9850-0E20903E3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516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0B93-7978-46D3-AE9A-E3C3472E3EB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2B1CC-393D-4B36-9850-0E20903E3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489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0B93-7978-46D3-AE9A-E3C3472E3EB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2B1CC-393D-4B36-9850-0E20903E3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72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0B93-7978-46D3-AE9A-E3C3472E3EB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2B1CC-393D-4B36-9850-0E20903E3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587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0B93-7978-46D3-AE9A-E3C3472E3EB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2B1CC-393D-4B36-9850-0E20903E3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78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0B93-7978-46D3-AE9A-E3C3472E3EB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2B1CC-393D-4B36-9850-0E20903E3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876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0B93-7978-46D3-AE9A-E3C3472E3EB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2B1CC-393D-4B36-9850-0E20903E3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377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0B93-7978-46D3-AE9A-E3C3472E3EB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2B1CC-393D-4B36-9850-0E20903E3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796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0B93-7978-46D3-AE9A-E3C3472E3EB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2B1CC-393D-4B36-9850-0E20903E3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929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0B93-7978-46D3-AE9A-E3C3472E3EB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2B1CC-393D-4B36-9850-0E20903E3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248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F0B93-7978-46D3-AE9A-E3C3472E3EB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2B1CC-393D-4B36-9850-0E20903E3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936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554740"/>
          </a:xfrm>
        </p:spPr>
        <p:txBody>
          <a:bodyPr>
            <a:normAutofit/>
          </a:bodyPr>
          <a:lstStyle/>
          <a:p>
            <a:r>
              <a:rPr lang="en-US" dirty="0" smtClean="0"/>
              <a:t>16 Ordination: what does it mean and how did it evolve?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30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 dirty="0" smtClean="0"/>
              <a:t>Ordo</a:t>
            </a:r>
            <a:r>
              <a:rPr lang="it-IT" dirty="0" smtClean="0"/>
              <a:t>, </a:t>
            </a:r>
            <a:r>
              <a:rPr lang="it-IT" i="1" dirty="0" smtClean="0"/>
              <a:t>ordinare</a:t>
            </a:r>
            <a:r>
              <a:rPr lang="it-IT" dirty="0" smtClean="0"/>
              <a:t>, </a:t>
            </a:r>
            <a:r>
              <a:rPr lang="it-IT" i="1" dirty="0" smtClean="0"/>
              <a:t>cheirothesia, cheirotonia</a:t>
            </a:r>
          </a:p>
          <a:p>
            <a:endParaRPr lang="it-IT" i="1" dirty="0"/>
          </a:p>
          <a:p>
            <a:r>
              <a:rPr lang="en-US" dirty="0" smtClean="0"/>
              <a:t>Laying on of hands Acts 8:18; 2 Tim 1:6; </a:t>
            </a:r>
            <a:r>
              <a:rPr lang="en-US" dirty="0" err="1" smtClean="0"/>
              <a:t>Heb</a:t>
            </a:r>
            <a:r>
              <a:rPr lang="en-US" dirty="0" smtClean="0"/>
              <a:t> 6:2</a:t>
            </a:r>
          </a:p>
          <a:p>
            <a:endParaRPr lang="en-US" dirty="0"/>
          </a:p>
          <a:p>
            <a:r>
              <a:rPr lang="en-US" dirty="0" smtClean="0"/>
              <a:t>Sometimes for healing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669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52475"/>
            <a:ext cx="10515600" cy="1704975"/>
          </a:xfrm>
        </p:spPr>
        <p:txBody>
          <a:bodyPr/>
          <a:lstStyle/>
          <a:p>
            <a:r>
              <a:rPr lang="en-US" dirty="0" smtClean="0"/>
              <a:t>Delegation, certification for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28925"/>
            <a:ext cx="10515600" cy="3348038"/>
          </a:xfrm>
        </p:spPr>
        <p:txBody>
          <a:bodyPr/>
          <a:lstStyle/>
          <a:p>
            <a:r>
              <a:rPr lang="en-US" dirty="0"/>
              <a:t>Delegation to leadership, coordination, mediation of the </a:t>
            </a:r>
            <a:r>
              <a:rPr lang="en-US" dirty="0" smtClean="0"/>
              <a:t>sacred</a:t>
            </a:r>
          </a:p>
          <a:p>
            <a:endParaRPr lang="en-US" dirty="0"/>
          </a:p>
          <a:p>
            <a:r>
              <a:rPr lang="en-US" dirty="0" smtClean="0"/>
              <a:t>Recognized and affirmed by the community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744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58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16 Ordination: what does it mean and how did it evolve? </vt:lpstr>
      <vt:lpstr>PowerPoint Presentation</vt:lpstr>
      <vt:lpstr>Delegation, certification for what?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 Ordination: what does it mean and how did it evolve?</dc:title>
  <dc:creator>losiek</dc:creator>
  <cp:lastModifiedBy>losiek</cp:lastModifiedBy>
  <cp:revision>8</cp:revision>
  <dcterms:created xsi:type="dcterms:W3CDTF">2019-05-11T18:37:53Z</dcterms:created>
  <dcterms:modified xsi:type="dcterms:W3CDTF">2019-05-15T19:49:36Z</dcterms:modified>
</cp:coreProperties>
</file>