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325" r:id="rId2"/>
    <p:sldId id="326" r:id="rId3"/>
    <p:sldId id="259" r:id="rId4"/>
    <p:sldId id="327" r:id="rId5"/>
    <p:sldId id="332" r:id="rId6"/>
    <p:sldId id="331" r:id="rId7"/>
    <p:sldId id="328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5" autoAdjust="0"/>
    <p:restoredTop sz="94660"/>
  </p:normalViewPr>
  <p:slideViewPr>
    <p:cSldViewPr>
      <p:cViewPr varScale="1">
        <p:scale>
          <a:sx n="90" d="100"/>
          <a:sy n="90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JxLSbhKrVAhUGWD4KHTMUDyUQjRwIBw&amp;url=https://www.pinterest.com/explore/aspen-trees/&amp;psig=AFQjCNHCoR5eISM8STeDlnf1ZOX374U5lw&amp;ust=1501263651110988" TargetMode="External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s-MX" sz="7200" dirty="0" smtClean="0"/>
              <a:t>Lección 3. </a:t>
            </a:r>
            <a:r>
              <a:rPr lang="es-MX" sz="7200" smtClean="0"/>
              <a:t>Madurez</a:t>
            </a:r>
            <a:endParaRPr lang="es-MX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inta curvada hacia arriba"/>
          <p:cNvSpPr/>
          <p:nvPr/>
        </p:nvSpPr>
        <p:spPr>
          <a:xfrm>
            <a:off x="539552" y="1988840"/>
            <a:ext cx="8604448" cy="3024336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555776" y="1484785"/>
            <a:ext cx="453650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4400" dirty="0" smtClean="0"/>
          </a:p>
          <a:p>
            <a:pPr algn="ctr"/>
            <a:r>
              <a:rPr lang="es-MX" sz="7200" b="1" dirty="0" smtClean="0"/>
              <a:t>Lucas 23:39-46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Flecha curvada hacia la izquierda"/>
          <p:cNvSpPr/>
          <p:nvPr/>
        </p:nvSpPr>
        <p:spPr>
          <a:xfrm flipH="1">
            <a:off x="2051720" y="2060848"/>
            <a:ext cx="1440160" cy="165618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0" name="9 Flecha curvada hacia la izquierda"/>
          <p:cNvSpPr/>
          <p:nvPr/>
        </p:nvSpPr>
        <p:spPr>
          <a:xfrm>
            <a:off x="5220072" y="3140968"/>
            <a:ext cx="2736304" cy="22322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55576" y="188640"/>
            <a:ext cx="770485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smtClean="0"/>
              <a:t>Creyente</a:t>
            </a:r>
          </a:p>
          <a:p>
            <a:pPr algn="ctr"/>
            <a:endParaRPr lang="es-MX" sz="2400" b="1" dirty="0" smtClean="0"/>
          </a:p>
          <a:p>
            <a:pPr algn="ctr"/>
            <a:r>
              <a:rPr lang="es-MX" sz="5400" b="1" dirty="0" smtClean="0"/>
              <a:t>Discípulo</a:t>
            </a:r>
          </a:p>
          <a:p>
            <a:pPr algn="ctr"/>
            <a:endParaRPr lang="es-MX" b="1" dirty="0" smtClean="0"/>
          </a:p>
          <a:p>
            <a:pPr algn="ctr"/>
            <a:endParaRPr lang="es-MX" b="1" dirty="0" smtClean="0"/>
          </a:p>
          <a:p>
            <a:pPr algn="ctr"/>
            <a:endParaRPr lang="es-MX" b="1" dirty="0" smtClean="0"/>
          </a:p>
          <a:p>
            <a:pPr algn="ctr"/>
            <a:r>
              <a:rPr lang="es-MX" sz="5400" b="1" dirty="0" smtClean="0"/>
              <a:t>Siervo</a:t>
            </a:r>
          </a:p>
          <a:p>
            <a:r>
              <a:rPr lang="es-MX" sz="5400" b="1" i="1" dirty="0" smtClean="0"/>
              <a:t>A la Imagen </a:t>
            </a:r>
          </a:p>
          <a:p>
            <a:r>
              <a:rPr lang="es-MX" sz="5400" b="1" i="1" dirty="0" smtClean="0"/>
              <a:t>de Cristo</a:t>
            </a:r>
            <a:endParaRPr lang="es-MX" sz="5400" i="1" dirty="0"/>
          </a:p>
        </p:txBody>
      </p:sp>
      <p:sp>
        <p:nvSpPr>
          <p:cNvPr id="8" name="7 Flecha curvada hacia la izquierda"/>
          <p:cNvSpPr/>
          <p:nvPr/>
        </p:nvSpPr>
        <p:spPr>
          <a:xfrm>
            <a:off x="6228184" y="548680"/>
            <a:ext cx="864096" cy="172819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Flecha curvada hacia la izquierda"/>
          <p:cNvSpPr/>
          <p:nvPr/>
        </p:nvSpPr>
        <p:spPr>
          <a:xfrm flipH="1">
            <a:off x="251520" y="2780928"/>
            <a:ext cx="2952328" cy="259228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7" name="6 Conector recto"/>
          <p:cNvCxnSpPr>
            <a:endCxn id="13" idx="3"/>
          </p:cNvCxnSpPr>
          <p:nvPr/>
        </p:nvCxnSpPr>
        <p:spPr>
          <a:xfrm flipH="1">
            <a:off x="5406269" y="332656"/>
            <a:ext cx="29827" cy="2395545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>
            <a:endCxn id="13" idx="2"/>
          </p:cNvCxnSpPr>
          <p:nvPr/>
        </p:nvCxnSpPr>
        <p:spPr>
          <a:xfrm flipH="1" flipV="1">
            <a:off x="5364088" y="2600908"/>
            <a:ext cx="2952328" cy="36004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V="1">
            <a:off x="5508104" y="836712"/>
            <a:ext cx="2520280" cy="1800200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Elipse"/>
          <p:cNvSpPr/>
          <p:nvPr/>
        </p:nvSpPr>
        <p:spPr>
          <a:xfrm>
            <a:off x="5364088" y="2420888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CuadroTexto"/>
          <p:cNvSpPr txBox="1"/>
          <p:nvPr/>
        </p:nvSpPr>
        <p:spPr>
          <a:xfrm>
            <a:off x="395536" y="404664"/>
            <a:ext cx="374441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4000" dirty="0" smtClean="0"/>
              <a:t>  Nacimiento 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/>
              <a:t>  Crecimiento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/>
              <a:t>  Madurez</a:t>
            </a:r>
          </a:p>
          <a:p>
            <a:endParaRPr lang="es-MX" dirty="0" smtClean="0"/>
          </a:p>
          <a:p>
            <a:pPr algn="ctr"/>
            <a:r>
              <a:rPr lang="es-MX" sz="6000" dirty="0" smtClean="0"/>
              <a:t>IGLESIA</a:t>
            </a:r>
          </a:p>
          <a:p>
            <a:endParaRPr lang="es-MX" dirty="0" smtClean="0"/>
          </a:p>
          <a:p>
            <a:pPr algn="r"/>
            <a:r>
              <a:rPr lang="es-MX" sz="4800" dirty="0" smtClean="0"/>
              <a:t>Creyente</a:t>
            </a:r>
          </a:p>
          <a:p>
            <a:pPr algn="r"/>
            <a:r>
              <a:rPr lang="es-MX" sz="4800" dirty="0" smtClean="0"/>
              <a:t>Discípulo</a:t>
            </a:r>
          </a:p>
          <a:p>
            <a:pPr algn="r"/>
            <a:r>
              <a:rPr lang="es-MX" sz="4800" dirty="0" smtClean="0"/>
              <a:t>Siervo</a:t>
            </a:r>
            <a:endParaRPr lang="es-MX" sz="4800" dirty="0"/>
          </a:p>
        </p:txBody>
      </p:sp>
      <p:sp>
        <p:nvSpPr>
          <p:cNvPr id="16" name="15 Abrir llave"/>
          <p:cNvSpPr/>
          <p:nvPr/>
        </p:nvSpPr>
        <p:spPr>
          <a:xfrm flipH="1">
            <a:off x="3491880" y="2492896"/>
            <a:ext cx="1440160" cy="3528392"/>
          </a:xfrm>
          <a:prstGeom prst="leftBrace">
            <a:avLst>
              <a:gd name="adj1" fmla="val 8333"/>
              <a:gd name="adj2" fmla="val 52344"/>
            </a:avLst>
          </a:prstGeom>
          <a:ln w="177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CuadroTexto"/>
          <p:cNvSpPr txBox="1"/>
          <p:nvPr/>
        </p:nvSpPr>
        <p:spPr>
          <a:xfrm>
            <a:off x="4788024" y="3429000"/>
            <a:ext cx="3744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smtClean="0">
                <a:latin typeface="Monotype Corsiva" pitchFamily="66" charset="0"/>
              </a:rPr>
              <a:t>Imagen </a:t>
            </a:r>
          </a:p>
          <a:p>
            <a:pPr algn="ctr"/>
            <a:r>
              <a:rPr lang="es-MX" sz="6000" dirty="0" smtClean="0">
                <a:latin typeface="Monotype Corsiva" pitchFamily="66" charset="0"/>
              </a:rPr>
              <a:t>de Cristo</a:t>
            </a:r>
            <a:endParaRPr lang="es-MX" sz="60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Resultado de imagen para tre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8" name="Picture 4" descr="Resultado de imagen para tre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404664"/>
            <a:ext cx="4072111" cy="55293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1772816"/>
            <a:ext cx="81369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dirty="0" smtClean="0"/>
              <a:t>Tarea:</a:t>
            </a:r>
          </a:p>
          <a:p>
            <a:endParaRPr lang="es-MX" sz="4400" dirty="0" smtClean="0"/>
          </a:p>
          <a:p>
            <a:r>
              <a:rPr lang="es-MX" sz="4400" dirty="0" smtClean="0"/>
              <a:t>Leer Mateo 6-11 </a:t>
            </a:r>
            <a:endParaRPr lang="es-MX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7200" dirty="0" smtClean="0"/>
              <a:t>Conclusión.</a:t>
            </a:r>
            <a:endParaRPr lang="es-MX" sz="7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382</TotalTime>
  <Words>85</Words>
  <Application>Microsoft Macintosh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Concurrencia</vt:lpstr>
      <vt:lpstr>Lección 3. Madurez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Conclusión.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71</cp:revision>
  <dcterms:created xsi:type="dcterms:W3CDTF">2017-07-09T16:48:22Z</dcterms:created>
  <dcterms:modified xsi:type="dcterms:W3CDTF">2017-08-11T20:10:37Z</dcterms:modified>
</cp:coreProperties>
</file>