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7"/>
    <p:restoredTop sz="94456"/>
  </p:normalViewPr>
  <p:slideViewPr>
    <p:cSldViewPr snapToGrid="0" snapToObjects="1">
      <p:cViewPr varScale="1">
        <p:scale>
          <a:sx n="82" d="100"/>
          <a:sy n="82" d="100"/>
        </p:scale>
        <p:origin x="11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43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762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900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64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101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28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77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28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34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978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981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4B342F-FF75-1146-9FA9-4658FA80A857}" type="datetimeFigureOut">
              <a:rPr lang="en-US" smtClean="0"/>
              <a:t>3/30/20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0C54E-CDCF-234A-889C-B60ADBF82E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921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Biblical rationale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“Be fruitful and multiply” – children are an inherent part of the meaning of marriage</a:t>
            </a:r>
          </a:p>
          <a:p>
            <a:endParaRPr lang="en-US" dirty="0"/>
          </a:p>
          <a:p>
            <a:r>
              <a:rPr lang="en-US" dirty="0"/>
              <a:t>The communion of persons in sexual union brings forth a new person (Gen. 4:1) </a:t>
            </a:r>
          </a:p>
          <a:p>
            <a:endParaRPr lang="en-US" dirty="0"/>
          </a:p>
          <a:p>
            <a:r>
              <a:rPr lang="en-US" dirty="0"/>
              <a:t>The nature of male-female bodies</a:t>
            </a:r>
          </a:p>
          <a:p>
            <a:endParaRPr lang="en-US" dirty="0"/>
          </a:p>
          <a:p>
            <a:r>
              <a:rPr lang="en-US" dirty="0"/>
              <a:t>Procreation as the “one flesh” seal of marriage</a:t>
            </a:r>
          </a:p>
        </p:txBody>
      </p:sp>
    </p:spTree>
    <p:extLst>
      <p:ext uri="{BB962C8B-B14F-4D97-AF65-F5344CB8AC3E}">
        <p14:creationId xmlns:p14="http://schemas.microsoft.com/office/powerpoint/2010/main" val="1464760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Theological Rationale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Sexual union as covenantal sign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Language of the body and truthful signs</a:t>
            </a:r>
          </a:p>
          <a:p>
            <a:pPr lvl="1"/>
            <a:r>
              <a:rPr lang="en-US" dirty="0"/>
              <a:t>Free </a:t>
            </a:r>
          </a:p>
          <a:p>
            <a:pPr lvl="1"/>
            <a:r>
              <a:rPr lang="en-US" dirty="0"/>
              <a:t>Total </a:t>
            </a:r>
          </a:p>
          <a:p>
            <a:pPr lvl="1"/>
            <a:r>
              <a:rPr lang="en-US" dirty="0"/>
              <a:t>Faithful </a:t>
            </a:r>
          </a:p>
          <a:p>
            <a:pPr lvl="1"/>
            <a:r>
              <a:rPr lang="en-US" dirty="0"/>
              <a:t>Fruitful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Natural family planning vs. contraception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6410" y="263324"/>
            <a:ext cx="1714500" cy="2305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879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75</Words>
  <Application>Microsoft Macintosh PowerPoint</Application>
  <PresentationFormat>Widescreen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Calibri Light</vt:lpstr>
      <vt:lpstr>Arial</vt:lpstr>
      <vt:lpstr>Office Theme</vt:lpstr>
      <vt:lpstr>Biblical rationale </vt:lpstr>
      <vt:lpstr>Theological Rationale</vt:lpstr>
    </vt:vector>
  </TitlesOfParts>
  <Company/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Being the family of God </dc:title>
  <dc:creator>Wally DELAFUENTE</dc:creator>
  <cp:lastModifiedBy>Wally DELAFUENTE</cp:lastModifiedBy>
  <cp:revision>4</cp:revision>
  <dcterms:created xsi:type="dcterms:W3CDTF">2020-03-30T22:51:20Z</dcterms:created>
  <dcterms:modified xsi:type="dcterms:W3CDTF">2020-03-30T23:06:21Z</dcterms:modified>
</cp:coreProperties>
</file>