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6" r:id="rId5"/>
    <p:sldId id="260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4E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523" autoAdjust="0"/>
  </p:normalViewPr>
  <p:slideViewPr>
    <p:cSldViewPr>
      <p:cViewPr varScale="1">
        <p:scale>
          <a:sx n="105" d="100"/>
          <a:sy n="105" d="100"/>
        </p:scale>
        <p:origin x="17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99C050-9D95-48A3-A1A5-626829153154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0C693E-0C29-4031-A44C-BEA44F543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410200" y="3886200"/>
            <a:ext cx="4902368" cy="2369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endParaRPr lang="en-US" sz="60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400" b="1" i="1" dirty="0">
                <a:solidFill>
                  <a:srgbClr val="FF0000"/>
                </a:solidFill>
              </a:rPr>
              <a:t>Введение и </a:t>
            </a:r>
          </a:p>
          <a:p>
            <a:r>
              <a:rPr lang="ru-RU" sz="4400" b="1" i="1" dirty="0">
                <a:solidFill>
                  <a:srgbClr val="FF0000"/>
                </a:solidFill>
              </a:rPr>
              <a:t>определения</a:t>
            </a:r>
            <a:endParaRPr lang="ru-UA" sz="4400" i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95600" y="279648"/>
            <a:ext cx="38163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«Учись руководить»</a:t>
            </a:r>
            <a:endParaRPr lang="ru-UA" sz="3200" dirty="0">
              <a:solidFill>
                <a:srgbClr val="FF0000"/>
              </a:solidFill>
            </a:endParaRPr>
          </a:p>
          <a:p>
            <a:r>
              <a:rPr lang="ru-RU" sz="3200" b="1" dirty="0">
                <a:solidFill>
                  <a:srgbClr val="FF0000"/>
                </a:solidFill>
              </a:rPr>
              <a:t> Видео 1</a:t>
            </a:r>
            <a:endParaRPr lang="ru-UA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1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914400"/>
            <a:ext cx="84582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/>
              <a:t>Кто я такой:</a:t>
            </a:r>
            <a:endParaRPr lang="ru-UA" sz="4000" dirty="0"/>
          </a:p>
          <a:p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3600" dirty="0"/>
              <a:t>• Последователь (Пастырь, у которого есть Пастырь)</a:t>
            </a:r>
            <a:endParaRPr lang="ru-UA" sz="3600" dirty="0"/>
          </a:p>
          <a:p>
            <a:r>
              <a:rPr lang="ru-RU" sz="3600" dirty="0"/>
              <a:t>• Муж</a:t>
            </a:r>
            <a:endParaRPr lang="ru-UA" sz="3600" dirty="0"/>
          </a:p>
          <a:p>
            <a:r>
              <a:rPr lang="ru-RU" sz="3600" dirty="0"/>
              <a:t>• Отец 3-х детей</a:t>
            </a:r>
            <a:endParaRPr lang="ru-UA" sz="3600" dirty="0"/>
          </a:p>
          <a:p>
            <a:r>
              <a:rPr lang="ru-RU" sz="3600" dirty="0"/>
              <a:t>• Дедушка (11 внуков)</a:t>
            </a:r>
            <a:endParaRPr lang="ru-UA" sz="3600" dirty="0"/>
          </a:p>
          <a:p>
            <a:r>
              <a:rPr lang="ru-RU" sz="3600" dirty="0"/>
              <a:t>• Пастор (более 40 лет)</a:t>
            </a:r>
            <a:endParaRPr lang="ru-UA" sz="3600" dirty="0"/>
          </a:p>
          <a:p>
            <a:r>
              <a:rPr lang="ru-RU" sz="3600" dirty="0"/>
              <a:t>• Лидер</a:t>
            </a:r>
            <a:endParaRPr lang="ru-UA" sz="3600" dirty="0"/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02320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990600"/>
            <a:ext cx="7696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Мое обучение лидерству</a:t>
            </a:r>
            <a:endParaRPr lang="ru-UA" sz="3600" dirty="0"/>
          </a:p>
          <a:p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3200" dirty="0"/>
              <a:t>• Юность.</a:t>
            </a:r>
            <a:endParaRPr lang="ru-UA" sz="3200" dirty="0"/>
          </a:p>
          <a:p>
            <a:r>
              <a:rPr lang="ru-RU" sz="3200" dirty="0"/>
              <a:t>• Семинарские годы.</a:t>
            </a:r>
            <a:endParaRPr lang="ru-UA" sz="3200" dirty="0"/>
          </a:p>
          <a:p>
            <a:r>
              <a:rPr lang="ru-RU" sz="3200" dirty="0"/>
              <a:t>• Первая Церковь.</a:t>
            </a:r>
            <a:endParaRPr lang="ru-UA" sz="3200" dirty="0"/>
          </a:p>
          <a:p>
            <a:r>
              <a:rPr lang="ru-RU" sz="3200" dirty="0"/>
              <a:t>• Переезд в Калифорнию.</a:t>
            </a:r>
            <a:endParaRPr lang="ru-UA" sz="3200" dirty="0"/>
          </a:p>
          <a:p>
            <a:r>
              <a:rPr lang="ru-RU" sz="3200" dirty="0"/>
              <a:t>• Руководящий совет пасторов города и деноминации.</a:t>
            </a:r>
            <a:endParaRPr lang="ru-UA" sz="3200" dirty="0"/>
          </a:p>
          <a:p>
            <a:r>
              <a:rPr lang="ru-RU" sz="3200" dirty="0"/>
              <a:t>• Возвращение в штат Мичигана.</a:t>
            </a:r>
            <a:endParaRPr lang="ru-UA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5751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FA92B14E29BF4890D4BC2BAC32BD07" ma:contentTypeVersion="8" ma:contentTypeDescription="Create a new document." ma:contentTypeScope="" ma:versionID="5d2e94e2c74cab8680faffd20e15374a">
  <xsd:schema xmlns:xsd="http://www.w3.org/2001/XMLSchema" xmlns:xs="http://www.w3.org/2001/XMLSchema" xmlns:p="http://schemas.microsoft.com/office/2006/metadata/properties" xmlns:ns3="75646f33-f6ff-4721-bb2b-e35215f11779" targetNamespace="http://schemas.microsoft.com/office/2006/metadata/properties" ma:root="true" ma:fieldsID="b7f9734280fefb32ffb8ac23f077cd48" ns3:_="">
    <xsd:import namespace="75646f33-f6ff-4721-bb2b-e35215f1177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46f33-f6ff-4721-bb2b-e35215f117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83F14BE-A234-42D0-B49D-4CD1D47485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FE5646-123E-42CB-9408-BF10328A2C5F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75646f33-f6ff-4721-bb2b-e35215f11779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8D18B61-193A-4DAC-841C-33B166A361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646f33-f6ff-4721-bb2b-e35215f117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8644</TotalTime>
  <Words>78</Words>
  <Application>Microsoft Office PowerPoint</Application>
  <PresentationFormat>Экран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Ruslan Lvov</cp:lastModifiedBy>
  <cp:revision>17</cp:revision>
  <dcterms:created xsi:type="dcterms:W3CDTF">2016-06-02T20:10:49Z</dcterms:created>
  <dcterms:modified xsi:type="dcterms:W3CDTF">2023-03-06T16:16:50Z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0x0101004DFA92B14E29BF4890D4BC2BAC32BD07</vt:lpwstr>
  </property>
</Properties>
</file>