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60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23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9C050-9D95-48A3-A1A5-626829153154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C693E-0C29-4031-A44C-BEA44F543F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10200" y="3886200"/>
            <a:ext cx="4902368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6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i="1" dirty="0">
                <a:solidFill>
                  <a:srgbClr val="FF0000"/>
                </a:solidFill>
              </a:rPr>
              <a:t>Введение и </a:t>
            </a:r>
          </a:p>
          <a:p>
            <a:r>
              <a:rPr lang="ru-RU" sz="4400" b="1" i="1" dirty="0">
                <a:solidFill>
                  <a:srgbClr val="FF0000"/>
                </a:solidFill>
              </a:rPr>
              <a:t>определения</a:t>
            </a:r>
            <a:endParaRPr lang="ru-UA" sz="4400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79648"/>
            <a:ext cx="38163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«Учись руководить»</a:t>
            </a:r>
            <a:endParaRPr lang="ru-UA" sz="3200" dirty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 Видео 1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8458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Кто я такой:</a:t>
            </a:r>
            <a:endParaRPr lang="ru-UA" sz="4000" dirty="0"/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dirty="0"/>
              <a:t>• Последователь (Пастырь, у которого есть Пастырь)</a:t>
            </a:r>
            <a:endParaRPr lang="ru-UA" sz="3600" dirty="0"/>
          </a:p>
          <a:p>
            <a:r>
              <a:rPr lang="ru-RU" sz="3600" dirty="0"/>
              <a:t>• Муж</a:t>
            </a:r>
            <a:endParaRPr lang="ru-UA" sz="3600" dirty="0"/>
          </a:p>
          <a:p>
            <a:r>
              <a:rPr lang="ru-RU" sz="3600" dirty="0"/>
              <a:t>• Отец 3-х детей</a:t>
            </a:r>
            <a:endParaRPr lang="ru-UA" sz="3600" dirty="0"/>
          </a:p>
          <a:p>
            <a:r>
              <a:rPr lang="ru-RU" sz="3600" dirty="0"/>
              <a:t>• Дедушка (11 внуков)</a:t>
            </a:r>
            <a:endParaRPr lang="ru-UA" sz="3600" dirty="0"/>
          </a:p>
          <a:p>
            <a:r>
              <a:rPr lang="ru-RU" sz="3600" dirty="0"/>
              <a:t>• Пастор (более 40 лет)</a:t>
            </a:r>
            <a:endParaRPr lang="ru-UA" sz="3600" dirty="0"/>
          </a:p>
          <a:p>
            <a:r>
              <a:rPr lang="ru-RU" sz="3600" dirty="0"/>
              <a:t>• Лидер</a:t>
            </a:r>
            <a:endParaRPr lang="ru-UA" sz="3600" dirty="0"/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320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696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Мое обучение лидерству</a:t>
            </a:r>
            <a:endParaRPr lang="ru-UA" sz="3600" dirty="0"/>
          </a:p>
          <a:p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/>
              <a:t>• Юность.</a:t>
            </a:r>
            <a:endParaRPr lang="ru-UA" sz="3200" dirty="0"/>
          </a:p>
          <a:p>
            <a:r>
              <a:rPr lang="ru-RU" sz="3200" dirty="0"/>
              <a:t>• Семинарские годы.</a:t>
            </a:r>
            <a:endParaRPr lang="ru-UA" sz="3200" dirty="0"/>
          </a:p>
          <a:p>
            <a:r>
              <a:rPr lang="ru-RU" sz="3200" dirty="0"/>
              <a:t>• Первая Церковь.</a:t>
            </a:r>
            <a:endParaRPr lang="ru-UA" sz="3200" dirty="0"/>
          </a:p>
          <a:p>
            <a:r>
              <a:rPr lang="ru-RU" sz="3200" dirty="0"/>
              <a:t>• Переезд в Калифорнию.</a:t>
            </a:r>
            <a:endParaRPr lang="ru-UA" sz="3200" dirty="0"/>
          </a:p>
          <a:p>
            <a:r>
              <a:rPr lang="ru-RU" sz="3200" dirty="0"/>
              <a:t>• Руководящий совет пасторов города и деноминации.</a:t>
            </a:r>
            <a:endParaRPr lang="ru-UA" sz="3200" dirty="0"/>
          </a:p>
          <a:p>
            <a:r>
              <a:rPr lang="ru-RU" sz="3200" dirty="0"/>
              <a:t>• Возвращение в штат Мичигана.</a:t>
            </a:r>
            <a:endParaRPr lang="ru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575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3F14BE-A234-42D0-B49D-4CD1D47485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FE5646-123E-42CB-9408-BF10328A2C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5646f33-f6ff-4721-bb2b-e35215f11779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D18B61-193A-4DAC-841C-33B166A3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8644</TotalTime>
  <Words>78</Words>
  <Application>Microsoft Office PowerPoint</Application>
  <PresentationFormat>Экран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17</cp:revision>
  <dcterms:created xsi:type="dcterms:W3CDTF">2016-06-02T20:10:49Z</dcterms:created>
  <dcterms:modified xsi:type="dcterms:W3CDTF">2023-03-06T16:16:50Z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