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8" r:id="rId3"/>
    <p:sldId id="311" r:id="rId4"/>
    <p:sldId id="310" r:id="rId5"/>
    <p:sldId id="309" r:id="rId6"/>
    <p:sldId id="313" r:id="rId7"/>
    <p:sldId id="312" r:id="rId8"/>
    <p:sldId id="314" r:id="rId9"/>
    <p:sldId id="318" r:id="rId10"/>
    <p:sldId id="317" r:id="rId11"/>
    <p:sldId id="316" r:id="rId12"/>
    <p:sldId id="315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33" autoAdjust="0"/>
    <p:restoredTop sz="94215" autoAdjust="0"/>
  </p:normalViewPr>
  <p:slideViewPr>
    <p:cSldViewPr snapToGrid="0">
      <p:cViewPr varScale="1">
        <p:scale>
          <a:sx n="56" d="100"/>
          <a:sy n="56" d="100"/>
        </p:scale>
        <p:origin x="90" y="111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6613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612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6541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033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8012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1667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6411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1155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455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37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401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2062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9916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452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795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6462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908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EB73127-D939-4AC0-AB03-D5BE2F52F1AC}" type="datetimeFigureOut">
              <a:rPr lang="uk-UA" smtClean="0"/>
              <a:t>15.12.2021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756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148823"/>
            <a:ext cx="8689976" cy="25092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Богослов’я</a:t>
            </a:r>
            <a:r>
              <a:rPr lang="uk-UA" sz="6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endParaRPr lang="uk-UA" sz="6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2400" y="2743200"/>
            <a:ext cx="10387200" cy="137159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Інститут християнських лідерів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Професор Сергій </a:t>
            </a:r>
            <a:r>
              <a:rPr lang="uk-UA" sz="128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Перевишко</a:t>
            </a:r>
            <a:endParaRPr lang="uk-UA" sz="1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Серпень 2019 6</a:t>
            </a:r>
            <a:r>
              <a:rPr lang="uk-UA" sz="128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.2</a:t>
            </a:r>
            <a:endParaRPr lang="uk-UA" sz="1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9124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</a:t>
            </a:r>
            <a:b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50140" y="1788543"/>
            <a:ext cx="6284637" cy="525348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Антропний принцип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Закони математики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Закони логіки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750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</a:t>
            </a:r>
            <a:b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50140" y="1788543"/>
            <a:ext cx="6284637" cy="525348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Антропний принцип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Закони математики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Закони логіки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Незмінність природи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130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</a:t>
            </a:r>
            <a:b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50140" y="1788543"/>
            <a:ext cx="6284637" cy="525348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Антропний принцип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Закони математики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Закони логіки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Незмінність природи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Висновки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479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</a:t>
            </a:r>
            <a:b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питання, пов’язані з творінням</a:t>
            </a:r>
            <a:endParaRPr lang="uk-UA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84646" y="1981199"/>
            <a:ext cx="6284637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Чи не відкидає віра у творіння природних законів природи?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717038B-20B9-4577-9105-45C908BE14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4829" y="1981199"/>
            <a:ext cx="5402525" cy="3407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6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</a:t>
            </a:r>
            <a:b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84646" y="1981199"/>
            <a:ext cx="6284637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Чи не відкидає віра у творіння природних законів природи?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Закон життя (біогенез)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717038B-20B9-4577-9105-45C908BE14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4829" y="1981199"/>
            <a:ext cx="5402525" cy="3407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11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</a:t>
            </a:r>
            <a:b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84646" y="1981199"/>
            <a:ext cx="6284637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Чи не відкидає віра у творіння природних законів природи?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Закон життя (біогенез)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Закони хімії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717038B-20B9-4577-9105-45C908BE14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4829" y="1981199"/>
            <a:ext cx="5402525" cy="3407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946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</a:t>
            </a:r>
            <a:b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84646" y="1981199"/>
            <a:ext cx="6284637" cy="525348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Закони руху планет</a:t>
            </a:r>
            <a:endParaRPr lang="uk-UA" sz="3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94BDEA7-9D1D-46E2-86B5-587465D730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9283" y="1824067"/>
            <a:ext cx="5013758" cy="3209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314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</a:t>
            </a:r>
            <a:b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84646" y="1981199"/>
            <a:ext cx="6284637" cy="525348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Закони руху планет</a:t>
            </a:r>
            <a:endParaRPr lang="uk-UA" sz="3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Закони фізики</a:t>
            </a:r>
            <a:endParaRPr lang="uk-UA" sz="3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94BDEA7-9D1D-46E2-86B5-587465D730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9283" y="1824067"/>
            <a:ext cx="5013758" cy="3209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35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</a:t>
            </a:r>
            <a:b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84646" y="1981199"/>
            <a:ext cx="6284637" cy="525348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Закони руху планет</a:t>
            </a:r>
            <a:endParaRPr lang="uk-UA" sz="3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Закони фізики</a:t>
            </a:r>
            <a:endParaRPr lang="uk-UA" sz="3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Універсальні константи</a:t>
            </a:r>
            <a:endParaRPr lang="uk-UA" sz="3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94BDEA7-9D1D-46E2-86B5-587465D730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9283" y="1824067"/>
            <a:ext cx="5013758" cy="3209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836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</a:t>
            </a:r>
            <a:b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50140" y="1788543"/>
            <a:ext cx="6284637" cy="525348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Антропний принцип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780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</a:t>
            </a:r>
            <a:b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50140" y="1788543"/>
            <a:ext cx="6284637" cy="525348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Антропний принцип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Закони математики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136292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269</TotalTime>
  <Words>197</Words>
  <Application>Microsoft Office PowerPoint</Application>
  <PresentationFormat>Широкоэкранный</PresentationFormat>
  <Paragraphs>42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Tw Cen MT</vt:lpstr>
      <vt:lpstr>Капля</vt:lpstr>
      <vt:lpstr>Богослов’я 1</vt:lpstr>
      <vt:lpstr>Створення всесвіту:  питання, пов’язані з творінням</vt:lpstr>
      <vt:lpstr>Створення всесвіту:  питання, пов’язані з творінням</vt:lpstr>
      <vt:lpstr>Створення всесвіту:  питання, пов’язані з творінням</vt:lpstr>
      <vt:lpstr>Створення всесвіту:  питання, пов’язані з творінням</vt:lpstr>
      <vt:lpstr>Створення всесвіту:  питання, пов’язані з творінням</vt:lpstr>
      <vt:lpstr>Створення всесвіту:  питання, пов’язані з творінням</vt:lpstr>
      <vt:lpstr>Створення всесвіту:  питання, пов’язані з творінням</vt:lpstr>
      <vt:lpstr>Створення всесвіту:  питання, пов’язані з творінням</vt:lpstr>
      <vt:lpstr>Створення всесвіту:  питання, пов’язані з творінням</vt:lpstr>
      <vt:lpstr>Створення всесвіту:  питання, пов’язані з творінням</vt:lpstr>
      <vt:lpstr>Створення всесвіту:  питання, пов’язані з творінням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Ruslan Lvov</cp:lastModifiedBy>
  <cp:revision>32</cp:revision>
  <dcterms:created xsi:type="dcterms:W3CDTF">2021-03-08T18:15:17Z</dcterms:created>
  <dcterms:modified xsi:type="dcterms:W3CDTF">2021-12-15T11:20:45Z</dcterms:modified>
</cp:coreProperties>
</file>