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4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3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0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3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2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7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1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4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9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1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8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E856E-3FA0-4FF3-8928-C89B81B5D32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45B7C-7531-43CB-BB41-B1D7852F5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3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7650"/>
            <a:ext cx="9144000" cy="52959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 A Christian Family: </a:t>
            </a:r>
            <a:b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Family of Basil and </a:t>
            </a:r>
            <a:r>
              <a:rPr lang="en-US" sz="4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Emmelia</a:t>
            </a:r>
            <a:r>
              <a:rPr lang="en-US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Cappadocia, late 4</a:t>
            </a:r>
            <a:r>
              <a:rPr lang="en-US" sz="4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cent.</a:t>
            </a:r>
            <a:r>
              <a:rPr lang="en-US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0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33649"/>
            <a:ext cx="10515600" cy="3643313"/>
          </a:xfrm>
        </p:spPr>
        <p:txBody>
          <a:bodyPr/>
          <a:lstStyle/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family: Basil Elder and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Emmelia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their 9 or 10 children including: 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Macrina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(oldest), Basil, Gregory (of Nyssa), Peter,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Naucratius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Macrina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monastic leader, even for her family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05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9325"/>
            <a:ext cx="10515600" cy="39576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Gregory of Nyssa on his sister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Macrina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“my teacher in everything”</a:t>
            </a: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On the Soul and Resurrection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of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Macrina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351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8849"/>
            <a:ext cx="10515600" cy="3948113"/>
          </a:xfrm>
        </p:spPr>
        <p:txBody>
          <a:bodyPr/>
          <a:lstStyle/>
          <a:p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Lampadion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deaconess in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Macrina’s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monastery</a:t>
            </a:r>
          </a:p>
          <a:p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Miracles attributed to her while alive: child with eye disease</a:t>
            </a: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Ascetic life and death, Gregory’s grief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72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22 A Christian Family:  the Family of Basil and Emmelia in Cappadocia, late 4th cent.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 A Christian Family:  the Family of Basil and Emmelia in Cappadocia, late 4th cent.</dc:title>
  <dc:creator>losiek</dc:creator>
  <cp:lastModifiedBy>losiek</cp:lastModifiedBy>
  <cp:revision>4</cp:revision>
  <dcterms:created xsi:type="dcterms:W3CDTF">2019-05-11T23:15:44Z</dcterms:created>
  <dcterms:modified xsi:type="dcterms:W3CDTF">2019-05-15T20:00:45Z</dcterms:modified>
</cp:coreProperties>
</file>