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8" r:id="rId6"/>
    <p:sldId id="270" r:id="rId7"/>
    <p:sldId id="262" r:id="rId8"/>
    <p:sldId id="258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4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68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1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6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0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1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0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9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4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1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9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3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sell - Part One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Foundations of selling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What is selling?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“Persuading someone to take advantage of an idea, concept, product, or service that is in their best interest </a:t>
            </a:r>
            <a:r>
              <a:rPr lang="is-IS" dirty="0" smtClean="0"/>
              <a:t>… It also does something for you.”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0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Selling is Leading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Matthew 4</a:t>
            </a:r>
            <a:r>
              <a:rPr lang="en-US" dirty="0"/>
              <a:t>:18-</a:t>
            </a:r>
            <a:r>
              <a:rPr lang="en-US" dirty="0" smtClean="0"/>
              <a:t>20 (</a:t>
            </a:r>
            <a:r>
              <a:rPr lang="en-US" dirty="0"/>
              <a:t>ESV</a:t>
            </a:r>
            <a:r>
              <a:rPr lang="en-US" dirty="0" smtClean="0"/>
              <a:t>) </a:t>
            </a:r>
            <a:r>
              <a:rPr lang="en-US" i="1" dirty="0" smtClean="0"/>
              <a:t>While </a:t>
            </a:r>
            <a:r>
              <a:rPr lang="en-US" i="1" dirty="0"/>
              <a:t>walking by the Sea of Galilee, he saw two brothers, Simon (who is called Peter) and Andrew his brother, casting a net into the sea, for they were fishermen. </a:t>
            </a:r>
            <a:r>
              <a:rPr lang="en-US" i="1" dirty="0" smtClean="0"/>
              <a:t>And </a:t>
            </a:r>
            <a:r>
              <a:rPr lang="en-US" i="1" dirty="0"/>
              <a:t>he said to them, “Follow me, and I will make you fishers of men.</a:t>
            </a:r>
            <a:r>
              <a:rPr lang="en-US" i="1" dirty="0" smtClean="0"/>
              <a:t>”</a:t>
            </a:r>
            <a:r>
              <a:rPr lang="en-US" b="1" i="1" dirty="0"/>
              <a:t> </a:t>
            </a:r>
            <a:r>
              <a:rPr lang="en-US" i="1" dirty="0"/>
              <a:t>Immediately they left their nets and followed him.</a:t>
            </a:r>
          </a:p>
        </p:txBody>
      </p:sp>
    </p:spTree>
    <p:extLst>
      <p:ext uri="{BB962C8B-B14F-4D97-AF65-F5344CB8AC3E}">
        <p14:creationId xmlns:p14="http://schemas.microsoft.com/office/powerpoint/2010/main" val="1455254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Selling is Leading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Matthew 28:18</a:t>
            </a:r>
            <a:r>
              <a:rPr lang="en-US" b="1" dirty="0"/>
              <a:t> </a:t>
            </a:r>
            <a:r>
              <a:rPr lang="en-US" i="1" dirty="0"/>
              <a:t>Then Jesus came to them and said, “All authority in heaven and on earth has been given to me</a:t>
            </a:r>
            <a:r>
              <a:rPr lang="en-US" i="1" dirty="0" smtClean="0"/>
              <a:t>.</a:t>
            </a:r>
            <a:r>
              <a:rPr lang="en-US" b="1" i="1" dirty="0"/>
              <a:t> </a:t>
            </a:r>
            <a:r>
              <a:rPr lang="en-US" i="1" dirty="0"/>
              <a:t>Therefore go and make disciples of all nations, baptizing them in the name of the Father and of the Son and of the Holy Spirit</a:t>
            </a:r>
            <a:r>
              <a:rPr lang="en-US" i="1" dirty="0" smtClean="0"/>
              <a:t>,</a:t>
            </a:r>
            <a:r>
              <a:rPr lang="en-US" b="1" i="1" dirty="0"/>
              <a:t> </a:t>
            </a:r>
            <a:r>
              <a:rPr lang="en-US" i="1" dirty="0"/>
              <a:t>and teaching them to obey everything I have commanded you. And surely I am with you always, to the very end of the age.”</a:t>
            </a:r>
          </a:p>
        </p:txBody>
      </p:sp>
    </p:spTree>
    <p:extLst>
      <p:ext uri="{BB962C8B-B14F-4D97-AF65-F5344CB8AC3E}">
        <p14:creationId xmlns:p14="http://schemas.microsoft.com/office/powerpoint/2010/main" val="3321567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Selling is serving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Philippians 2:3-8</a:t>
            </a:r>
            <a:r>
              <a:rPr lang="en-US" b="1" dirty="0"/>
              <a:t> </a:t>
            </a:r>
            <a:r>
              <a:rPr lang="en-US" i="1" dirty="0"/>
              <a:t>Do nothing out of selfish ambition or vain conceit. Rather, in humility value others above yourselves</a:t>
            </a:r>
            <a:r>
              <a:rPr lang="en-US" i="1" dirty="0" smtClean="0"/>
              <a:t>,</a:t>
            </a:r>
            <a:r>
              <a:rPr lang="en-US" b="1" i="1" dirty="0"/>
              <a:t> </a:t>
            </a:r>
            <a:r>
              <a:rPr lang="en-US" i="1" dirty="0"/>
              <a:t>not looking to your own interests but each of you to the interests of the others</a:t>
            </a:r>
            <a:r>
              <a:rPr lang="en-US" i="1" dirty="0" smtClean="0"/>
              <a:t>.</a:t>
            </a:r>
            <a:r>
              <a:rPr lang="en-US" b="1" i="1" dirty="0"/>
              <a:t> </a:t>
            </a:r>
            <a:r>
              <a:rPr lang="en-US" i="1" dirty="0"/>
              <a:t>In your relationships with one another, have the same mindset as Christ </a:t>
            </a:r>
            <a:r>
              <a:rPr lang="en-US" i="1" dirty="0" smtClean="0"/>
              <a:t>Jesus.</a:t>
            </a:r>
            <a:r>
              <a:rPr lang="sk-SK" dirty="0"/>
              <a:t> </a:t>
            </a:r>
            <a:r>
              <a:rPr lang="sk-SK" i="1" dirty="0"/>
              <a:t>Who, being in very nature God</a:t>
            </a:r>
            <a:r>
              <a:rPr lang="sk-SK" i="1" dirty="0" smtClean="0"/>
              <a:t>, did </a:t>
            </a:r>
            <a:r>
              <a:rPr lang="sk-SK" i="1" dirty="0"/>
              <a:t>not consider equality with God something to be used to his own advantage; even death on a cross!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22954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Selling is an mutual beneficial exchange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68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Bad rep of selling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Selling products and services to people that do not need them.</a:t>
            </a:r>
          </a:p>
          <a:p>
            <a:pPr lvl="1"/>
            <a:r>
              <a:rPr lang="en-US" dirty="0" smtClean="0"/>
              <a:t>i.e. “He could sell ice to </a:t>
            </a:r>
            <a:r>
              <a:rPr lang="en-US" dirty="0" err="1" smtClean="0"/>
              <a:t>Eskimoes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Manipulating people to buy your product and service.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Misrepresenting the product or service just to get a sale.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Promising more than your product or service can deliver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99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Understanding why people buy a product or service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what they need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from their emotions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from their dreams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from their need for control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from their need to hunt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to feel good about themselves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to be </a:t>
            </a:r>
            <a:r>
              <a:rPr lang="en-US" dirty="0" smtClean="0"/>
              <a:t>happy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buy because people in their community already bought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795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Selling and integrity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why people buy but do not exploit them by what you know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Don’t sell products and services to people you know either do not need them or can not afford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Speak the truth about your product and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Stand behind your product and/or service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82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12637</TotalTime>
  <Words>300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How to sell - Part One</vt:lpstr>
      <vt:lpstr>What is selling?</vt:lpstr>
      <vt:lpstr>Selling is Leading</vt:lpstr>
      <vt:lpstr>Selling is Leading</vt:lpstr>
      <vt:lpstr>Selling is serving</vt:lpstr>
      <vt:lpstr>Selling is an mutual beneficial exchange</vt:lpstr>
      <vt:lpstr>Bad rep of selling</vt:lpstr>
      <vt:lpstr>Understanding why people buy a product or service </vt:lpstr>
      <vt:lpstr>Selling and integrity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23</cp:revision>
  <dcterms:created xsi:type="dcterms:W3CDTF">2017-01-10T02:15:11Z</dcterms:created>
  <dcterms:modified xsi:type="dcterms:W3CDTF">2017-02-02T14:38:07Z</dcterms:modified>
</cp:coreProperties>
</file>