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5" r:id="rId6"/>
    <p:sldId id="266" r:id="rId7"/>
    <p:sldId id="267" r:id="rId8"/>
    <p:sldId id="268"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3" autoAdjust="0"/>
    <p:restoredTop sz="94660"/>
  </p:normalViewPr>
  <p:slideViewPr>
    <p:cSldViewPr snapToGrid="0">
      <p:cViewPr varScale="1">
        <p:scale>
          <a:sx n="37" d="100"/>
          <a:sy n="37" d="100"/>
        </p:scale>
        <p:origin x="72" y="11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458624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193358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710535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2422981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6052D6-B960-482E-B47A-5D42F0BB12A7}" type="datetimeFigureOut">
              <a:rPr lang="en-US" smtClean="0"/>
              <a:t>4/19/2018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90794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6052D6-B960-482E-B47A-5D42F0BB12A7}"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3299090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6052D6-B960-482E-B47A-5D42F0BB12A7}" type="datetimeFigureOut">
              <a:rPr lang="en-US" smtClean="0"/>
              <a:t>4/19/2018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33411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6052D6-B960-482E-B47A-5D42F0BB12A7}" type="datetimeFigureOut">
              <a:rPr lang="en-US" smtClean="0"/>
              <a:t>4/19/2018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022071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052D6-B960-482E-B47A-5D42F0BB12A7}" type="datetimeFigureOut">
              <a:rPr lang="en-US" smtClean="0"/>
              <a:t>4/19/2018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4138024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6052D6-B960-482E-B47A-5D42F0BB12A7}"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427773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6052D6-B960-482E-B47A-5D42F0BB12A7}" type="datetimeFigureOut">
              <a:rPr lang="en-US" smtClean="0"/>
              <a:t>4/19/2018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071316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6052D6-B960-482E-B47A-5D42F0BB12A7}" type="datetimeFigureOut">
              <a:rPr lang="en-US" smtClean="0"/>
              <a:t>4/19/2018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73A8F7-3049-4FC0-ABDC-E1D76A4E8DE5}" type="slidenum">
              <a:rPr lang="en-US" smtClean="0"/>
              <a:t>‹#›</a:t>
            </a:fld>
            <a:endParaRPr lang="en-US"/>
          </a:p>
        </p:txBody>
      </p:sp>
    </p:spTree>
    <p:extLst>
      <p:ext uri="{BB962C8B-B14F-4D97-AF65-F5344CB8AC3E}">
        <p14:creationId xmlns:p14="http://schemas.microsoft.com/office/powerpoint/2010/main" val="4208840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7919"/>
            <a:ext cx="12192000" cy="984738"/>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Buscar la presencia de Dios cambia tu </a:t>
            </a:r>
            <a:r>
              <a:rPr lang="es-AR" b="1" u="sng" dirty="0" smtClean="0">
                <a:latin typeface="Times New Roman" panose="02020603050405020304" pitchFamily="18" charset="0"/>
                <a:cs typeface="Times New Roman" panose="02020603050405020304" pitchFamily="18" charset="0"/>
              </a:rPr>
              <a:t>perspectiva 3</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165230" y="6025662"/>
            <a:ext cx="6260123" cy="586154"/>
          </a:xfrm>
        </p:spPr>
        <p:txBody>
          <a:bodyPr>
            <a:normAutofit/>
          </a:bodyPr>
          <a:lstStyle/>
          <a:p>
            <a:pPr marL="0" indent="0" algn="ctr">
              <a:buNone/>
            </a:pPr>
            <a:r>
              <a:rPr lang="es-AR" sz="3600" b="1" dirty="0" smtClean="0">
                <a:latin typeface="Times New Roman" panose="02020603050405020304" pitchFamily="18" charset="0"/>
                <a:cs typeface="Times New Roman" panose="02020603050405020304" pitchFamily="18" charset="0"/>
              </a:rPr>
              <a:t>El triangulo del fuego de paz</a:t>
            </a:r>
            <a:endParaRPr lang="es-AR" sz="3600" b="1" dirty="0">
              <a:latin typeface="Times New Roman" panose="02020603050405020304" pitchFamily="18" charset="0"/>
              <a:cs typeface="Times New Roman" panose="02020603050405020304" pitchFamily="18" charset="0"/>
            </a:endParaRPr>
          </a:p>
        </p:txBody>
      </p:sp>
      <p:sp>
        <p:nvSpPr>
          <p:cNvPr id="4" name="Isosceles Triangle 3"/>
          <p:cNvSpPr/>
          <p:nvPr/>
        </p:nvSpPr>
        <p:spPr>
          <a:xfrm>
            <a:off x="2067339" y="984739"/>
            <a:ext cx="8882015" cy="482990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Isosceles Triangle 4"/>
          <p:cNvSpPr/>
          <p:nvPr/>
        </p:nvSpPr>
        <p:spPr>
          <a:xfrm>
            <a:off x="3856383" y="1969477"/>
            <a:ext cx="5208104" cy="3200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Image result for Flame"/>
          <p:cNvPicPr>
            <a:picLocks noChangeAspect="1" noChangeArrowheads="1"/>
          </p:cNvPicPr>
          <p:nvPr/>
        </p:nvPicPr>
        <p:blipFill rotWithShape="1">
          <a:blip r:embed="rId2">
            <a:extLst>
              <a:ext uri="{28A0092B-C50C-407E-A947-70E740481C1C}">
                <a14:useLocalDpi xmlns:a14="http://schemas.microsoft.com/office/drawing/2010/main" val="0"/>
              </a:ext>
            </a:extLst>
          </a:blip>
          <a:srcRect l="31579" t="18496" r="30263" b="15607"/>
          <a:stretch/>
        </p:blipFill>
        <p:spPr bwMode="auto">
          <a:xfrm>
            <a:off x="5720863" y="3024555"/>
            <a:ext cx="1500552" cy="1828800"/>
          </a:xfrm>
          <a:prstGeom prst="rect">
            <a:avLst/>
          </a:prstGeom>
          <a:solidFill>
            <a:schemeClr val="tx1"/>
          </a:solidFill>
        </p:spPr>
      </p:pic>
      <p:sp>
        <p:nvSpPr>
          <p:cNvPr id="7" name="Content Placeholder 2"/>
          <p:cNvSpPr txBox="1">
            <a:spLocks/>
          </p:cNvSpPr>
          <p:nvPr/>
        </p:nvSpPr>
        <p:spPr>
          <a:xfrm rot="3016963">
            <a:off x="6227831" y="3074991"/>
            <a:ext cx="3710717" cy="5861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Poder</a:t>
            </a:r>
            <a:endParaRPr lang="es-AR" sz="3600" b="1" dirty="0">
              <a:latin typeface="Times New Roman" panose="02020603050405020304" pitchFamily="18" charset="0"/>
              <a:cs typeface="Times New Roman" panose="02020603050405020304" pitchFamily="18" charset="0"/>
            </a:endParaRPr>
          </a:p>
        </p:txBody>
      </p:sp>
      <p:sp>
        <p:nvSpPr>
          <p:cNvPr id="8" name="Content Placeholder 2"/>
          <p:cNvSpPr txBox="1">
            <a:spLocks/>
          </p:cNvSpPr>
          <p:nvPr/>
        </p:nvSpPr>
        <p:spPr>
          <a:xfrm rot="18594004">
            <a:off x="2817121" y="2995372"/>
            <a:ext cx="4107076" cy="5861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Propósito</a:t>
            </a:r>
            <a:endParaRPr lang="es-AR" sz="3600" b="1" dirty="0">
              <a:latin typeface="Times New Roman" panose="02020603050405020304" pitchFamily="18" charset="0"/>
              <a:cs typeface="Times New Roman" panose="02020603050405020304" pitchFamily="18" charset="0"/>
            </a:endParaRPr>
          </a:p>
        </p:txBody>
      </p:sp>
      <p:sp>
        <p:nvSpPr>
          <p:cNvPr id="9" name="Content Placeholder 2"/>
          <p:cNvSpPr txBox="1">
            <a:spLocks/>
          </p:cNvSpPr>
          <p:nvPr/>
        </p:nvSpPr>
        <p:spPr>
          <a:xfrm>
            <a:off x="3470030" y="5240216"/>
            <a:ext cx="6260123" cy="5861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Presencia</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3756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BUSCANDO LA PRESENCIA DE DIOS-ADORAR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AR" sz="3600" b="1" dirty="0" smtClean="0">
                <a:latin typeface="Times New Roman" panose="02020603050405020304" pitchFamily="18" charset="0"/>
                <a:cs typeface="Times New Roman" panose="02020603050405020304" pitchFamily="18" charset="0"/>
              </a:rPr>
              <a:t> Cuatro atributos de la persona que puede ser usado por Dios  en el fuego destructor del conflicto</a:t>
            </a:r>
          </a:p>
          <a:p>
            <a:r>
              <a:rPr lang="es-AR" sz="3600" b="1" dirty="0" smtClean="0">
                <a:latin typeface="Times New Roman" panose="02020603050405020304" pitchFamily="18" charset="0"/>
                <a:cs typeface="Times New Roman" panose="02020603050405020304" pitchFamily="18" charset="0"/>
              </a:rPr>
              <a:t>El Primer atributo s la humildad</a:t>
            </a:r>
          </a:p>
          <a:p>
            <a:r>
              <a:rPr lang="es-AR" sz="3600" b="1" dirty="0" smtClean="0">
                <a:latin typeface="Times New Roman" panose="02020603050405020304" pitchFamily="18" charset="0"/>
                <a:cs typeface="Times New Roman" panose="02020603050405020304" pitchFamily="18" charset="0"/>
              </a:rPr>
              <a:t>El segundo atributo es el desear agradar a Dios</a:t>
            </a:r>
          </a:p>
          <a:p>
            <a:r>
              <a:rPr lang="es-AR" sz="3600" b="1" dirty="0" smtClean="0">
                <a:latin typeface="Times New Roman" panose="02020603050405020304" pitchFamily="18" charset="0"/>
                <a:cs typeface="Times New Roman" panose="02020603050405020304" pitchFamily="18" charset="0"/>
              </a:rPr>
              <a:t>El tercer atributo es la FE</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9114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Sin FE no podemos Agradar a Dios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AR" sz="3600" b="1" dirty="0" smtClean="0">
                <a:latin typeface="Times New Roman" panose="02020603050405020304" pitchFamily="18" charset="0"/>
                <a:cs typeface="Times New Roman" panose="02020603050405020304" pitchFamily="18" charset="0"/>
              </a:rPr>
              <a:t>“</a:t>
            </a:r>
            <a:r>
              <a:rPr lang="es-ES" sz="3600" dirty="0"/>
              <a:t>En realidad, sin fe es imposible agradar a Dios, ya que cualquiera que se acerca a Dios tiene que creer que él existe y que recompensa a quienes lo </a:t>
            </a:r>
            <a:r>
              <a:rPr lang="es-ES" sz="3600" dirty="0" smtClean="0"/>
              <a:t>buscan.</a:t>
            </a:r>
            <a:r>
              <a:rPr lang="es-AR" sz="3600" b="1" dirty="0" smtClean="0">
                <a:latin typeface="Times New Roman" panose="02020603050405020304" pitchFamily="18" charset="0"/>
                <a:cs typeface="Times New Roman" panose="02020603050405020304" pitchFamily="18" charset="0"/>
              </a:rPr>
              <a:t>” </a:t>
            </a:r>
            <a:r>
              <a:rPr lang="es-AR" sz="3600" b="1" dirty="0">
                <a:latin typeface="Times New Roman" panose="02020603050405020304" pitchFamily="18" charset="0"/>
                <a:cs typeface="Times New Roman" panose="02020603050405020304" pitchFamily="18" charset="0"/>
              </a:rPr>
              <a:t>Hebreos </a:t>
            </a:r>
            <a:r>
              <a:rPr lang="es-AR" sz="3600" b="1" dirty="0" smtClean="0">
                <a:latin typeface="Times New Roman" panose="02020603050405020304" pitchFamily="18" charset="0"/>
                <a:cs typeface="Times New Roman" panose="02020603050405020304" pitchFamily="18" charset="0"/>
              </a:rPr>
              <a:t>11:6</a:t>
            </a:r>
          </a:p>
          <a:p>
            <a:r>
              <a:rPr lang="es-AR" sz="3600" b="1" dirty="0" smtClean="0">
                <a:latin typeface="Times New Roman" panose="02020603050405020304" pitchFamily="18" charset="0"/>
                <a:cs typeface="Times New Roman" panose="02020603050405020304" pitchFamily="18" charset="0"/>
              </a:rPr>
              <a:t>la </a:t>
            </a:r>
            <a:r>
              <a:rPr lang="es-AR" sz="3600" b="1" dirty="0" smtClean="0">
                <a:latin typeface="Times New Roman" panose="02020603050405020304" pitchFamily="18" charset="0"/>
                <a:cs typeface="Times New Roman" panose="02020603050405020304" pitchFamily="18" charset="0"/>
              </a:rPr>
              <a:t>Fe </a:t>
            </a:r>
            <a:r>
              <a:rPr lang="es-AR" sz="3600" b="1" dirty="0" smtClean="0">
                <a:latin typeface="Times New Roman" panose="02020603050405020304" pitchFamily="18" charset="0"/>
                <a:cs typeface="Times New Roman" panose="02020603050405020304" pitchFamily="18" charset="0"/>
              </a:rPr>
              <a:t>es un regalo de Dios</a:t>
            </a:r>
            <a:endParaRPr lang="es-AR" sz="3600" b="1" dirty="0" smtClean="0">
              <a:latin typeface="Times New Roman" panose="02020603050405020304" pitchFamily="18" charset="0"/>
              <a:cs typeface="Times New Roman" panose="02020603050405020304" pitchFamily="18" charset="0"/>
            </a:endParaRPr>
          </a:p>
          <a:p>
            <a:r>
              <a:rPr lang="es-AR" sz="3600" b="1" dirty="0" smtClean="0">
                <a:latin typeface="Times New Roman" panose="02020603050405020304" pitchFamily="18" charset="0"/>
                <a:cs typeface="Times New Roman" panose="02020603050405020304" pitchFamily="18" charset="0"/>
              </a:rPr>
              <a:t>“</a:t>
            </a:r>
            <a:r>
              <a:rPr lang="es-ES" sz="3600" dirty="0"/>
              <a:t>Porque por gracia ustedes han sido salvados mediante la fe; esto no procede de ustedes, sino que es el regalo de Dios, </a:t>
            </a:r>
            <a:r>
              <a:rPr lang="es-ES" sz="3600" b="1" baseline="30000" dirty="0"/>
              <a:t>9 </a:t>
            </a:r>
            <a:r>
              <a:rPr lang="es-ES" sz="3600" dirty="0"/>
              <a:t>no por obras, para que nadie se jacte.</a:t>
            </a:r>
            <a:r>
              <a:rPr lang="es-AR" sz="3600" b="1" dirty="0">
                <a:latin typeface="Times New Roman" panose="02020603050405020304" pitchFamily="18" charset="0"/>
                <a:cs typeface="Times New Roman" panose="02020603050405020304" pitchFamily="18" charset="0"/>
              </a:rPr>
              <a:t>” Ef. </a:t>
            </a:r>
            <a:r>
              <a:rPr lang="es-AR" sz="3600" b="1" dirty="0" smtClean="0">
                <a:latin typeface="Times New Roman" panose="02020603050405020304" pitchFamily="18" charset="0"/>
                <a:cs typeface="Times New Roman" panose="02020603050405020304" pitchFamily="18" charset="0"/>
              </a:rPr>
              <a:t>2:8-9</a:t>
            </a:r>
          </a:p>
          <a:p>
            <a:r>
              <a:rPr lang="es-AR" sz="3600" b="1" dirty="0">
                <a:latin typeface="Times New Roman" panose="02020603050405020304" pitchFamily="18" charset="0"/>
                <a:cs typeface="Times New Roman" panose="02020603050405020304" pitchFamily="18" charset="0"/>
              </a:rPr>
              <a:t>La Fe crece al </a:t>
            </a:r>
            <a:r>
              <a:rPr lang="es-AR" sz="3600" b="1" dirty="0" err="1">
                <a:latin typeface="Times New Roman" panose="02020603050405020304" pitchFamily="18" charset="0"/>
                <a:cs typeface="Times New Roman" panose="02020603050405020304" pitchFamily="18" charset="0"/>
              </a:rPr>
              <a:t>oir</a:t>
            </a:r>
            <a:r>
              <a:rPr lang="es-AR" sz="3600" b="1" dirty="0">
                <a:latin typeface="Times New Roman" panose="02020603050405020304" pitchFamily="18" charset="0"/>
                <a:cs typeface="Times New Roman" panose="02020603050405020304" pitchFamily="18" charset="0"/>
              </a:rPr>
              <a:t> su palabra</a:t>
            </a:r>
          </a:p>
          <a:p>
            <a:r>
              <a:rPr lang="es-AR" sz="3600" b="1" dirty="0">
                <a:latin typeface="Times New Roman" panose="02020603050405020304" pitchFamily="18" charset="0"/>
                <a:cs typeface="Times New Roman" panose="02020603050405020304" pitchFamily="18" charset="0"/>
              </a:rPr>
              <a:t>“</a:t>
            </a:r>
            <a:r>
              <a:rPr lang="es-ES" sz="3600" dirty="0"/>
              <a:t>Así que la fe viene como resultado de oír el mensaje, y el mensaje que se oye es la palabra de Cristo.</a:t>
            </a:r>
            <a:r>
              <a:rPr lang="es-AR" sz="3600" b="1" dirty="0">
                <a:latin typeface="Times New Roman" panose="02020603050405020304" pitchFamily="18" charset="0"/>
                <a:cs typeface="Times New Roman" panose="02020603050405020304" pitchFamily="18" charset="0"/>
              </a:rPr>
              <a:t>” </a:t>
            </a:r>
            <a:r>
              <a:rPr lang="es-AR" sz="3600" b="1" dirty="0" err="1">
                <a:latin typeface="Times New Roman" panose="02020603050405020304" pitchFamily="18" charset="0"/>
                <a:cs typeface="Times New Roman" panose="02020603050405020304" pitchFamily="18" charset="0"/>
              </a:rPr>
              <a:t>Rom</a:t>
            </a:r>
            <a:r>
              <a:rPr lang="es-AR" sz="3600" b="1" dirty="0">
                <a:latin typeface="Times New Roman" panose="02020603050405020304" pitchFamily="18" charset="0"/>
                <a:cs typeface="Times New Roman" panose="02020603050405020304" pitchFamily="18" charset="0"/>
              </a:rPr>
              <a:t>. 10:17</a:t>
            </a:r>
          </a:p>
          <a:p>
            <a:endParaRPr lang="es-AR" sz="3600" b="1" dirty="0">
              <a:latin typeface="Times New Roman" panose="02020603050405020304" pitchFamily="18" charset="0"/>
              <a:cs typeface="Times New Roman" panose="02020603050405020304" pitchFamily="18" charset="0"/>
            </a:endParaRPr>
          </a:p>
          <a:p>
            <a:endParaRPr lang="es-AR" sz="3600" b="1" dirty="0">
              <a:latin typeface="Times New Roman" panose="02020603050405020304" pitchFamily="18" charset="0"/>
              <a:cs typeface="Times New Roman" panose="02020603050405020304" pitchFamily="18" charset="0"/>
            </a:endParaRP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0504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La </a:t>
            </a:r>
            <a:r>
              <a:rPr lang="es-AR" b="1" u="sng" dirty="0" smtClean="0">
                <a:latin typeface="Times New Roman" panose="02020603050405020304" pitchFamily="18" charset="0"/>
                <a:cs typeface="Times New Roman" panose="02020603050405020304" pitchFamily="18" charset="0"/>
              </a:rPr>
              <a:t>Fe</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386"/>
            <a:ext cx="12192000" cy="6154614"/>
          </a:xfrm>
        </p:spPr>
        <p:txBody>
          <a:bodyPr>
            <a:noAutofit/>
          </a:bodyPr>
          <a:lstStyle/>
          <a:p>
            <a:r>
              <a:rPr lang="es-AR" sz="4000" b="1" dirty="0" smtClean="0">
                <a:latin typeface="Times New Roman" panose="02020603050405020304" pitchFamily="18" charset="0"/>
                <a:cs typeface="Times New Roman" panose="02020603050405020304" pitchFamily="18" charset="0"/>
              </a:rPr>
              <a:t>L apalabra de Dios declara la verdad de Dios</a:t>
            </a:r>
          </a:p>
          <a:p>
            <a:r>
              <a:rPr lang="es-AR" sz="4000" b="1" dirty="0" smtClean="0">
                <a:latin typeface="Times New Roman" panose="02020603050405020304" pitchFamily="18" charset="0"/>
                <a:cs typeface="Times New Roman" panose="02020603050405020304" pitchFamily="18" charset="0"/>
              </a:rPr>
              <a:t>Escuchar su verdad produce FE</a:t>
            </a:r>
          </a:p>
          <a:p>
            <a:r>
              <a:rPr lang="es-AR" sz="4000" b="1" dirty="0">
                <a:latin typeface="Times New Roman" panose="02020603050405020304" pitchFamily="18" charset="0"/>
                <a:cs typeface="Times New Roman" panose="02020603050405020304" pitchFamily="18" charset="0"/>
              </a:rPr>
              <a:t>“</a:t>
            </a:r>
            <a:r>
              <a:rPr lang="es-ES" sz="4000" dirty="0"/>
              <a:t>Porque a nosotros, lo mismo que a ellos, se nos ha anunciado la buena noticia; pero el mensaje que escucharon no les sirvió de nada, porque no se unieron en la fe a los que habían prestado atención a ese mensaje.</a:t>
            </a:r>
            <a:r>
              <a:rPr lang="es-AR" sz="4000" b="1" dirty="0">
                <a:latin typeface="Times New Roman" panose="02020603050405020304" pitchFamily="18" charset="0"/>
                <a:cs typeface="Times New Roman" panose="02020603050405020304" pitchFamily="18" charset="0"/>
              </a:rPr>
              <a:t>” </a:t>
            </a:r>
            <a:r>
              <a:rPr lang="es-AR" sz="4000" b="1" dirty="0" err="1">
                <a:latin typeface="Times New Roman" panose="02020603050405020304" pitchFamily="18" charset="0"/>
                <a:cs typeface="Times New Roman" panose="02020603050405020304" pitchFamily="18" charset="0"/>
              </a:rPr>
              <a:t>Heb</a:t>
            </a:r>
            <a:r>
              <a:rPr lang="es-AR" sz="4000" b="1" dirty="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4:2</a:t>
            </a:r>
          </a:p>
          <a:p>
            <a:r>
              <a:rPr lang="es-AR" sz="4000" b="1" dirty="0" smtClean="0">
                <a:latin typeface="Times New Roman" panose="02020603050405020304" pitchFamily="18" charset="0"/>
                <a:cs typeface="Times New Roman" panose="02020603050405020304" pitchFamily="18" charset="0"/>
              </a:rPr>
              <a:t>La Fe impacta nuestras acciones y nuestras palabras</a:t>
            </a:r>
          </a:p>
          <a:p>
            <a:r>
              <a:rPr lang="es-AR" sz="4000" b="1" dirty="0">
                <a:latin typeface="Times New Roman" panose="02020603050405020304" pitchFamily="18" charset="0"/>
                <a:cs typeface="Times New Roman" panose="02020603050405020304" pitchFamily="18" charset="0"/>
              </a:rPr>
              <a:t>“</a:t>
            </a:r>
            <a:r>
              <a:rPr lang="es-ES" sz="4000" dirty="0"/>
              <a:t>Así también la fe por sí sola, si no tiene obras, está muerta.</a:t>
            </a:r>
            <a:r>
              <a:rPr lang="es-AR" sz="4000" b="1" dirty="0">
                <a:latin typeface="Times New Roman" panose="02020603050405020304" pitchFamily="18" charset="0"/>
                <a:cs typeface="Times New Roman" panose="02020603050405020304" pitchFamily="18" charset="0"/>
              </a:rPr>
              <a:t>” </a:t>
            </a:r>
            <a:r>
              <a:rPr lang="es-AR" sz="4000" b="1" dirty="0" err="1">
                <a:latin typeface="Times New Roman" panose="02020603050405020304" pitchFamily="18" charset="0"/>
                <a:cs typeface="Times New Roman" panose="02020603050405020304" pitchFamily="18" charset="0"/>
              </a:rPr>
              <a:t>Sant</a:t>
            </a:r>
            <a:r>
              <a:rPr lang="es-AR" sz="4000" b="1" dirty="0">
                <a:latin typeface="Times New Roman" panose="02020603050405020304" pitchFamily="18" charset="0"/>
                <a:cs typeface="Times New Roman" panose="02020603050405020304" pitchFamily="18" charset="0"/>
              </a:rPr>
              <a:t>. 2:17</a:t>
            </a:r>
          </a:p>
          <a:p>
            <a:endParaRPr lang="es-AR" sz="4000" b="1" dirty="0">
              <a:latin typeface="Times New Roman" panose="02020603050405020304" pitchFamily="18" charset="0"/>
              <a:cs typeface="Times New Roman" panose="02020603050405020304" pitchFamily="18" charset="0"/>
            </a:endParaRPr>
          </a:p>
          <a:p>
            <a:pPr marL="0" indent="0">
              <a:buNone/>
            </a:pPr>
            <a:endParaRPr lang="es-AR"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2347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La FE es como un Escudo que nos protege en el </a:t>
            </a:r>
            <a:r>
              <a:rPr lang="es-AR" b="1" u="sng" dirty="0" err="1" smtClean="0">
                <a:latin typeface="Times New Roman" panose="02020603050405020304" pitchFamily="18" charset="0"/>
                <a:cs typeface="Times New Roman" panose="02020603050405020304" pitchFamily="18" charset="0"/>
              </a:rPr>
              <a:t>fuefo</a:t>
            </a:r>
            <a:r>
              <a:rPr lang="es-AR" b="1" u="sng" dirty="0" smtClean="0">
                <a:latin typeface="Times New Roman" panose="02020603050405020304" pitchFamily="18" charset="0"/>
                <a:cs typeface="Times New Roman" panose="02020603050405020304" pitchFamily="18" charset="0"/>
              </a:rPr>
              <a:t> del conflicto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386"/>
            <a:ext cx="8745415" cy="6154614"/>
          </a:xfrm>
        </p:spPr>
        <p:txBody>
          <a:bodyPr>
            <a:noAutofit/>
          </a:bodyPr>
          <a:lstStyle/>
          <a:p>
            <a:endParaRPr lang="es-AR" sz="4000" b="1" dirty="0" smtClean="0">
              <a:latin typeface="Times New Roman" panose="02020603050405020304" pitchFamily="18" charset="0"/>
              <a:cs typeface="Times New Roman" panose="02020603050405020304" pitchFamily="18" charset="0"/>
            </a:endParaRPr>
          </a:p>
          <a:p>
            <a:r>
              <a:rPr lang="es-AR" sz="4000" b="1" dirty="0" smtClean="0">
                <a:latin typeface="Times New Roman" panose="02020603050405020304" pitchFamily="18" charset="0"/>
                <a:cs typeface="Times New Roman" panose="02020603050405020304" pitchFamily="18" charset="0"/>
              </a:rPr>
              <a:t>“</a:t>
            </a:r>
            <a:r>
              <a:rPr lang="es-ES" sz="4000" dirty="0"/>
              <a:t>Además de todo esto, tomen el escudo de la fe, con el cual pueden apagar todas las flechas encendidas del maligno.</a:t>
            </a:r>
            <a:r>
              <a:rPr lang="es-AR" sz="4000" b="1" dirty="0" smtClean="0">
                <a:latin typeface="Times New Roman" panose="02020603050405020304" pitchFamily="18" charset="0"/>
                <a:cs typeface="Times New Roman" panose="02020603050405020304" pitchFamily="18" charset="0"/>
              </a:rPr>
              <a:t>” Ef. </a:t>
            </a:r>
            <a:r>
              <a:rPr lang="es-AR" sz="4000" b="1" dirty="0" smtClean="0">
                <a:latin typeface="Times New Roman" panose="02020603050405020304" pitchFamily="18" charset="0"/>
                <a:cs typeface="Times New Roman" panose="02020603050405020304" pitchFamily="18" charset="0"/>
              </a:rPr>
              <a:t>6:16</a:t>
            </a:r>
            <a:endParaRPr lang="es-AR" sz="4000" b="1" dirty="0" smtClean="0">
              <a:latin typeface="Times New Roman" panose="02020603050405020304" pitchFamily="18" charset="0"/>
              <a:cs typeface="Times New Roman" panose="02020603050405020304" pitchFamily="18" charset="0"/>
            </a:endParaRPr>
          </a:p>
        </p:txBody>
      </p:sp>
      <p:pic>
        <p:nvPicPr>
          <p:cNvPr id="4" name="Picture 2" descr="Image result for escudo de la f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5414" y="1312985"/>
            <a:ext cx="3446585" cy="55450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1369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La FE</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AR" sz="3600" b="1" dirty="0" smtClean="0">
                <a:latin typeface="Times New Roman" panose="02020603050405020304" pitchFamily="18" charset="0"/>
                <a:cs typeface="Times New Roman" panose="02020603050405020304" pitchFamily="18" charset="0"/>
              </a:rPr>
              <a:t> Nuestra fe es en Cristo, no es de sabiduría humana ni con habilidades humanas y talentos</a:t>
            </a:r>
          </a:p>
          <a:p>
            <a:r>
              <a:rPr lang="es-AR" sz="3600" b="1" dirty="0" smtClean="0">
                <a:latin typeface="Times New Roman" panose="02020603050405020304" pitchFamily="18" charset="0"/>
                <a:cs typeface="Times New Roman" panose="02020603050405020304" pitchFamily="18" charset="0"/>
              </a:rPr>
              <a:t>“</a:t>
            </a:r>
            <a:r>
              <a:rPr lang="es-ES" sz="3600" dirty="0"/>
              <a:t>No les hablé ni les prediqué con palabras sabias y elocuentes, sino con demostración del poder del Espíritu, </a:t>
            </a:r>
            <a:r>
              <a:rPr lang="es-ES" sz="3600" b="1" baseline="30000" dirty="0"/>
              <a:t>5 </a:t>
            </a:r>
            <a:r>
              <a:rPr lang="es-ES" sz="3600" dirty="0"/>
              <a:t>para que la fe de ustedes no dependiera de la sabiduría humana, sino del poder de Dios.</a:t>
            </a:r>
            <a:r>
              <a:rPr lang="es-AR" sz="3600" b="1" dirty="0" smtClean="0">
                <a:latin typeface="Times New Roman" panose="02020603050405020304" pitchFamily="18" charset="0"/>
                <a:cs typeface="Times New Roman" panose="02020603050405020304" pitchFamily="18" charset="0"/>
              </a:rPr>
              <a:t>” 1 Corintios </a:t>
            </a:r>
            <a:r>
              <a:rPr lang="es-AR" sz="3600" b="1" dirty="0" smtClean="0">
                <a:latin typeface="Times New Roman" panose="02020603050405020304" pitchFamily="18" charset="0"/>
                <a:cs typeface="Times New Roman" panose="02020603050405020304" pitchFamily="18" charset="0"/>
              </a:rPr>
              <a:t>2:4-5</a:t>
            </a:r>
            <a:endParaRPr lang="es-AR"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6893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la </a:t>
            </a:r>
            <a:r>
              <a:rPr lang="es-AR" b="1" u="sng" dirty="0" smtClean="0">
                <a:latin typeface="Times New Roman" panose="02020603050405020304" pitchFamily="18" charset="0"/>
                <a:cs typeface="Times New Roman" panose="02020603050405020304" pitchFamily="18" charset="0"/>
              </a:rPr>
              <a:t>FE es importante</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AR" sz="3600" b="1" dirty="0" smtClean="0">
                <a:latin typeface="Times New Roman" panose="02020603050405020304" pitchFamily="18" charset="0"/>
                <a:cs typeface="Times New Roman" panose="02020603050405020304" pitchFamily="18" charset="0"/>
              </a:rPr>
              <a:t>El fuego destructor del conflicto prueba y refina nuestra FE</a:t>
            </a:r>
          </a:p>
          <a:p>
            <a:r>
              <a:rPr lang="es-AR" sz="3600" b="1" dirty="0" smtClean="0">
                <a:latin typeface="Times New Roman" panose="02020603050405020304" pitchFamily="18" charset="0"/>
                <a:cs typeface="Times New Roman" panose="02020603050405020304" pitchFamily="18" charset="0"/>
              </a:rPr>
              <a:t>“</a:t>
            </a:r>
            <a:r>
              <a:rPr lang="es-ES" sz="3600" dirty="0"/>
              <a:t>Esto es para ustedes motivo de gran alegría, a pesar de que hasta ahora han tenido que sufrir diversas pruebas por un tiempo. </a:t>
            </a:r>
            <a:r>
              <a:rPr lang="es-ES" sz="3600" b="1" baseline="30000" dirty="0"/>
              <a:t>7 </a:t>
            </a:r>
            <a:r>
              <a:rPr lang="es-ES" sz="3600" dirty="0"/>
              <a:t>El oro, aunque perecedero, se acrisola al fuego. Así también la fe de ustedes, que vale mucho más que el oro, al ser acrisolada por las pruebas demostrará que es digna de aprobación, gloria y honor cuando Jesucristo se revele.</a:t>
            </a:r>
            <a:r>
              <a:rPr lang="es-AR" sz="3600" b="1" dirty="0" smtClean="0">
                <a:latin typeface="Times New Roman" panose="02020603050405020304" pitchFamily="18" charset="0"/>
                <a:cs typeface="Times New Roman" panose="02020603050405020304" pitchFamily="18" charset="0"/>
              </a:rPr>
              <a:t>” 1 Pedro 1:6-7</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213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En ocasiones el dinero crea conflictos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AR" sz="3600" b="1" dirty="0" smtClean="0">
                <a:latin typeface="Times New Roman" panose="02020603050405020304" pitchFamily="18" charset="0"/>
                <a:cs typeface="Times New Roman" panose="02020603050405020304" pitchFamily="18" charset="0"/>
              </a:rPr>
              <a:t>Cuando nos enfocamos en el fuego destructor del conflicto en vez de buscar su confianza, eso nos puede a alejarnos de la fe</a:t>
            </a:r>
            <a:endParaRPr lang="es-AR" sz="3600" b="1" dirty="0" smtClean="0">
              <a:latin typeface="Times New Roman" panose="02020603050405020304" pitchFamily="18" charset="0"/>
              <a:cs typeface="Times New Roman" panose="02020603050405020304" pitchFamily="18" charset="0"/>
            </a:endParaRPr>
          </a:p>
          <a:p>
            <a:r>
              <a:rPr lang="es-AR" sz="3600" b="1" dirty="0" smtClean="0">
                <a:latin typeface="Times New Roman" panose="02020603050405020304" pitchFamily="18" charset="0"/>
                <a:cs typeface="Times New Roman" panose="02020603050405020304" pitchFamily="18" charset="0"/>
              </a:rPr>
              <a:t>“</a:t>
            </a:r>
            <a:r>
              <a:rPr lang="es-ES" sz="3600" dirty="0"/>
              <a:t>Porque el amor al dinero es la raíz de toda clase de males. Por codiciarlo, algunos se han desviado de la fe y se han causado </a:t>
            </a:r>
            <a:r>
              <a:rPr lang="es-ES" sz="3600" dirty="0" smtClean="0"/>
              <a:t>muchísimos </a:t>
            </a:r>
            <a:r>
              <a:rPr lang="es-ES" sz="3600" dirty="0"/>
              <a:t>sinsabores.</a:t>
            </a:r>
            <a:r>
              <a:rPr lang="es-AR" sz="3600" b="1" dirty="0" smtClean="0">
                <a:latin typeface="Times New Roman" panose="02020603050405020304" pitchFamily="18" charset="0"/>
                <a:cs typeface="Times New Roman" panose="02020603050405020304" pitchFamily="18" charset="0"/>
              </a:rPr>
              <a:t>” 1 Timoteo </a:t>
            </a:r>
            <a:r>
              <a:rPr lang="es-AR" sz="3600" b="1" dirty="0" smtClean="0">
                <a:latin typeface="Times New Roman" panose="02020603050405020304" pitchFamily="18" charset="0"/>
                <a:cs typeface="Times New Roman" panose="02020603050405020304" pitchFamily="18" charset="0"/>
              </a:rPr>
              <a:t>6:10</a:t>
            </a:r>
          </a:p>
          <a:p>
            <a:r>
              <a:rPr lang="es-AR" sz="3600" b="1" dirty="0" smtClean="0">
                <a:latin typeface="Times New Roman" panose="02020603050405020304" pitchFamily="18" charset="0"/>
                <a:cs typeface="Times New Roman" panose="02020603050405020304" pitchFamily="18" charset="0"/>
              </a:rPr>
              <a:t>Buscar la presencia de Dios anima a responder al conflicto al hacer decisiones de FE</a:t>
            </a:r>
            <a:endParaRPr lang="es-AR"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5193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Nota </a:t>
            </a:r>
            <a:r>
              <a:rPr lang="es-AR" b="1" u="sng" dirty="0" smtClean="0">
                <a:latin typeface="Times New Roman" panose="02020603050405020304" pitchFamily="18" charset="0"/>
                <a:cs typeface="Times New Roman" panose="02020603050405020304" pitchFamily="18" charset="0"/>
              </a:rPr>
              <a:t>Final: resumen clase 22</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386"/>
            <a:ext cx="12192000" cy="6154614"/>
          </a:xfrm>
        </p:spPr>
        <p:txBody>
          <a:bodyPr>
            <a:noAutofit/>
          </a:bodyPr>
          <a:lstStyle/>
          <a:p>
            <a:r>
              <a:rPr lang="es-AR" sz="4000" b="1" dirty="0" smtClean="0">
                <a:latin typeface="Times New Roman" panose="02020603050405020304" pitchFamily="18" charset="0"/>
                <a:cs typeface="Times New Roman" panose="02020603050405020304" pitchFamily="18" charset="0"/>
              </a:rPr>
              <a:t>El tercer atributo de l apersona que puede ser usada por Dios en los conflicto</a:t>
            </a:r>
          </a:p>
          <a:p>
            <a:r>
              <a:rPr lang="es-AR" sz="4000" b="1" dirty="0" smtClean="0">
                <a:latin typeface="Times New Roman" panose="02020603050405020304" pitchFamily="18" charset="0"/>
                <a:cs typeface="Times New Roman" panose="02020603050405020304" pitchFamily="18" charset="0"/>
              </a:rPr>
              <a:t>Es imposible agradar a Dios sin FE</a:t>
            </a:r>
          </a:p>
          <a:p>
            <a:r>
              <a:rPr lang="es-AR" sz="4000" b="1" dirty="0" smtClean="0">
                <a:latin typeface="Times New Roman" panose="02020603050405020304" pitchFamily="18" charset="0"/>
                <a:cs typeface="Times New Roman" panose="02020603050405020304" pitchFamily="18" charset="0"/>
              </a:rPr>
              <a:t>La fe crece por el oír la palabra de Dios</a:t>
            </a:r>
          </a:p>
          <a:p>
            <a:r>
              <a:rPr lang="es-AR" sz="4000" b="1" dirty="0" smtClean="0">
                <a:latin typeface="Times New Roman" panose="02020603050405020304" pitchFamily="18" charset="0"/>
                <a:cs typeface="Times New Roman" panose="02020603050405020304" pitchFamily="18" charset="0"/>
              </a:rPr>
              <a:t>La fe influencia tus palabras y acciones</a:t>
            </a:r>
          </a:p>
          <a:p>
            <a:r>
              <a:rPr lang="es-AR" sz="4000" b="1" dirty="0" smtClean="0">
                <a:latin typeface="Times New Roman" panose="02020603050405020304" pitchFamily="18" charset="0"/>
                <a:cs typeface="Times New Roman" panose="02020603050405020304" pitchFamily="18" charset="0"/>
              </a:rPr>
              <a:t>En el fuego de paz nuestra fe esta en Cristo no en nuestras habilidades</a:t>
            </a:r>
          </a:p>
          <a:p>
            <a:r>
              <a:rPr lang="es-AR" sz="4000" b="1" dirty="0" smtClean="0">
                <a:latin typeface="Times New Roman" panose="02020603050405020304" pitchFamily="18" charset="0"/>
                <a:cs typeface="Times New Roman" panose="02020603050405020304" pitchFamily="18" charset="0"/>
              </a:rPr>
              <a:t>Nuestra fe </a:t>
            </a:r>
            <a:r>
              <a:rPr lang="es-AR" sz="4000" b="1" smtClean="0">
                <a:latin typeface="Times New Roman" panose="02020603050405020304" pitchFamily="18" charset="0"/>
                <a:cs typeface="Times New Roman" panose="02020603050405020304" pitchFamily="18" charset="0"/>
              </a:rPr>
              <a:t>se prueba</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3298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TotalTime>
  <Words>461</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Buscar la presencia de Dios cambia tu perspectiva 3</vt:lpstr>
      <vt:lpstr>BUSCANDO LA PRESENCIA DE DIOS-ADORAR</vt:lpstr>
      <vt:lpstr>Sin FE no podemos Agradar a Dios</vt:lpstr>
      <vt:lpstr>La Fe</vt:lpstr>
      <vt:lpstr>La FE es como un Escudo que nos protege en el fuefo del conflicto</vt:lpstr>
      <vt:lpstr>La FE</vt:lpstr>
      <vt:lpstr>la FE es importante</vt:lpstr>
      <vt:lpstr>En ocasiones el dinero crea conflictos</vt:lpstr>
      <vt:lpstr>Nota Final: resumen clase 22</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Buscar la presencia de Dios cambia tu perspectiva</dc:title>
  <dc:creator>Jorge Muniz</dc:creator>
  <cp:lastModifiedBy>Jorge Muniz</cp:lastModifiedBy>
  <cp:revision>17</cp:revision>
  <dcterms:created xsi:type="dcterms:W3CDTF">2018-04-14T23:08:22Z</dcterms:created>
  <dcterms:modified xsi:type="dcterms:W3CDTF">2018-04-20T05:05:02Z</dcterms:modified>
</cp:coreProperties>
</file>