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8" r:id="rId3"/>
    <p:sldId id="258" r:id="rId4"/>
    <p:sldId id="272" r:id="rId5"/>
    <p:sldId id="277" r:id="rId6"/>
    <p:sldId id="279" r:id="rId7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2" autoAdjust="0"/>
    <p:restoredTop sz="94660"/>
  </p:normalViewPr>
  <p:slideViewPr>
    <p:cSldViewPr>
      <p:cViewPr varScale="1">
        <p:scale>
          <a:sx n="107" d="100"/>
          <a:sy n="107" d="100"/>
        </p:scale>
        <p:origin x="17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Натисніть, щоб змінити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0" y="4343400"/>
            <a:ext cx="34781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uk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формує</a:t>
            </a:r>
          </a:p>
          <a:p>
            <a:pPr algn="r"/>
            <a:r>
              <a:rPr lang="uk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Лідера ?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</a:t>
            </a:r>
            <a:r>
              <a:rPr lang="uk-UA" sz="3200" b="1" dirty="0">
                <a:solidFill>
                  <a:srgbClr val="FF0000"/>
                </a:solidFill>
              </a:rPr>
              <a:t>ь</a:t>
            </a:r>
            <a:r>
              <a:rPr lang="uk" sz="3200" b="1" dirty="0">
                <a:solidFill>
                  <a:srgbClr val="FF0000"/>
                </a:solidFill>
              </a:rPr>
              <a:t> керувати»</a:t>
            </a:r>
          </a:p>
          <a:p>
            <a:pPr algn="ctr"/>
            <a:r>
              <a:rPr lang="uk" sz="3200" b="1" dirty="0">
                <a:solidFill>
                  <a:srgbClr val="FF0000"/>
                </a:solidFill>
              </a:rPr>
              <a:t>Відео 6 </a:t>
            </a:r>
            <a:r>
              <a:rPr lang="uk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480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>
                <a:solidFill>
                  <a:srgbClr val="FFFF00"/>
                </a:solidFill>
                <a:latin typeface="avenir"/>
                <a:ea typeface="Times New Roman" panose="02020603050405020304" pitchFamily="18" charset="0"/>
                <a:cs typeface="Times New Roman" panose="02020603050405020304" pitchFamily="18" charset="0"/>
              </a:rPr>
              <a:t>Лідер з усіма сильними і слабкими сторонами взаємодіє з групою людей, щоб визначити наявну культуру, те, «як тут чинять», щоб розробити бачення найкращого майбутнього, а потім дати поштовх до дії. Вони необхідні для досягнення цього майбутнього і планування відбуваються з молитвою.</a:t>
            </a:r>
            <a:endParaRPr lang="uk-UA" sz="3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14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152400"/>
            <a:ext cx="89154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 робить вас лідером, яким ви </a:t>
            </a:r>
            <a:r>
              <a:rPr lang="uk-UA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є </a:t>
            </a:r>
            <a:r>
              <a:rPr lang="uk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сьогодні?</a:t>
            </a:r>
          </a:p>
          <a:p>
            <a:pPr algn="ctr"/>
            <a:endParaRPr lang="ru-RU" sz="3600" b="1" dirty="0">
              <a:latin typeface="Times New Roman" panose="02020603050405020304" pitchFamily="18" charset="0"/>
            </a:endParaRPr>
          </a:p>
          <a:p>
            <a:r>
              <a:rPr lang="uk" sz="2800" b="1" dirty="0">
                <a:latin typeface="Times New Roman" panose="02020603050405020304" pitchFamily="18" charset="0"/>
              </a:rPr>
              <a:t>1. Багаж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6D44EF-9C00-62FC-CCC1-370AFE79F001}"/>
              </a:ext>
            </a:extLst>
          </p:cNvPr>
          <p:cNvSpPr txBox="1"/>
          <p:nvPr/>
        </p:nvSpPr>
        <p:spPr>
          <a:xfrm>
            <a:off x="762000" y="2182505"/>
            <a:ext cx="6858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Послідовність народження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Освіта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09212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 робить вас лідером, яким ви сьогодні?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800" b="1" dirty="0">
                <a:latin typeface="Times New Roman" panose="02020603050405020304" pitchFamily="18" charset="0"/>
              </a:rPr>
              <a:t>1. Багаж</a:t>
            </a:r>
          </a:p>
          <a:p>
            <a:r>
              <a:rPr lang="uk" sz="2800" b="1" dirty="0">
                <a:latin typeface="Times New Roman" panose="02020603050405020304" pitchFamily="18" charset="0"/>
              </a:rPr>
              <a:t>2. Життєвий досвід</a:t>
            </a:r>
          </a:p>
          <a:p>
            <a:r>
              <a:rPr lang="uk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7D4788-C81F-76CE-4750-0EB339BE1F74}"/>
              </a:ext>
            </a:extLst>
          </p:cNvPr>
          <p:cNvSpPr txBox="1"/>
          <p:nvPr/>
        </p:nvSpPr>
        <p:spPr>
          <a:xfrm>
            <a:off x="762000" y="22098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Напишіть історію свого життя.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Зосередьтеся на подіях, які вплинули на вас.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Люди, які вплинули на вас.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Суттєві обставини, що вплинули на напрямок вашого життя.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Попросіть Бога </a:t>
            </a:r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спрямувати</a:t>
            </a:r>
            <a:r>
              <a:rPr lang="u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ваші думки.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Шукайте шлях, яким Бог вів вас протягом багатьох років.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0205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 робить вас лідером, яким ви сьогодні?</a:t>
            </a:r>
          </a:p>
          <a:p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800" b="1" dirty="0">
                <a:latin typeface="Times New Roman" panose="02020603050405020304" pitchFamily="18" charset="0"/>
              </a:rPr>
              <a:t>1. Багаж</a:t>
            </a:r>
          </a:p>
          <a:p>
            <a:r>
              <a:rPr lang="uk" sz="2800" b="1" dirty="0">
                <a:latin typeface="Times New Roman" panose="02020603050405020304" pitchFamily="18" charset="0"/>
              </a:rPr>
              <a:t>2. Життєвий досвід</a:t>
            </a:r>
          </a:p>
          <a:p>
            <a:r>
              <a:rPr lang="uk" sz="2800" b="1" dirty="0">
                <a:latin typeface="Times New Roman" panose="02020603050405020304" pitchFamily="18" charset="0"/>
              </a:rPr>
              <a:t>3. Духовні дари</a:t>
            </a:r>
          </a:p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1 Коринтян 12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Римлян 12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Ефесян 4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1 Петра 4:10 та інші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78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19553</TotalTime>
  <Words>212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avenir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24</cp:revision>
  <cp:lastPrinted>2016-07-01T17:46:02Z</cp:lastPrinted>
  <dcterms:created xsi:type="dcterms:W3CDTF">2016-06-02T20:10:49Z</dcterms:created>
  <dcterms:modified xsi:type="dcterms:W3CDTF">2023-03-17T19:49:17Z</dcterms:modified>
</cp:coreProperties>
</file>