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68" r:id="rId2"/>
    <p:sldId id="545" r:id="rId3"/>
    <p:sldId id="640" r:id="rId4"/>
    <p:sldId id="435" r:id="rId5"/>
    <p:sldId id="468" r:id="rId6"/>
    <p:sldId id="627" r:id="rId7"/>
    <p:sldId id="626" r:id="rId8"/>
    <p:sldId id="628" r:id="rId9"/>
    <p:sldId id="6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5" autoAdjust="0"/>
    <p:restoredTop sz="94660"/>
  </p:normalViewPr>
  <p:slideViewPr>
    <p:cSldViewPr snapToGrid="0">
      <p:cViewPr varScale="1">
        <p:scale>
          <a:sx n="43" d="100"/>
          <a:sy n="43" d="100"/>
        </p:scale>
        <p:origin x="42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9" d="100"/>
          <a:sy n="79" d="100"/>
        </p:scale>
        <p:origin x="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0FF6-4F02-41AF-9D79-9820270FCBD6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CFDA-6ECB-4984-BC1D-18C52F4245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25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609C5-75BB-4414-9338-7A1C0CAD17B5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F0A6-9DE7-4D4F-86C7-D6F614E294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90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BF0A6-9DE7-4D4F-86C7-D6F614E2948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18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2">
                  <a:lumMod val="40000"/>
                  <a:lumOff val="60000"/>
                </a:schemeClr>
              </a:gs>
              <a:gs pos="100000">
                <a:schemeClr val="bg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2" name="Picture 1" descr="Close up of a light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"/>
            <a:ext cx="5864352" cy="6851904"/>
          </a:xfrm>
          <a:prstGeom prst="rect">
            <a:avLst/>
          </a:prstGeom>
        </p:spPr>
      </p:pic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6012180" y="1850064"/>
            <a:ext cx="57734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E7ED-526C-43D7-BA41-7DEE51FD568E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F403F-04F5-4D09-800D-7870715B9ED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7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7687C-0397-4298-B160-26D34EC67B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0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65177-F084-49E7-ADEE-00812B3D582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11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422400" y="-54"/>
            <a:ext cx="1076545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940" y="2600325"/>
            <a:ext cx="10166316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4" name="Picture 13" descr="Close up of light filament of a half bulb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45079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940" y="1066800"/>
            <a:ext cx="10166316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C39ED-27B9-4997-BF90-3A238D0607E9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7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C4FCC-F745-44A0-B2E4-C91714F31EB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16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D0EA4-DCC4-4D4C-953F-F31E92EE505C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50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42F08-6BA5-45A1-80AB-C11AC921B6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9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D82A9-7CD7-4D15-868B-D8AF3086485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4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108712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108712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BC6A-4AB7-47F1-904A-90BC8DD816B4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23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0BC9A-EBF0-4E12-A1D3-DD221366B0A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2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Close up of a light bulb"/>
          <p:cNvGrpSpPr/>
          <p:nvPr userDrawn="1"/>
        </p:nvGrpSpPr>
        <p:grpSpPr>
          <a:xfrm>
            <a:off x="0" y="0"/>
            <a:ext cx="12188952" cy="6858000"/>
            <a:chOff x="0" y="0"/>
            <a:chExt cx="12188952" cy="6858000"/>
          </a:xfrm>
        </p:grpSpPr>
        <p:sp>
          <p:nvSpPr>
            <p:cNvPr id="2" name="Rectangle 1"/>
            <p:cNvSpPr/>
            <p:nvPr userDrawn="1"/>
          </p:nvSpPr>
          <p:spPr>
            <a:xfrm>
              <a:off x="0" y="0"/>
              <a:ext cx="12188952" cy="6858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445079" cy="6858000"/>
            </a:xfrm>
            <a:prstGeom prst="rect">
              <a:avLst/>
            </a:prstGeom>
          </p:spPr>
        </p:pic>
      </p:grp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  <a:extLst/>
          </a:lstStyle>
          <a:p>
            <a:fld id="{7157590A-740B-4548-A79B-F8E5167210D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en-US" dirty="0"/>
              <a:t>Add a footer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9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0" kern="1200">
          <a:solidFill>
            <a:schemeClr val="accent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Middle and High School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err="1"/>
              <a:t>Powerpoint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3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8C700-D101-46AC-8CCF-13A4E203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4657872"/>
          </a:xfrm>
        </p:spPr>
        <p:txBody>
          <a:bodyPr>
            <a:normAutofit/>
          </a:bodyPr>
          <a:lstStyle/>
          <a:p>
            <a:r>
              <a:rPr lang="en-US" sz="20000" dirty="0"/>
              <a:t>36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40B05-232E-4186-8648-AC3C1EE78D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29400"/>
            <a:ext cx="5773420" cy="9144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25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546A-1669-4560-BE54-419204047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12180" y="359898"/>
            <a:ext cx="5773420" cy="3423432"/>
          </a:xfrm>
        </p:spPr>
        <p:txBody>
          <a:bodyPr/>
          <a:lstStyle/>
          <a:p>
            <a:r>
              <a:rPr lang="en-US" dirty="0"/>
              <a:t>Inferencing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F6491-23A9-4BE9-9598-8E9821F02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2180" y="6686550"/>
            <a:ext cx="5773420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34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26119-22E4-4EB1-8464-65C52E7D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Reading Strategies and  Text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7ED43-BDB7-4024-A9AC-EB046815CC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Inferencing</a:t>
            </a:r>
            <a:r>
              <a:rPr lang="en-US" dirty="0"/>
              <a:t>- While your reading, think about what you know to make a guess about what you don’t  know.</a:t>
            </a:r>
          </a:p>
          <a:p>
            <a:endParaRPr lang="en-US" dirty="0"/>
          </a:p>
          <a:p>
            <a:r>
              <a:rPr lang="en-US" dirty="0"/>
              <a:t>You make inferences using clues in the text along with their own experiences to help them figure out what is not said.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0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4A9DE-5022-4EC8-8E05-1BF873D16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7EE97-2CCB-4C9C-A03D-9370AF4F9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looking for inferencing answers you must look for clues.  It is like the Context clues, you also look for clues.</a:t>
            </a:r>
          </a:p>
          <a:p>
            <a:endParaRPr lang="en-US" dirty="0"/>
          </a:p>
          <a:p>
            <a:r>
              <a:rPr lang="en-US" dirty="0"/>
              <a:t>The process we follow for Inferencing is to look at your knowledge that you have obtained by experience.  </a:t>
            </a:r>
          </a:p>
          <a:p>
            <a:r>
              <a:rPr lang="en-US" dirty="0"/>
              <a:t>We look at what we already know</a:t>
            </a:r>
          </a:p>
          <a:p>
            <a:r>
              <a:rPr lang="en-US" dirty="0"/>
              <a:t>Your read between the lines</a:t>
            </a:r>
          </a:p>
          <a:p>
            <a:r>
              <a:rPr lang="en-US" dirty="0"/>
              <a:t>Look at the facts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100560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F0249-4BAF-48AF-95AE-DFF775AD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Lesson- Practice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9BC98-6B5B-4289-A802-EDC0F3AF6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Dad and Mom told me to push the cart as they kept on placing bags and boxes into the cart.  The cart got heavier to push.</a:t>
            </a:r>
          </a:p>
          <a:p>
            <a:endParaRPr lang="en-US" dirty="0"/>
          </a:p>
          <a:p>
            <a:r>
              <a:rPr lang="en-US" dirty="0"/>
              <a:t>Inference:  Where am I?______________________</a:t>
            </a:r>
          </a:p>
          <a:p>
            <a:endParaRPr lang="en-US" dirty="0"/>
          </a:p>
          <a:p>
            <a:r>
              <a:rPr lang="en-US" dirty="0"/>
              <a:t>Clues: 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90962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D778C-75CA-4CF4-855E-47224F0DB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Lesson-Practice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8986B-5435-4701-A540-92B6698964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saw the dark sky filled with stars and the large glowing moon.  I laid down on my sleeping bag and heard the noises coming from the woods.</a:t>
            </a:r>
          </a:p>
          <a:p>
            <a:endParaRPr lang="en-US" dirty="0"/>
          </a:p>
          <a:p>
            <a:r>
              <a:rPr lang="en-US" dirty="0"/>
              <a:t>Inference:  What am I doing?_________________</a:t>
            </a:r>
          </a:p>
          <a:p>
            <a:endParaRPr lang="en-US" dirty="0"/>
          </a:p>
          <a:p>
            <a:r>
              <a:rPr lang="en-US" dirty="0"/>
              <a:t>Clues:_______________________________________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4223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0619-DE70-41A0-90B4-4850448F8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Lesson- Practice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2CA99-61DB-49AB-BF92-DAA4E2A2C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I went in, the suds fell on the window, and the water sprayed all around me.  Then their was a huge gust of air.</a:t>
            </a:r>
          </a:p>
          <a:p>
            <a:endParaRPr lang="en-US" dirty="0"/>
          </a:p>
          <a:p>
            <a:r>
              <a:rPr lang="en-US" dirty="0"/>
              <a:t> Inference:  Where am I?___________________</a:t>
            </a:r>
          </a:p>
          <a:p>
            <a:endParaRPr lang="en-US" dirty="0"/>
          </a:p>
          <a:p>
            <a:r>
              <a:rPr lang="en-US" dirty="0"/>
              <a:t>Clues:  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47422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FAB37-CB7F-4D54-8CC0-85EAE6A76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Inferring Lesson- Practice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2618-7D33-4832-A9EC-7985156B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As I walked into this place, I could smell the aroma of sweet perfume.  Many of the colors I saw were beautiful.  The vase I chose was gold with a blue ribbon. </a:t>
            </a:r>
          </a:p>
          <a:p>
            <a:endParaRPr lang="en-US" dirty="0"/>
          </a:p>
          <a:p>
            <a:r>
              <a:rPr lang="en-US" dirty="0"/>
              <a:t>Inference:  Where am I?_______________________</a:t>
            </a:r>
          </a:p>
          <a:p>
            <a:endParaRPr lang="en-US" dirty="0"/>
          </a:p>
          <a:p>
            <a:r>
              <a:rPr lang="en-US" dirty="0"/>
              <a:t>Clues:________________________________________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2163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dea design templat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Idea design slides.potx" id="{DF01E6A4-6AA1-422C-B26D-6A4BADE1B013}" vid="{6A88D988-B038-48EA-B513-AE1D8F325C3E}"/>
    </a:ext>
  </a:extLst>
</a:theme>
</file>

<file path=ppt/theme/theme2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Idea design slides(2)</Template>
  <TotalTime>7</TotalTime>
  <Words>295</Words>
  <Application>Microsoft Office PowerPoint</Application>
  <PresentationFormat>Widescreen</PresentationFormat>
  <Paragraphs>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Idea design template</vt:lpstr>
      <vt:lpstr>Middle and High School</vt:lpstr>
      <vt:lpstr>36</vt:lpstr>
      <vt:lpstr>Inferencing</vt:lpstr>
      <vt:lpstr>Reading Strategies and  Text Structures</vt:lpstr>
      <vt:lpstr>Inferring Lesson</vt:lpstr>
      <vt:lpstr>Inferring Lesson- Practice </vt:lpstr>
      <vt:lpstr>Inferring Lesson-Practice 1</vt:lpstr>
      <vt:lpstr>Inferring Lesson- Practice 2</vt:lpstr>
      <vt:lpstr>Inferring Lesson- Practice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Susan De La Fuente</dc:creator>
  <cp:lastModifiedBy>Susan De La Fuente</cp:lastModifiedBy>
  <cp:revision>2</cp:revision>
  <dcterms:created xsi:type="dcterms:W3CDTF">2018-05-07T14:22:17Z</dcterms:created>
  <dcterms:modified xsi:type="dcterms:W3CDTF">2018-05-07T21:44:02Z</dcterms:modified>
</cp:coreProperties>
</file>