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68" r:id="rId2"/>
    <p:sldId id="545" r:id="rId3"/>
    <p:sldId id="640" r:id="rId4"/>
    <p:sldId id="435" r:id="rId5"/>
    <p:sldId id="468" r:id="rId6"/>
    <p:sldId id="627" r:id="rId7"/>
    <p:sldId id="626" r:id="rId8"/>
    <p:sldId id="628" r:id="rId9"/>
    <p:sldId id="62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818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2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C700-D101-46AC-8CCF-13A4E20329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657872"/>
          </a:xfrm>
        </p:spPr>
        <p:txBody>
          <a:bodyPr>
            <a:normAutofit/>
          </a:bodyPr>
          <a:lstStyle/>
          <a:p>
            <a:r>
              <a:rPr lang="en-US" sz="20000" dirty="0"/>
              <a:t>36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840B05-232E-4186-8648-AC3C1EE78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629400"/>
            <a:ext cx="5773420" cy="9144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25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546A-1669-4560-BE54-419204047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3423432"/>
          </a:xfrm>
        </p:spPr>
        <p:txBody>
          <a:bodyPr/>
          <a:lstStyle/>
          <a:p>
            <a:r>
              <a:rPr lang="en-US" dirty="0"/>
              <a:t>Inferencing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F6491-23A9-4BE9-9598-8E9821F02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686550"/>
            <a:ext cx="577342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26119-22E4-4EB1-8464-65C52E7D1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Reading Strategies and  Text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ED43-BDB7-4024-A9AC-EB046815C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Inferencing</a:t>
            </a:r>
            <a:r>
              <a:rPr lang="en-US" dirty="0"/>
              <a:t>- While your reading, think about what you know to make a guess about what you don’t  know.</a:t>
            </a:r>
          </a:p>
          <a:p>
            <a:endParaRPr lang="en-US" dirty="0"/>
          </a:p>
          <a:p>
            <a:r>
              <a:rPr lang="en-US" dirty="0"/>
              <a:t>You make inferences using clues in the text along with their own experiences to help them figure out what is not said.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70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4A9DE-5022-4EC8-8E05-1BF873D16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Inferring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7EE97-2CCB-4C9C-A03D-9370AF4F9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looking for inferencing answers you must look for clues.  It is like the Context clues, you also look for clues.</a:t>
            </a:r>
          </a:p>
          <a:p>
            <a:endParaRPr lang="en-US" dirty="0"/>
          </a:p>
          <a:p>
            <a:r>
              <a:rPr lang="en-US" dirty="0"/>
              <a:t>The process we follow for Inferencing is to look at your knowledge that you have obtained by experience.  </a:t>
            </a:r>
          </a:p>
          <a:p>
            <a:r>
              <a:rPr lang="en-US" dirty="0"/>
              <a:t>We look at what we already know</a:t>
            </a:r>
          </a:p>
          <a:p>
            <a:r>
              <a:rPr lang="en-US" dirty="0"/>
              <a:t>Your read between the lines</a:t>
            </a:r>
          </a:p>
          <a:p>
            <a:r>
              <a:rPr lang="en-US" dirty="0"/>
              <a:t>Look at the facts and conclusions</a:t>
            </a:r>
          </a:p>
        </p:txBody>
      </p:sp>
    </p:spTree>
    <p:extLst>
      <p:ext uri="{BB962C8B-B14F-4D97-AF65-F5344CB8AC3E}">
        <p14:creationId xmlns:p14="http://schemas.microsoft.com/office/powerpoint/2010/main" val="100560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F0249-4BAF-48AF-95AE-DFF775AD8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Inferring Lesson- 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9BC98-6B5B-4289-A802-EDC0F3AF6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Dad and Mom told me to push the cart as they kept on placing bags and boxes into the cart.  The cart got heavier to push.</a:t>
            </a:r>
          </a:p>
          <a:p>
            <a:endParaRPr lang="en-US" dirty="0"/>
          </a:p>
          <a:p>
            <a:r>
              <a:rPr lang="en-US" dirty="0"/>
              <a:t>Inference:  Where am I?______________________</a:t>
            </a:r>
          </a:p>
          <a:p>
            <a:endParaRPr lang="en-US" dirty="0"/>
          </a:p>
          <a:p>
            <a:r>
              <a:rPr lang="en-US" dirty="0"/>
              <a:t>Clues: 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90962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D778C-75CA-4CF4-855E-47224F0DB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Inferring Lesson-Practice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8986B-5435-4701-A540-92B669896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saw the dark sky filled with stars and the large glowing moon.  I laid down on my sleeping bag and heard the noises coming from the woods.</a:t>
            </a:r>
          </a:p>
          <a:p>
            <a:endParaRPr lang="en-US" dirty="0"/>
          </a:p>
          <a:p>
            <a:r>
              <a:rPr lang="en-US" dirty="0"/>
              <a:t>Inference:  What am I doing?_________________</a:t>
            </a:r>
          </a:p>
          <a:p>
            <a:endParaRPr lang="en-US" dirty="0"/>
          </a:p>
          <a:p>
            <a:r>
              <a:rPr lang="en-US" dirty="0"/>
              <a:t>Clues:_______________________________________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42232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40619-DE70-41A0-90B4-4850448F8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Inferring Lesson- Practice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52CA99-61DB-49AB-BF92-DAA4E2A2C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I went in, the suds fell on the window, and the water sprayed all around me.  Then their was a huge gust of air.</a:t>
            </a:r>
          </a:p>
          <a:p>
            <a:endParaRPr lang="en-US" dirty="0"/>
          </a:p>
          <a:p>
            <a:r>
              <a:rPr lang="en-US" dirty="0"/>
              <a:t> Inference:  Where am I?___________________</a:t>
            </a:r>
          </a:p>
          <a:p>
            <a:endParaRPr lang="en-US" dirty="0"/>
          </a:p>
          <a:p>
            <a:r>
              <a:rPr lang="en-US" dirty="0"/>
              <a:t>Clues:  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474224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FAB37-CB7F-4D54-8CC0-85EAE6A76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Inferring Lesson- Practice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E2618-7D33-4832-A9EC-7985156BB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 As I walked into this place, I could smell the aroma of sweet perfume.  Many of the colors I saw were beautiful.  The vase I chose was gold with a blue ribbon. </a:t>
            </a:r>
          </a:p>
          <a:p>
            <a:endParaRPr lang="en-US" dirty="0"/>
          </a:p>
          <a:p>
            <a:r>
              <a:rPr lang="en-US" dirty="0"/>
              <a:t>Inference:  Where am I?_______________________</a:t>
            </a:r>
          </a:p>
          <a:p>
            <a:endParaRPr lang="en-US" dirty="0"/>
          </a:p>
          <a:p>
            <a:r>
              <a:rPr lang="en-US" dirty="0"/>
              <a:t>Clues:________________________________________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21635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7</TotalTime>
  <Words>295</Words>
  <Application>Microsoft Office PowerPoint</Application>
  <PresentationFormat>Widescreen</PresentationFormat>
  <Paragraphs>40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Verdana</vt:lpstr>
      <vt:lpstr>Wingdings 2</vt:lpstr>
      <vt:lpstr>Idea design template</vt:lpstr>
      <vt:lpstr>Middle and High School</vt:lpstr>
      <vt:lpstr>36</vt:lpstr>
      <vt:lpstr>Inferencing</vt:lpstr>
      <vt:lpstr>Reading Strategies and  Text Structures</vt:lpstr>
      <vt:lpstr>Inferring Lesson</vt:lpstr>
      <vt:lpstr>Inferring Lesson- Practice </vt:lpstr>
      <vt:lpstr>Inferring Lesson-Practice 1</vt:lpstr>
      <vt:lpstr>Inferring Lesson- Practice 2</vt:lpstr>
      <vt:lpstr>Inferring Lesson- Practice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2018-05-07T21:44:02Z</dcterms:modified>
</cp:coreProperties>
</file>