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  <p:sldMasterId id="2147483698" r:id="rId2"/>
    <p:sldMasterId id="2147483753" r:id="rId3"/>
  </p:sldMasterIdLst>
  <p:notesMasterIdLst>
    <p:notesMasterId r:id="rId17"/>
  </p:notesMasterIdLst>
  <p:handoutMasterIdLst>
    <p:handoutMasterId r:id="rId18"/>
  </p:handoutMasterIdLst>
  <p:sldIdLst>
    <p:sldId id="1005" r:id="rId4"/>
    <p:sldId id="1063" r:id="rId5"/>
    <p:sldId id="1043" r:id="rId6"/>
    <p:sldId id="1152" r:id="rId7"/>
    <p:sldId id="1048" r:id="rId8"/>
    <p:sldId id="1142" r:id="rId9"/>
    <p:sldId id="1153" r:id="rId10"/>
    <p:sldId id="1156" r:id="rId11"/>
    <p:sldId id="1154" r:id="rId12"/>
    <p:sldId id="1157" r:id="rId13"/>
    <p:sldId id="1155" r:id="rId14"/>
    <p:sldId id="1158" r:id="rId15"/>
    <p:sldId id="1042" r:id="rId16"/>
  </p:sldIdLst>
  <p:sldSz cx="12192000" cy="6858000"/>
  <p:notesSz cx="6858000" cy="9144000"/>
  <p:defaultTextStyle>
    <a:defPPr>
      <a:defRPr lang="fr-FR"/>
    </a:defPPr>
    <a:lvl1pPr marL="0" algn="l" defTabSz="9143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78" algn="l" defTabSz="9143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54" algn="l" defTabSz="9143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532" algn="l" defTabSz="9143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709" algn="l" defTabSz="9143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886" algn="l" defTabSz="9143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062" algn="l" defTabSz="9143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240" algn="l" defTabSz="9143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418" algn="l" defTabSz="9143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HOWEET" id="{D34E524A-D6EF-4CBC-A13A-51C3740B0549}">
          <p14:sldIdLst>
            <p14:sldId id="1005"/>
            <p14:sldId id="1063"/>
            <p14:sldId id="1043"/>
            <p14:sldId id="1152"/>
            <p14:sldId id="1048"/>
            <p14:sldId id="1142"/>
            <p14:sldId id="1153"/>
            <p14:sldId id="1156"/>
            <p14:sldId id="1154"/>
            <p14:sldId id="1157"/>
            <p14:sldId id="1155"/>
            <p14:sldId id="1158"/>
            <p14:sldId id="1042"/>
          </p14:sldIdLst>
        </p14:section>
        <p14:section name="CREDITS &amp; COPYRIGHTS" id="{96A22112-93F8-4FC4-92DC-51B794962ED1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251" userDrawn="1">
          <p15:clr>
            <a:srgbClr val="A4A3A4"/>
          </p15:clr>
        </p15:guide>
        <p15:guide id="3" orient="horz" pos="3159" userDrawn="1">
          <p15:clr>
            <a:srgbClr val="A4A3A4"/>
          </p15:clr>
        </p15:guide>
        <p15:guide id="5" orient="horz" pos="981" userDrawn="1">
          <p15:clr>
            <a:srgbClr val="A4A3A4"/>
          </p15:clr>
        </p15:guide>
        <p15:guide id="6" pos="3840" userDrawn="1">
          <p15:clr>
            <a:srgbClr val="A4A3A4"/>
          </p15:clr>
        </p15:guide>
        <p15:guide id="7" pos="575" userDrawn="1">
          <p15:clr>
            <a:srgbClr val="A4A3A4"/>
          </p15:clr>
        </p15:guide>
        <p15:guide id="8" pos="7105" userDrawn="1">
          <p15:clr>
            <a:srgbClr val="A4A3A4"/>
          </p15:clr>
        </p15:guide>
        <p15:guide id="9" pos="7408" userDrawn="1">
          <p15:clr>
            <a:srgbClr val="A4A3A4"/>
          </p15:clr>
        </p15:guide>
        <p15:guide id="10" pos="303" userDrawn="1">
          <p15:clr>
            <a:srgbClr val="A4A3A4"/>
          </p15:clr>
        </p15:guide>
        <p15:guide id="11" pos="1965" userDrawn="1">
          <p15:clr>
            <a:srgbClr val="A4A3A4"/>
          </p15:clr>
        </p15:guide>
        <p15:guide id="12" pos="5715" userDrawn="1">
          <p15:clr>
            <a:srgbClr val="A4A3A4"/>
          </p15:clr>
        </p15:guide>
        <p15:guide id="13" pos="4384" userDrawn="1">
          <p15:clr>
            <a:srgbClr val="A4A3A4"/>
          </p15:clr>
        </p15:guide>
        <p15:guide id="14" orient="horz" pos="3295" userDrawn="1">
          <p15:clr>
            <a:srgbClr val="A4A3A4"/>
          </p15:clr>
        </p15:guide>
        <p15:guide id="15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EVÍ ORTA" initials="LO" lastIdx="1" clrIdx="0">
    <p:extLst>
      <p:ext uri="{19B8F6BF-5375-455C-9EA6-DF929625EA0E}">
        <p15:presenceInfo xmlns:p15="http://schemas.microsoft.com/office/powerpoint/2012/main" userId="4c6f1c24ce93d00e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4A36E"/>
    <a:srgbClr val="D0343C"/>
    <a:srgbClr val="8DB1C4"/>
    <a:srgbClr val="3D4149"/>
    <a:srgbClr val="615474"/>
    <a:srgbClr val="F9BE75"/>
    <a:srgbClr val="E4625C"/>
    <a:srgbClr val="403551"/>
    <a:srgbClr val="CECFCE"/>
    <a:srgbClr val="E4E4E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929F9F4-4A8F-4326-A1B4-22849713DDAB}" styleName="Style foncé 1 - Accentuation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AF606853-7671-496A-8E4F-DF71F8EC918B}" styleName="Style foncé 1 - Accentuation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7CE84F3-28C3-443E-9E96-99CF82512B78}" styleName="Style foncé 1 - Accentuation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FD4443E-F989-4FC4-A0C8-D5A2AF1F390B}" styleName="Style foncé 1 - Accentuation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25E5076-3810-47DD-B79F-674D7AD40C01}" styleName="Style foncé 1 - Accentuation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8034E78-7F5D-4C2E-B375-FC64B27BC917}" styleName="Style foncé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93296810-A885-4BE3-A3E7-6D5BEEA58F35}" styleName="Style moyen 2 - Accentuation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Style moyen 2 - Accentuation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985" autoAdjust="0"/>
    <p:restoredTop sz="95417" autoAdjust="0"/>
  </p:normalViewPr>
  <p:slideViewPr>
    <p:cSldViewPr>
      <p:cViewPr varScale="1">
        <p:scale>
          <a:sx n="74" d="100"/>
          <a:sy n="74" d="100"/>
        </p:scale>
        <p:origin x="294" y="54"/>
      </p:cViewPr>
      <p:guideLst>
        <p:guide orient="horz" pos="2251"/>
        <p:guide orient="horz" pos="3159"/>
        <p:guide orient="horz" pos="981"/>
        <p:guide pos="3840"/>
        <p:guide pos="575"/>
        <p:guide pos="7105"/>
        <p:guide pos="7408"/>
        <p:guide pos="303"/>
        <p:guide pos="1965"/>
        <p:guide pos="5715"/>
        <p:guide pos="4384"/>
        <p:guide orient="horz" pos="3295"/>
        <p:guide orient="horz" pos="2160"/>
      </p:guideLst>
    </p:cSldViewPr>
  </p:slideViewPr>
  <p:outlineViewPr>
    <p:cViewPr>
      <p:scale>
        <a:sx n="33" d="100"/>
        <a:sy n="33" d="100"/>
      </p:scale>
      <p:origin x="0" y="-2850"/>
    </p:cViewPr>
  </p:outlineViewPr>
  <p:notesTextViewPr>
    <p:cViewPr>
      <p:scale>
        <a:sx n="150" d="100"/>
        <a:sy n="150" d="100"/>
      </p:scale>
      <p:origin x="0" y="0"/>
    </p:cViewPr>
  </p:notesTextViewPr>
  <p:notesViewPr>
    <p:cSldViewPr>
      <p:cViewPr varScale="1">
        <p:scale>
          <a:sx n="84" d="100"/>
          <a:sy n="84" d="100"/>
        </p:scale>
        <p:origin x="2976" y="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commentAuthors" Target="commentAuthor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7F14346-5585-4510-8E2C-2199F4C13AEF}" type="doc">
      <dgm:prSet loTypeId="urn:microsoft.com/office/officeart/2005/8/layout/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1ACE720A-CA89-425B-8566-96354843913F}">
      <dgm:prSet phldrT="[Texto]" custT="1"/>
      <dgm:spPr/>
      <dgm:t>
        <a:bodyPr/>
        <a:lstStyle/>
        <a:p>
          <a:r>
            <a:rPr lang="es-MX" sz="2000" dirty="0"/>
            <a:t>P1 Bajo</a:t>
          </a:r>
        </a:p>
      </dgm:t>
    </dgm:pt>
    <dgm:pt modelId="{747DFC68-7721-44CC-8425-E9DFB83DA12F}" type="parTrans" cxnId="{54D90789-CA27-42A8-BF13-0A0E197E783C}">
      <dgm:prSet/>
      <dgm:spPr/>
      <dgm:t>
        <a:bodyPr/>
        <a:lstStyle/>
        <a:p>
          <a:endParaRPr lang="es-MX" sz="2400"/>
        </a:p>
      </dgm:t>
    </dgm:pt>
    <dgm:pt modelId="{25DA544E-46C5-452A-AEC0-AF7BAD1BC49E}" type="sibTrans" cxnId="{54D90789-CA27-42A8-BF13-0A0E197E783C}">
      <dgm:prSet custT="1"/>
      <dgm:spPr/>
      <dgm:t>
        <a:bodyPr/>
        <a:lstStyle/>
        <a:p>
          <a:endParaRPr lang="es-MX" sz="1800"/>
        </a:p>
      </dgm:t>
    </dgm:pt>
    <dgm:pt modelId="{ABD077E1-DA5C-48A2-8D79-40FF416C4626}">
      <dgm:prSet phldrT="[Texto]" custT="1"/>
      <dgm:spPr/>
      <dgm:t>
        <a:bodyPr/>
        <a:lstStyle/>
        <a:p>
          <a:r>
            <a:rPr lang="es-MX" sz="2000" dirty="0"/>
            <a:t>No dispuesto</a:t>
          </a:r>
        </a:p>
      </dgm:t>
    </dgm:pt>
    <dgm:pt modelId="{1BD33298-0011-4191-AEF6-E9F2030D4DB6}" type="parTrans" cxnId="{6802A960-05BD-402D-9943-4EB5AEEAC389}">
      <dgm:prSet/>
      <dgm:spPr/>
      <dgm:t>
        <a:bodyPr/>
        <a:lstStyle/>
        <a:p>
          <a:endParaRPr lang="es-MX" sz="2400"/>
        </a:p>
      </dgm:t>
    </dgm:pt>
    <dgm:pt modelId="{1725B717-F1C1-4FEA-9D99-5F910927B276}" type="sibTrans" cxnId="{6802A960-05BD-402D-9943-4EB5AEEAC389}">
      <dgm:prSet/>
      <dgm:spPr/>
      <dgm:t>
        <a:bodyPr/>
        <a:lstStyle/>
        <a:p>
          <a:endParaRPr lang="es-MX" sz="2400"/>
        </a:p>
      </dgm:t>
    </dgm:pt>
    <dgm:pt modelId="{0F288747-824A-4F2D-B6F7-7A9E8049B797}">
      <dgm:prSet phldrT="[Texto]" custT="1"/>
      <dgm:spPr/>
      <dgm:t>
        <a:bodyPr/>
        <a:lstStyle/>
        <a:p>
          <a:r>
            <a:rPr lang="es-MX" sz="2000" dirty="0"/>
            <a:t>P2 Moderado</a:t>
          </a:r>
        </a:p>
      </dgm:t>
    </dgm:pt>
    <dgm:pt modelId="{3D2A707A-172B-410C-A279-8067A4C287F6}" type="parTrans" cxnId="{1F58DAF5-A181-4847-A866-9552C6EFB5A9}">
      <dgm:prSet/>
      <dgm:spPr/>
      <dgm:t>
        <a:bodyPr/>
        <a:lstStyle/>
        <a:p>
          <a:endParaRPr lang="es-MX" sz="2400"/>
        </a:p>
      </dgm:t>
    </dgm:pt>
    <dgm:pt modelId="{C81F492E-6FB5-4EAC-8777-7F67648795D9}" type="sibTrans" cxnId="{1F58DAF5-A181-4847-A866-9552C6EFB5A9}">
      <dgm:prSet custT="1"/>
      <dgm:spPr/>
      <dgm:t>
        <a:bodyPr/>
        <a:lstStyle/>
        <a:p>
          <a:endParaRPr lang="es-MX" sz="1800"/>
        </a:p>
      </dgm:t>
    </dgm:pt>
    <dgm:pt modelId="{A8E60E0D-E411-4E3B-BC12-80649D850296}">
      <dgm:prSet phldrT="[Texto]" custT="1"/>
      <dgm:spPr/>
      <dgm:t>
        <a:bodyPr/>
        <a:lstStyle/>
        <a:p>
          <a:r>
            <a:rPr lang="es-MX" sz="2000" dirty="0"/>
            <a:t>Dispuesto</a:t>
          </a:r>
        </a:p>
      </dgm:t>
    </dgm:pt>
    <dgm:pt modelId="{35B7486B-C7C4-4C1E-832F-E0F3F28D2EBA}" type="parTrans" cxnId="{8871D608-47CC-4C86-9201-F69E38139962}">
      <dgm:prSet/>
      <dgm:spPr/>
      <dgm:t>
        <a:bodyPr/>
        <a:lstStyle/>
        <a:p>
          <a:endParaRPr lang="es-MX" sz="2400"/>
        </a:p>
      </dgm:t>
    </dgm:pt>
    <dgm:pt modelId="{B057912C-FAC4-4247-BE48-480A37DACC59}" type="sibTrans" cxnId="{8871D608-47CC-4C86-9201-F69E38139962}">
      <dgm:prSet/>
      <dgm:spPr/>
      <dgm:t>
        <a:bodyPr/>
        <a:lstStyle/>
        <a:p>
          <a:endParaRPr lang="es-MX" sz="2400"/>
        </a:p>
      </dgm:t>
    </dgm:pt>
    <dgm:pt modelId="{40489804-C470-4214-A64B-680597D30839}">
      <dgm:prSet phldrT="[Texto]" custT="1"/>
      <dgm:spPr/>
      <dgm:t>
        <a:bodyPr/>
        <a:lstStyle/>
        <a:p>
          <a:r>
            <a:rPr lang="es-MX" sz="2000" dirty="0"/>
            <a:t>P3 Moderado</a:t>
          </a:r>
        </a:p>
      </dgm:t>
    </dgm:pt>
    <dgm:pt modelId="{BD0EE360-D4CB-470F-B116-049E87DEA4EC}" type="parTrans" cxnId="{4BB66C61-0ACE-42DB-B6AF-8ABDE7C86496}">
      <dgm:prSet/>
      <dgm:spPr/>
      <dgm:t>
        <a:bodyPr/>
        <a:lstStyle/>
        <a:p>
          <a:endParaRPr lang="es-MX" sz="2400"/>
        </a:p>
      </dgm:t>
    </dgm:pt>
    <dgm:pt modelId="{065E4C01-DFE4-4775-953A-EAA0C5C70C43}" type="sibTrans" cxnId="{4BB66C61-0ACE-42DB-B6AF-8ABDE7C86496}">
      <dgm:prSet custT="1"/>
      <dgm:spPr/>
      <dgm:t>
        <a:bodyPr/>
        <a:lstStyle/>
        <a:p>
          <a:endParaRPr lang="es-MX" sz="1800"/>
        </a:p>
      </dgm:t>
    </dgm:pt>
    <dgm:pt modelId="{68FBD71E-BBE5-400E-A0F8-7946D434F5D1}">
      <dgm:prSet phldrT="[Texto]" custT="1"/>
      <dgm:spPr/>
      <dgm:t>
        <a:bodyPr/>
        <a:lstStyle/>
        <a:p>
          <a:r>
            <a:rPr lang="es-MX" sz="2000" dirty="0"/>
            <a:t>No dispuesto</a:t>
          </a:r>
        </a:p>
      </dgm:t>
    </dgm:pt>
    <dgm:pt modelId="{479D2EBF-94FC-4403-98BD-D85F4CA75C8C}" type="parTrans" cxnId="{0DACD800-C3C5-4D87-849A-F288994E9574}">
      <dgm:prSet/>
      <dgm:spPr/>
      <dgm:t>
        <a:bodyPr/>
        <a:lstStyle/>
        <a:p>
          <a:endParaRPr lang="es-MX" sz="2400"/>
        </a:p>
      </dgm:t>
    </dgm:pt>
    <dgm:pt modelId="{C002446D-D230-43C1-8777-B92D9E0BAE8E}" type="sibTrans" cxnId="{0DACD800-C3C5-4D87-849A-F288994E9574}">
      <dgm:prSet/>
      <dgm:spPr/>
      <dgm:t>
        <a:bodyPr/>
        <a:lstStyle/>
        <a:p>
          <a:endParaRPr lang="es-MX" sz="2400"/>
        </a:p>
      </dgm:t>
    </dgm:pt>
    <dgm:pt modelId="{C9224ADC-677B-4CB1-85C8-D5FACDAD78F6}">
      <dgm:prSet phldrT="[Texto]" custT="1"/>
      <dgm:spPr/>
      <dgm:t>
        <a:bodyPr/>
        <a:lstStyle/>
        <a:p>
          <a:r>
            <a:rPr lang="es-MX" sz="2000" dirty="0"/>
            <a:t>P4 Alto</a:t>
          </a:r>
        </a:p>
      </dgm:t>
    </dgm:pt>
    <dgm:pt modelId="{F3B8D9BA-BF71-422D-8CC7-DF36A3D42C66}" type="parTrans" cxnId="{316AC622-4262-4AFD-A888-08E3717F09B7}">
      <dgm:prSet/>
      <dgm:spPr/>
      <dgm:t>
        <a:bodyPr/>
        <a:lstStyle/>
        <a:p>
          <a:endParaRPr lang="es-MX" sz="2400"/>
        </a:p>
      </dgm:t>
    </dgm:pt>
    <dgm:pt modelId="{3DBA1B52-A28E-4115-BC98-3B110E950DF2}" type="sibTrans" cxnId="{316AC622-4262-4AFD-A888-08E3717F09B7}">
      <dgm:prSet/>
      <dgm:spPr/>
      <dgm:t>
        <a:bodyPr/>
        <a:lstStyle/>
        <a:p>
          <a:endParaRPr lang="es-MX" sz="2400"/>
        </a:p>
      </dgm:t>
    </dgm:pt>
    <dgm:pt modelId="{098BDF7C-1F35-4BC7-9C1D-5004106115E5}">
      <dgm:prSet phldrT="[Texto]" custT="1"/>
      <dgm:spPr/>
      <dgm:t>
        <a:bodyPr/>
        <a:lstStyle/>
        <a:p>
          <a:r>
            <a:rPr lang="es-MX" sz="2000" dirty="0"/>
            <a:t>No hábil</a:t>
          </a:r>
        </a:p>
      </dgm:t>
    </dgm:pt>
    <dgm:pt modelId="{49FEC3DB-488C-472D-BBB5-BD2BAD995DA8}" type="parTrans" cxnId="{C5FE9BD4-2A91-4983-8A3C-B96D1CD74E45}">
      <dgm:prSet/>
      <dgm:spPr/>
      <dgm:t>
        <a:bodyPr/>
        <a:lstStyle/>
        <a:p>
          <a:endParaRPr lang="es-MX" sz="2400"/>
        </a:p>
      </dgm:t>
    </dgm:pt>
    <dgm:pt modelId="{ED4F921F-4291-4518-9E1C-A39C0C1ADE5F}" type="sibTrans" cxnId="{C5FE9BD4-2A91-4983-8A3C-B96D1CD74E45}">
      <dgm:prSet/>
      <dgm:spPr/>
      <dgm:t>
        <a:bodyPr/>
        <a:lstStyle/>
        <a:p>
          <a:endParaRPr lang="es-MX" sz="2400"/>
        </a:p>
      </dgm:t>
    </dgm:pt>
    <dgm:pt modelId="{D879D5E1-DE84-4B46-ABBD-14548E54F782}">
      <dgm:prSet phldrT="[Texto]" custT="1"/>
      <dgm:spPr/>
      <dgm:t>
        <a:bodyPr/>
        <a:lstStyle/>
        <a:p>
          <a:r>
            <a:rPr lang="es-MX" sz="2000" dirty="0"/>
            <a:t>Niñez-Preadolescente</a:t>
          </a:r>
        </a:p>
      </dgm:t>
    </dgm:pt>
    <dgm:pt modelId="{281AB6EC-7F7B-45E3-B311-B67ABDFD21E9}" type="parTrans" cxnId="{CF76B2EC-F21B-4917-82E1-891DC91643E0}">
      <dgm:prSet/>
      <dgm:spPr/>
      <dgm:t>
        <a:bodyPr/>
        <a:lstStyle/>
        <a:p>
          <a:endParaRPr lang="es-MX" sz="2400"/>
        </a:p>
      </dgm:t>
    </dgm:pt>
    <dgm:pt modelId="{8E52757A-B89E-4C29-A27E-3E740F9458DC}" type="sibTrans" cxnId="{CF76B2EC-F21B-4917-82E1-891DC91643E0}">
      <dgm:prSet/>
      <dgm:spPr/>
      <dgm:t>
        <a:bodyPr/>
        <a:lstStyle/>
        <a:p>
          <a:endParaRPr lang="es-MX" sz="2400"/>
        </a:p>
      </dgm:t>
    </dgm:pt>
    <dgm:pt modelId="{2FF60863-9452-4A69-B479-96E9050459EB}">
      <dgm:prSet phldrT="[Texto]" custT="1"/>
      <dgm:spPr/>
      <dgm:t>
        <a:bodyPr/>
        <a:lstStyle/>
        <a:p>
          <a:r>
            <a:rPr lang="es-MX" sz="2000" dirty="0"/>
            <a:t>12-13 años</a:t>
          </a:r>
        </a:p>
      </dgm:t>
    </dgm:pt>
    <dgm:pt modelId="{D9E91EE6-A6F2-486C-AC12-0CE1BD08489A}" type="parTrans" cxnId="{9BC34095-8E23-4143-9A5E-01B6B7016D34}">
      <dgm:prSet/>
      <dgm:spPr/>
      <dgm:t>
        <a:bodyPr/>
        <a:lstStyle/>
        <a:p>
          <a:endParaRPr lang="es-MX" sz="2400"/>
        </a:p>
      </dgm:t>
    </dgm:pt>
    <dgm:pt modelId="{702E0F45-61C5-4887-BD7D-6CBCC5061A8B}" type="sibTrans" cxnId="{9BC34095-8E23-4143-9A5E-01B6B7016D34}">
      <dgm:prSet/>
      <dgm:spPr/>
      <dgm:t>
        <a:bodyPr/>
        <a:lstStyle/>
        <a:p>
          <a:endParaRPr lang="es-MX" sz="2400"/>
        </a:p>
      </dgm:t>
    </dgm:pt>
    <dgm:pt modelId="{BE293AB4-FFF5-4601-BF10-A675361E99DF}">
      <dgm:prSet phldrT="[Texto]" custT="1"/>
      <dgm:spPr/>
      <dgm:t>
        <a:bodyPr/>
        <a:lstStyle/>
        <a:p>
          <a:r>
            <a:rPr lang="es-MX" sz="2000" dirty="0"/>
            <a:t>No hábil</a:t>
          </a:r>
        </a:p>
      </dgm:t>
    </dgm:pt>
    <dgm:pt modelId="{76D4EE7F-89D4-4512-8706-FBF6EC4E2553}" type="parTrans" cxnId="{70C8EB6B-AA40-4FD4-8A35-DD4205D9DCF0}">
      <dgm:prSet/>
      <dgm:spPr/>
      <dgm:t>
        <a:bodyPr/>
        <a:lstStyle/>
        <a:p>
          <a:endParaRPr lang="es-MX"/>
        </a:p>
      </dgm:t>
    </dgm:pt>
    <dgm:pt modelId="{8EAD893E-DF92-4E66-B32E-69A2AC7AB9F9}" type="sibTrans" cxnId="{70C8EB6B-AA40-4FD4-8A35-DD4205D9DCF0}">
      <dgm:prSet/>
      <dgm:spPr/>
      <dgm:t>
        <a:bodyPr/>
        <a:lstStyle/>
        <a:p>
          <a:endParaRPr lang="es-MX"/>
        </a:p>
      </dgm:t>
    </dgm:pt>
    <dgm:pt modelId="{00C75AAB-2E43-4FFC-A071-CF59415F2E23}">
      <dgm:prSet phldrT="[Texto]" custT="1"/>
      <dgm:spPr/>
      <dgm:t>
        <a:bodyPr/>
        <a:lstStyle/>
        <a:p>
          <a:r>
            <a:rPr lang="es-MX" sz="2000" dirty="0"/>
            <a:t>Adolescente</a:t>
          </a:r>
        </a:p>
      </dgm:t>
    </dgm:pt>
    <dgm:pt modelId="{800E6BCB-4C82-4C32-BD66-3D0868AFF21C}" type="parTrans" cxnId="{8A9AEDCB-4BDB-4DFC-91F2-AB54631E579A}">
      <dgm:prSet/>
      <dgm:spPr/>
      <dgm:t>
        <a:bodyPr/>
        <a:lstStyle/>
        <a:p>
          <a:endParaRPr lang="es-MX"/>
        </a:p>
      </dgm:t>
    </dgm:pt>
    <dgm:pt modelId="{EEF046AF-7357-431D-AB07-CA3000498067}" type="sibTrans" cxnId="{8A9AEDCB-4BDB-4DFC-91F2-AB54631E579A}">
      <dgm:prSet/>
      <dgm:spPr/>
      <dgm:t>
        <a:bodyPr/>
        <a:lstStyle/>
        <a:p>
          <a:endParaRPr lang="es-MX"/>
        </a:p>
      </dgm:t>
    </dgm:pt>
    <dgm:pt modelId="{C619C4FA-2215-4C4B-84B2-FBDD7C800C98}">
      <dgm:prSet phldrT="[Texto]" custT="1"/>
      <dgm:spPr/>
      <dgm:t>
        <a:bodyPr/>
        <a:lstStyle/>
        <a:p>
          <a:r>
            <a:rPr lang="es-MX" sz="2000" dirty="0"/>
            <a:t>14-15 años</a:t>
          </a:r>
        </a:p>
      </dgm:t>
    </dgm:pt>
    <dgm:pt modelId="{871208F9-3636-4CED-A06E-6E3D304E78A3}" type="parTrans" cxnId="{E393A0DB-363D-4581-80A9-A87A3373A955}">
      <dgm:prSet/>
      <dgm:spPr/>
      <dgm:t>
        <a:bodyPr/>
        <a:lstStyle/>
        <a:p>
          <a:endParaRPr lang="es-MX"/>
        </a:p>
      </dgm:t>
    </dgm:pt>
    <dgm:pt modelId="{F2726D4D-A65E-4C36-A593-FF7066FA98DD}" type="sibTrans" cxnId="{E393A0DB-363D-4581-80A9-A87A3373A955}">
      <dgm:prSet/>
      <dgm:spPr/>
      <dgm:t>
        <a:bodyPr/>
        <a:lstStyle/>
        <a:p>
          <a:endParaRPr lang="es-MX"/>
        </a:p>
      </dgm:t>
    </dgm:pt>
    <dgm:pt modelId="{2594B920-3FCA-430F-A473-64CA4FFB9CE6}">
      <dgm:prSet phldrT="[Texto]" custT="1"/>
      <dgm:spPr/>
      <dgm:t>
        <a:bodyPr/>
        <a:lstStyle/>
        <a:p>
          <a:r>
            <a:rPr lang="es-MX" sz="2000" dirty="0"/>
            <a:t>Hábil</a:t>
          </a:r>
        </a:p>
      </dgm:t>
    </dgm:pt>
    <dgm:pt modelId="{6BC10294-D05B-4BE4-B54E-F8BFA4C4A0DD}" type="parTrans" cxnId="{CB8C0621-BC16-4413-A8AC-17B8530D04DA}">
      <dgm:prSet/>
      <dgm:spPr/>
      <dgm:t>
        <a:bodyPr/>
        <a:lstStyle/>
        <a:p>
          <a:endParaRPr lang="es-MX"/>
        </a:p>
      </dgm:t>
    </dgm:pt>
    <dgm:pt modelId="{26DEC04B-FFEB-46FB-A5A2-041E2313BD2B}" type="sibTrans" cxnId="{CB8C0621-BC16-4413-A8AC-17B8530D04DA}">
      <dgm:prSet/>
      <dgm:spPr/>
      <dgm:t>
        <a:bodyPr/>
        <a:lstStyle/>
        <a:p>
          <a:endParaRPr lang="es-MX"/>
        </a:p>
      </dgm:t>
    </dgm:pt>
    <dgm:pt modelId="{F727DF0F-1626-4E7E-AE6A-A568434A9053}">
      <dgm:prSet phldrT="[Texto]" custT="1"/>
      <dgm:spPr/>
      <dgm:t>
        <a:bodyPr/>
        <a:lstStyle/>
        <a:p>
          <a:r>
            <a:rPr lang="es-MX" sz="2000" dirty="0"/>
            <a:t>Joven</a:t>
          </a:r>
        </a:p>
      </dgm:t>
    </dgm:pt>
    <dgm:pt modelId="{8BD5948C-12C2-46F3-8342-4576FE140D4F}" type="parTrans" cxnId="{6AEAF674-7315-4B9F-AAEC-83CB226A8813}">
      <dgm:prSet/>
      <dgm:spPr/>
      <dgm:t>
        <a:bodyPr/>
        <a:lstStyle/>
        <a:p>
          <a:endParaRPr lang="es-MX"/>
        </a:p>
      </dgm:t>
    </dgm:pt>
    <dgm:pt modelId="{BE6C2B61-8036-41DE-8418-191D1B2336FE}" type="sibTrans" cxnId="{6AEAF674-7315-4B9F-AAEC-83CB226A8813}">
      <dgm:prSet/>
      <dgm:spPr/>
      <dgm:t>
        <a:bodyPr/>
        <a:lstStyle/>
        <a:p>
          <a:endParaRPr lang="es-MX"/>
        </a:p>
      </dgm:t>
    </dgm:pt>
    <dgm:pt modelId="{E7F15746-04BB-4E9A-9860-17972A7E965F}">
      <dgm:prSet phldrT="[Texto]" custT="1"/>
      <dgm:spPr/>
      <dgm:t>
        <a:bodyPr/>
        <a:lstStyle/>
        <a:p>
          <a:r>
            <a:rPr lang="es-MX" sz="2000" dirty="0"/>
            <a:t>15-19 años</a:t>
          </a:r>
        </a:p>
      </dgm:t>
    </dgm:pt>
    <dgm:pt modelId="{B0BB6D16-B4D8-4E25-9553-FCE924D4E6D0}" type="parTrans" cxnId="{3957F375-1762-4C35-B9AD-2233EBEDB1EE}">
      <dgm:prSet/>
      <dgm:spPr/>
      <dgm:t>
        <a:bodyPr/>
        <a:lstStyle/>
        <a:p>
          <a:endParaRPr lang="es-MX"/>
        </a:p>
      </dgm:t>
    </dgm:pt>
    <dgm:pt modelId="{FA0F3537-D376-481C-B478-759BF638BD02}" type="sibTrans" cxnId="{3957F375-1762-4C35-B9AD-2233EBEDB1EE}">
      <dgm:prSet/>
      <dgm:spPr/>
      <dgm:t>
        <a:bodyPr/>
        <a:lstStyle/>
        <a:p>
          <a:endParaRPr lang="es-MX"/>
        </a:p>
      </dgm:t>
    </dgm:pt>
    <dgm:pt modelId="{57C061C5-12F3-4FC5-B01D-C1DA820BB3A0}">
      <dgm:prSet phldrT="[Texto]" custT="1"/>
      <dgm:spPr/>
      <dgm:t>
        <a:bodyPr/>
        <a:lstStyle/>
        <a:p>
          <a:r>
            <a:rPr lang="es-MX" sz="2000" dirty="0"/>
            <a:t>Dispuesto</a:t>
          </a:r>
        </a:p>
      </dgm:t>
    </dgm:pt>
    <dgm:pt modelId="{5F8FF839-B1B8-49ED-84FB-3030131AD4A5}" type="parTrans" cxnId="{085C957C-A0FB-4D2A-8C5D-F9B761EBB3E6}">
      <dgm:prSet/>
      <dgm:spPr/>
      <dgm:t>
        <a:bodyPr/>
        <a:lstStyle/>
        <a:p>
          <a:endParaRPr lang="es-MX"/>
        </a:p>
      </dgm:t>
    </dgm:pt>
    <dgm:pt modelId="{C63327D9-BBE1-43BD-BEFC-074D1898D69E}" type="sibTrans" cxnId="{085C957C-A0FB-4D2A-8C5D-F9B761EBB3E6}">
      <dgm:prSet/>
      <dgm:spPr/>
      <dgm:t>
        <a:bodyPr/>
        <a:lstStyle/>
        <a:p>
          <a:endParaRPr lang="es-MX"/>
        </a:p>
      </dgm:t>
    </dgm:pt>
    <dgm:pt modelId="{9BF93FA7-4FF1-428B-9E44-ADE9EFCC4E2D}">
      <dgm:prSet phldrT="[Texto]" custT="1"/>
      <dgm:spPr/>
      <dgm:t>
        <a:bodyPr/>
        <a:lstStyle/>
        <a:p>
          <a:r>
            <a:rPr lang="es-MX" sz="2000" dirty="0"/>
            <a:t>Hábil</a:t>
          </a:r>
        </a:p>
      </dgm:t>
    </dgm:pt>
    <dgm:pt modelId="{2DC66148-E19C-4204-954D-DBFCACD220BE}" type="parTrans" cxnId="{A04311F4-2DD9-499D-B339-3A182B5B1C6E}">
      <dgm:prSet/>
      <dgm:spPr/>
      <dgm:t>
        <a:bodyPr/>
        <a:lstStyle/>
        <a:p>
          <a:endParaRPr lang="es-MX"/>
        </a:p>
      </dgm:t>
    </dgm:pt>
    <dgm:pt modelId="{B3B06568-7F3D-4726-B60D-BA562388515A}" type="sibTrans" cxnId="{A04311F4-2DD9-499D-B339-3A182B5B1C6E}">
      <dgm:prSet/>
      <dgm:spPr/>
      <dgm:t>
        <a:bodyPr/>
        <a:lstStyle/>
        <a:p>
          <a:endParaRPr lang="es-MX"/>
        </a:p>
      </dgm:t>
    </dgm:pt>
    <dgm:pt modelId="{F13E05D6-605F-4814-BEE6-C5F36B6A9B40}">
      <dgm:prSet phldrT="[Texto]" custT="1"/>
      <dgm:spPr/>
      <dgm:t>
        <a:bodyPr/>
        <a:lstStyle/>
        <a:p>
          <a:r>
            <a:rPr lang="es-MX" sz="2000" dirty="0"/>
            <a:t>Jóvenes mayores</a:t>
          </a:r>
        </a:p>
      </dgm:t>
    </dgm:pt>
    <dgm:pt modelId="{BEE4D124-2999-4279-B5B8-333081785590}" type="parTrans" cxnId="{B849D72F-F477-4AC8-90D9-D6D12F51F5FD}">
      <dgm:prSet/>
      <dgm:spPr/>
      <dgm:t>
        <a:bodyPr/>
        <a:lstStyle/>
        <a:p>
          <a:endParaRPr lang="es-MX"/>
        </a:p>
      </dgm:t>
    </dgm:pt>
    <dgm:pt modelId="{79402C95-6A49-47CF-B4E2-40C620F73EBF}" type="sibTrans" cxnId="{B849D72F-F477-4AC8-90D9-D6D12F51F5FD}">
      <dgm:prSet/>
      <dgm:spPr/>
      <dgm:t>
        <a:bodyPr/>
        <a:lstStyle/>
        <a:p>
          <a:endParaRPr lang="es-MX"/>
        </a:p>
      </dgm:t>
    </dgm:pt>
    <dgm:pt modelId="{5A7A9557-A618-4981-8C78-C398E056CDF8}">
      <dgm:prSet phldrT="[Texto]" custT="1"/>
      <dgm:spPr/>
      <dgm:t>
        <a:bodyPr/>
        <a:lstStyle/>
        <a:p>
          <a:r>
            <a:rPr lang="es-MX" sz="2000" dirty="0"/>
            <a:t>+19 años</a:t>
          </a:r>
        </a:p>
      </dgm:t>
    </dgm:pt>
    <dgm:pt modelId="{8F4BC8AC-AC60-4EC9-80C3-DC1F53F9104E}" type="parTrans" cxnId="{7B305976-5C99-4864-BEA7-AD952BF93AC6}">
      <dgm:prSet/>
      <dgm:spPr/>
      <dgm:t>
        <a:bodyPr/>
        <a:lstStyle/>
        <a:p>
          <a:endParaRPr lang="es-MX"/>
        </a:p>
      </dgm:t>
    </dgm:pt>
    <dgm:pt modelId="{720BB651-C155-42B9-908E-C0D4677DC5FC}" type="sibTrans" cxnId="{7B305976-5C99-4864-BEA7-AD952BF93AC6}">
      <dgm:prSet/>
      <dgm:spPr/>
      <dgm:t>
        <a:bodyPr/>
        <a:lstStyle/>
        <a:p>
          <a:endParaRPr lang="es-MX"/>
        </a:p>
      </dgm:t>
    </dgm:pt>
    <dgm:pt modelId="{93CFA453-3889-42AB-A4DB-2899441AB5A3}" type="pres">
      <dgm:prSet presAssocID="{37F14346-5585-4510-8E2C-2199F4C13AEF}" presName="linearFlow" presStyleCnt="0">
        <dgm:presLayoutVars>
          <dgm:dir/>
          <dgm:animLvl val="lvl"/>
          <dgm:resizeHandles val="exact"/>
        </dgm:presLayoutVars>
      </dgm:prSet>
      <dgm:spPr/>
    </dgm:pt>
    <dgm:pt modelId="{EA0B6CED-5747-48F1-BA99-7811E13A3506}" type="pres">
      <dgm:prSet presAssocID="{1ACE720A-CA89-425B-8566-96354843913F}" presName="composite" presStyleCnt="0"/>
      <dgm:spPr/>
    </dgm:pt>
    <dgm:pt modelId="{AAD7A7D5-3A15-4CA0-ACB0-304CA1519A0C}" type="pres">
      <dgm:prSet presAssocID="{1ACE720A-CA89-425B-8566-96354843913F}" presName="parTx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477F928B-36B0-4936-83ED-F01A8DA36373}" type="pres">
      <dgm:prSet presAssocID="{1ACE720A-CA89-425B-8566-96354843913F}" presName="parSh" presStyleLbl="node1" presStyleIdx="0" presStyleCnt="4"/>
      <dgm:spPr/>
    </dgm:pt>
    <dgm:pt modelId="{192AE123-934D-40B1-B719-CC79DE4D6428}" type="pres">
      <dgm:prSet presAssocID="{1ACE720A-CA89-425B-8566-96354843913F}" presName="desTx" presStyleLbl="fgAcc1" presStyleIdx="0" presStyleCnt="4" custScaleX="119778">
        <dgm:presLayoutVars>
          <dgm:bulletEnabled val="1"/>
        </dgm:presLayoutVars>
      </dgm:prSet>
      <dgm:spPr/>
    </dgm:pt>
    <dgm:pt modelId="{F9418055-A789-446E-9D49-03357BF34D2E}" type="pres">
      <dgm:prSet presAssocID="{25DA544E-46C5-452A-AEC0-AF7BAD1BC49E}" presName="sibTrans" presStyleLbl="sibTrans2D1" presStyleIdx="0" presStyleCnt="3"/>
      <dgm:spPr/>
    </dgm:pt>
    <dgm:pt modelId="{AC2C3C2B-A61F-464E-99A2-A12218A9FFA4}" type="pres">
      <dgm:prSet presAssocID="{25DA544E-46C5-452A-AEC0-AF7BAD1BC49E}" presName="connTx" presStyleLbl="sibTrans2D1" presStyleIdx="0" presStyleCnt="3"/>
      <dgm:spPr/>
    </dgm:pt>
    <dgm:pt modelId="{44ACFF81-2224-48B9-8AFB-3ED8CE5083EA}" type="pres">
      <dgm:prSet presAssocID="{0F288747-824A-4F2D-B6F7-7A9E8049B797}" presName="composite" presStyleCnt="0"/>
      <dgm:spPr/>
    </dgm:pt>
    <dgm:pt modelId="{9D086246-8F42-42BF-AA69-68A8E4996F38}" type="pres">
      <dgm:prSet presAssocID="{0F288747-824A-4F2D-B6F7-7A9E8049B797}" presName="parTx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45A57B50-6B8E-4008-B627-17DE680006EE}" type="pres">
      <dgm:prSet presAssocID="{0F288747-824A-4F2D-B6F7-7A9E8049B797}" presName="parSh" presStyleLbl="node1" presStyleIdx="1" presStyleCnt="4" custLinFactNeighborX="-17041" custLinFactNeighborY="-2036"/>
      <dgm:spPr/>
    </dgm:pt>
    <dgm:pt modelId="{6B502B35-D235-4791-B8CF-C83B0430E5BB}" type="pres">
      <dgm:prSet presAssocID="{0F288747-824A-4F2D-B6F7-7A9E8049B797}" presName="desTx" presStyleLbl="fgAcc1" presStyleIdx="1" presStyleCnt="4" custScaleX="128904">
        <dgm:presLayoutVars>
          <dgm:bulletEnabled val="1"/>
        </dgm:presLayoutVars>
      </dgm:prSet>
      <dgm:spPr/>
    </dgm:pt>
    <dgm:pt modelId="{49396770-A252-4FD8-8D5E-AA9AA5AD68BB}" type="pres">
      <dgm:prSet presAssocID="{C81F492E-6FB5-4EAC-8777-7F67648795D9}" presName="sibTrans" presStyleLbl="sibTrans2D1" presStyleIdx="1" presStyleCnt="3"/>
      <dgm:spPr/>
    </dgm:pt>
    <dgm:pt modelId="{6D8B8C03-2D93-42BA-AF48-A6450E8C1377}" type="pres">
      <dgm:prSet presAssocID="{C81F492E-6FB5-4EAC-8777-7F67648795D9}" presName="connTx" presStyleLbl="sibTrans2D1" presStyleIdx="1" presStyleCnt="3"/>
      <dgm:spPr/>
    </dgm:pt>
    <dgm:pt modelId="{843D25C2-AFBD-4DA6-A3B6-9C2E35393E96}" type="pres">
      <dgm:prSet presAssocID="{40489804-C470-4214-A64B-680597D30839}" presName="composite" presStyleCnt="0"/>
      <dgm:spPr/>
    </dgm:pt>
    <dgm:pt modelId="{6C8F76F1-F6DF-45B6-AFD5-AE4F1026EECE}" type="pres">
      <dgm:prSet presAssocID="{40489804-C470-4214-A64B-680597D30839}" presName="parTx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50526F9A-88A3-46A8-8AA3-C656B2A6D579}" type="pres">
      <dgm:prSet presAssocID="{40489804-C470-4214-A64B-680597D30839}" presName="parSh" presStyleLbl="node1" presStyleIdx="2" presStyleCnt="4"/>
      <dgm:spPr/>
    </dgm:pt>
    <dgm:pt modelId="{0F90BAA8-A7B2-4EE8-A1E6-F635DECDB0ED}" type="pres">
      <dgm:prSet presAssocID="{40489804-C470-4214-A64B-680597D30839}" presName="desTx" presStyleLbl="fgAcc1" presStyleIdx="2" presStyleCnt="4" custScaleX="134991">
        <dgm:presLayoutVars>
          <dgm:bulletEnabled val="1"/>
        </dgm:presLayoutVars>
      </dgm:prSet>
      <dgm:spPr/>
    </dgm:pt>
    <dgm:pt modelId="{4C130048-7D1D-4CCC-8BEC-A62184E7E14A}" type="pres">
      <dgm:prSet presAssocID="{065E4C01-DFE4-4775-953A-EAA0C5C70C43}" presName="sibTrans" presStyleLbl="sibTrans2D1" presStyleIdx="2" presStyleCnt="3"/>
      <dgm:spPr/>
    </dgm:pt>
    <dgm:pt modelId="{38BB8441-FE93-4698-B338-139E6C5511E3}" type="pres">
      <dgm:prSet presAssocID="{065E4C01-DFE4-4775-953A-EAA0C5C70C43}" presName="connTx" presStyleLbl="sibTrans2D1" presStyleIdx="2" presStyleCnt="3"/>
      <dgm:spPr/>
    </dgm:pt>
    <dgm:pt modelId="{8734F6E6-0140-4030-B429-0B308EAB359C}" type="pres">
      <dgm:prSet presAssocID="{C9224ADC-677B-4CB1-85C8-D5FACDAD78F6}" presName="composite" presStyleCnt="0"/>
      <dgm:spPr/>
    </dgm:pt>
    <dgm:pt modelId="{159F20A1-FE78-473A-8528-B06FC6556EBC}" type="pres">
      <dgm:prSet presAssocID="{C9224ADC-677B-4CB1-85C8-D5FACDAD78F6}" presName="parTx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19BF635E-7B10-4938-9CFA-12BDB1DDA8CB}" type="pres">
      <dgm:prSet presAssocID="{C9224ADC-677B-4CB1-85C8-D5FACDAD78F6}" presName="parSh" presStyleLbl="node1" presStyleIdx="3" presStyleCnt="4"/>
      <dgm:spPr/>
    </dgm:pt>
    <dgm:pt modelId="{9CD346E6-26E0-4569-9728-6ADA43AD789A}" type="pres">
      <dgm:prSet presAssocID="{C9224ADC-677B-4CB1-85C8-D5FACDAD78F6}" presName="desTx" presStyleLbl="fgAcc1" presStyleIdx="3" presStyleCnt="4" custScaleX="132985">
        <dgm:presLayoutVars>
          <dgm:bulletEnabled val="1"/>
        </dgm:presLayoutVars>
      </dgm:prSet>
      <dgm:spPr/>
    </dgm:pt>
  </dgm:ptLst>
  <dgm:cxnLst>
    <dgm:cxn modelId="{0DACD800-C3C5-4D87-849A-F288994E9574}" srcId="{40489804-C470-4214-A64B-680597D30839}" destId="{68FBD71E-BBE5-400E-A0F8-7946D434F5D1}" srcOrd="0" destOrd="0" parTransId="{479D2EBF-94FC-4403-98BD-D85F4CA75C8C}" sibTransId="{C002446D-D230-43C1-8777-B92D9E0BAE8E}"/>
    <dgm:cxn modelId="{8871D608-47CC-4C86-9201-F69E38139962}" srcId="{0F288747-824A-4F2D-B6F7-7A9E8049B797}" destId="{A8E60E0D-E411-4E3B-BC12-80649D850296}" srcOrd="0" destOrd="0" parTransId="{35B7486B-C7C4-4C1E-832F-E0F3F28D2EBA}" sibTransId="{B057912C-FAC4-4247-BE48-480A37DACC59}"/>
    <dgm:cxn modelId="{D0480109-6C43-4C81-83DC-348C9610F872}" type="presOf" srcId="{ABD077E1-DA5C-48A2-8D79-40FF416C4626}" destId="{192AE123-934D-40B1-B719-CC79DE4D6428}" srcOrd="0" destOrd="0" presId="urn:microsoft.com/office/officeart/2005/8/layout/process3"/>
    <dgm:cxn modelId="{3F38FD11-3BC7-4DA6-A312-1ADBCBB4D694}" type="presOf" srcId="{0F288747-824A-4F2D-B6F7-7A9E8049B797}" destId="{9D086246-8F42-42BF-AA69-68A8E4996F38}" srcOrd="0" destOrd="0" presId="urn:microsoft.com/office/officeart/2005/8/layout/process3"/>
    <dgm:cxn modelId="{EBE93615-8F1C-449C-BA52-84798CC27B06}" type="presOf" srcId="{40489804-C470-4214-A64B-680597D30839}" destId="{6C8F76F1-F6DF-45B6-AFD5-AE4F1026EECE}" srcOrd="0" destOrd="0" presId="urn:microsoft.com/office/officeart/2005/8/layout/process3"/>
    <dgm:cxn modelId="{397BBB1B-9C2E-40E1-8AD3-E1DDC80A0D00}" type="presOf" srcId="{00C75AAB-2E43-4FFC-A071-CF59415F2E23}" destId="{6B502B35-D235-4791-B8CF-C83B0430E5BB}" srcOrd="0" destOrd="2" presId="urn:microsoft.com/office/officeart/2005/8/layout/process3"/>
    <dgm:cxn modelId="{B78DB41D-D09E-4877-9343-3F9BF91B6320}" type="presOf" srcId="{37F14346-5585-4510-8E2C-2199F4C13AEF}" destId="{93CFA453-3889-42AB-A4DB-2899441AB5A3}" srcOrd="0" destOrd="0" presId="urn:microsoft.com/office/officeart/2005/8/layout/process3"/>
    <dgm:cxn modelId="{CB8C0621-BC16-4413-A8AC-17B8530D04DA}" srcId="{40489804-C470-4214-A64B-680597D30839}" destId="{2594B920-3FCA-430F-A473-64CA4FFB9CE6}" srcOrd="1" destOrd="0" parTransId="{6BC10294-D05B-4BE4-B54E-F8BFA4C4A0DD}" sibTransId="{26DEC04B-FFEB-46FB-A5A2-041E2313BD2B}"/>
    <dgm:cxn modelId="{316AC622-4262-4AFD-A888-08E3717F09B7}" srcId="{37F14346-5585-4510-8E2C-2199F4C13AEF}" destId="{C9224ADC-677B-4CB1-85C8-D5FACDAD78F6}" srcOrd="3" destOrd="0" parTransId="{F3B8D9BA-BF71-422D-8CC7-DF36A3D42C66}" sibTransId="{3DBA1B52-A28E-4115-BC98-3B110E950DF2}"/>
    <dgm:cxn modelId="{B849D72F-F477-4AC8-90D9-D6D12F51F5FD}" srcId="{C9224ADC-677B-4CB1-85C8-D5FACDAD78F6}" destId="{F13E05D6-605F-4814-BEE6-C5F36B6A9B40}" srcOrd="2" destOrd="0" parTransId="{BEE4D124-2999-4279-B5B8-333081785590}" sibTransId="{79402C95-6A49-47CF-B4E2-40C620F73EBF}"/>
    <dgm:cxn modelId="{B478775C-02CA-44A0-95C1-6458CFE3BF87}" type="presOf" srcId="{2594B920-3FCA-430F-A473-64CA4FFB9CE6}" destId="{0F90BAA8-A7B2-4EE8-A1E6-F635DECDB0ED}" srcOrd="0" destOrd="1" presId="urn:microsoft.com/office/officeart/2005/8/layout/process3"/>
    <dgm:cxn modelId="{9292775D-E692-491F-AA6C-D8E069A545D0}" type="presOf" srcId="{C9224ADC-677B-4CB1-85C8-D5FACDAD78F6}" destId="{159F20A1-FE78-473A-8528-B06FC6556EBC}" srcOrd="0" destOrd="0" presId="urn:microsoft.com/office/officeart/2005/8/layout/process3"/>
    <dgm:cxn modelId="{6802A960-05BD-402D-9943-4EB5AEEAC389}" srcId="{1ACE720A-CA89-425B-8566-96354843913F}" destId="{ABD077E1-DA5C-48A2-8D79-40FF416C4626}" srcOrd="0" destOrd="0" parTransId="{1BD33298-0011-4191-AEF6-E9F2030D4DB6}" sibTransId="{1725B717-F1C1-4FEA-9D99-5F910927B276}"/>
    <dgm:cxn modelId="{4BB66C61-0ACE-42DB-B6AF-8ABDE7C86496}" srcId="{37F14346-5585-4510-8E2C-2199F4C13AEF}" destId="{40489804-C470-4214-A64B-680597D30839}" srcOrd="2" destOrd="0" parTransId="{BD0EE360-D4CB-470F-B116-049E87DEA4EC}" sibTransId="{065E4C01-DFE4-4775-953A-EAA0C5C70C43}"/>
    <dgm:cxn modelId="{59E9F66A-508F-41F0-8C5C-AB47A8EBFE95}" type="presOf" srcId="{C81F492E-6FB5-4EAC-8777-7F67648795D9}" destId="{49396770-A252-4FD8-8D5E-AA9AA5AD68BB}" srcOrd="0" destOrd="0" presId="urn:microsoft.com/office/officeart/2005/8/layout/process3"/>
    <dgm:cxn modelId="{70C8EB6B-AA40-4FD4-8A35-DD4205D9DCF0}" srcId="{0F288747-824A-4F2D-B6F7-7A9E8049B797}" destId="{BE293AB4-FFF5-4601-BF10-A675361E99DF}" srcOrd="1" destOrd="0" parTransId="{76D4EE7F-89D4-4512-8706-FBF6EC4E2553}" sibTransId="{8EAD893E-DF92-4E66-B32E-69A2AC7AB9F9}"/>
    <dgm:cxn modelId="{01FD2C6C-0F3B-43A5-A34C-480A72F7604E}" type="presOf" srcId="{E7F15746-04BB-4E9A-9860-17972A7E965F}" destId="{0F90BAA8-A7B2-4EE8-A1E6-F635DECDB0ED}" srcOrd="0" destOrd="3" presId="urn:microsoft.com/office/officeart/2005/8/layout/process3"/>
    <dgm:cxn modelId="{19814454-5DC0-45CD-9C4B-D7BBE53DCF3C}" type="presOf" srcId="{065E4C01-DFE4-4775-953A-EAA0C5C70C43}" destId="{4C130048-7D1D-4CCC-8BEC-A62184E7E14A}" srcOrd="0" destOrd="0" presId="urn:microsoft.com/office/officeart/2005/8/layout/process3"/>
    <dgm:cxn modelId="{6AEAF674-7315-4B9F-AAEC-83CB226A8813}" srcId="{40489804-C470-4214-A64B-680597D30839}" destId="{F727DF0F-1626-4E7E-AE6A-A568434A9053}" srcOrd="2" destOrd="0" parTransId="{8BD5948C-12C2-46F3-8342-4576FE140D4F}" sibTransId="{BE6C2B61-8036-41DE-8418-191D1B2336FE}"/>
    <dgm:cxn modelId="{16945355-B46B-4764-BD65-22C2254104BB}" type="presOf" srcId="{C81F492E-6FB5-4EAC-8777-7F67648795D9}" destId="{6D8B8C03-2D93-42BA-AF48-A6450E8C1377}" srcOrd="1" destOrd="0" presId="urn:microsoft.com/office/officeart/2005/8/layout/process3"/>
    <dgm:cxn modelId="{3957F375-1762-4C35-B9AD-2233EBEDB1EE}" srcId="{40489804-C470-4214-A64B-680597D30839}" destId="{E7F15746-04BB-4E9A-9860-17972A7E965F}" srcOrd="3" destOrd="0" parTransId="{B0BB6D16-B4D8-4E25-9553-FCE924D4E6D0}" sibTransId="{FA0F3537-D376-481C-B478-759BF638BD02}"/>
    <dgm:cxn modelId="{56CD6D56-4642-4B54-A912-FC97426EC030}" type="presOf" srcId="{57C061C5-12F3-4FC5-B01D-C1DA820BB3A0}" destId="{9CD346E6-26E0-4569-9728-6ADA43AD789A}" srcOrd="0" destOrd="0" presId="urn:microsoft.com/office/officeart/2005/8/layout/process3"/>
    <dgm:cxn modelId="{7B305976-5C99-4864-BEA7-AD952BF93AC6}" srcId="{C9224ADC-677B-4CB1-85C8-D5FACDAD78F6}" destId="{5A7A9557-A618-4981-8C78-C398E056CDF8}" srcOrd="3" destOrd="0" parTransId="{8F4BC8AC-AC60-4EC9-80C3-DC1F53F9104E}" sibTransId="{720BB651-C155-42B9-908E-C0D4677DC5FC}"/>
    <dgm:cxn modelId="{085C957C-A0FB-4D2A-8C5D-F9B761EBB3E6}" srcId="{C9224ADC-677B-4CB1-85C8-D5FACDAD78F6}" destId="{57C061C5-12F3-4FC5-B01D-C1DA820BB3A0}" srcOrd="0" destOrd="0" parTransId="{5F8FF839-B1B8-49ED-84FB-3030131AD4A5}" sibTransId="{C63327D9-BBE1-43BD-BEFC-074D1898D69E}"/>
    <dgm:cxn modelId="{54D90789-CA27-42A8-BF13-0A0E197E783C}" srcId="{37F14346-5585-4510-8E2C-2199F4C13AEF}" destId="{1ACE720A-CA89-425B-8566-96354843913F}" srcOrd="0" destOrd="0" parTransId="{747DFC68-7721-44CC-8425-E9DFB83DA12F}" sibTransId="{25DA544E-46C5-452A-AEC0-AF7BAD1BC49E}"/>
    <dgm:cxn modelId="{9BC34095-8E23-4143-9A5E-01B6B7016D34}" srcId="{1ACE720A-CA89-425B-8566-96354843913F}" destId="{2FF60863-9452-4A69-B479-96E9050459EB}" srcOrd="3" destOrd="0" parTransId="{D9E91EE6-A6F2-486C-AC12-0CE1BD08489A}" sibTransId="{702E0F45-61C5-4887-BD7D-6CBCC5061A8B}"/>
    <dgm:cxn modelId="{D78E2199-E26A-45CB-9BFC-12C145070812}" type="presOf" srcId="{C619C4FA-2215-4C4B-84B2-FBDD7C800C98}" destId="{6B502B35-D235-4791-B8CF-C83B0430E5BB}" srcOrd="0" destOrd="3" presId="urn:microsoft.com/office/officeart/2005/8/layout/process3"/>
    <dgm:cxn modelId="{65E35799-A2CB-4BEE-A03C-4D0EE4789551}" type="presOf" srcId="{68FBD71E-BBE5-400E-A0F8-7946D434F5D1}" destId="{0F90BAA8-A7B2-4EE8-A1E6-F635DECDB0ED}" srcOrd="0" destOrd="0" presId="urn:microsoft.com/office/officeart/2005/8/layout/process3"/>
    <dgm:cxn modelId="{26E8B89C-54CE-4D0C-91C7-556FA979B976}" type="presOf" srcId="{25DA544E-46C5-452A-AEC0-AF7BAD1BC49E}" destId="{AC2C3C2B-A61F-464E-99A2-A12218A9FFA4}" srcOrd="1" destOrd="0" presId="urn:microsoft.com/office/officeart/2005/8/layout/process3"/>
    <dgm:cxn modelId="{3624219E-1659-450B-966E-42DFBB2A2625}" type="presOf" srcId="{C9224ADC-677B-4CB1-85C8-D5FACDAD78F6}" destId="{19BF635E-7B10-4938-9CFA-12BDB1DDA8CB}" srcOrd="1" destOrd="0" presId="urn:microsoft.com/office/officeart/2005/8/layout/process3"/>
    <dgm:cxn modelId="{489AA89F-339E-47E0-B572-C58CA786B1AB}" type="presOf" srcId="{065E4C01-DFE4-4775-953A-EAA0C5C70C43}" destId="{38BB8441-FE93-4698-B338-139E6C5511E3}" srcOrd="1" destOrd="0" presId="urn:microsoft.com/office/officeart/2005/8/layout/process3"/>
    <dgm:cxn modelId="{BE1E28B5-08A7-42A4-9FCA-26783F35A8D2}" type="presOf" srcId="{40489804-C470-4214-A64B-680597D30839}" destId="{50526F9A-88A3-46A8-8AA3-C656B2A6D579}" srcOrd="1" destOrd="0" presId="urn:microsoft.com/office/officeart/2005/8/layout/process3"/>
    <dgm:cxn modelId="{85311AB6-218A-4E11-B382-9BB946A57C55}" type="presOf" srcId="{F727DF0F-1626-4E7E-AE6A-A568434A9053}" destId="{0F90BAA8-A7B2-4EE8-A1E6-F635DECDB0ED}" srcOrd="0" destOrd="2" presId="urn:microsoft.com/office/officeart/2005/8/layout/process3"/>
    <dgm:cxn modelId="{1742C5B6-A435-4DC3-898A-213D2FADDA76}" type="presOf" srcId="{F13E05D6-605F-4814-BEE6-C5F36B6A9B40}" destId="{9CD346E6-26E0-4569-9728-6ADA43AD789A}" srcOrd="0" destOrd="2" presId="urn:microsoft.com/office/officeart/2005/8/layout/process3"/>
    <dgm:cxn modelId="{95CC46BE-D9FB-4516-9A6D-6197D2BA460A}" type="presOf" srcId="{25DA544E-46C5-452A-AEC0-AF7BAD1BC49E}" destId="{F9418055-A789-446E-9D49-03357BF34D2E}" srcOrd="0" destOrd="0" presId="urn:microsoft.com/office/officeart/2005/8/layout/process3"/>
    <dgm:cxn modelId="{31E7A9BE-D17C-40C7-9EAD-3DC89DAA3795}" type="presOf" srcId="{1ACE720A-CA89-425B-8566-96354843913F}" destId="{477F928B-36B0-4936-83ED-F01A8DA36373}" srcOrd="1" destOrd="0" presId="urn:microsoft.com/office/officeart/2005/8/layout/process3"/>
    <dgm:cxn modelId="{8A9AEDCB-4BDB-4DFC-91F2-AB54631E579A}" srcId="{0F288747-824A-4F2D-B6F7-7A9E8049B797}" destId="{00C75AAB-2E43-4FFC-A071-CF59415F2E23}" srcOrd="2" destOrd="0" parTransId="{800E6BCB-4C82-4C32-BD66-3D0868AFF21C}" sibTransId="{EEF046AF-7357-431D-AB07-CA3000498067}"/>
    <dgm:cxn modelId="{6CC205CC-EFD5-4698-A6BD-D894096D611B}" type="presOf" srcId="{BE293AB4-FFF5-4601-BF10-A675361E99DF}" destId="{6B502B35-D235-4791-B8CF-C83B0430E5BB}" srcOrd="0" destOrd="1" presId="urn:microsoft.com/office/officeart/2005/8/layout/process3"/>
    <dgm:cxn modelId="{C5FE9BD4-2A91-4983-8A3C-B96D1CD74E45}" srcId="{1ACE720A-CA89-425B-8566-96354843913F}" destId="{098BDF7C-1F35-4BC7-9C1D-5004106115E5}" srcOrd="1" destOrd="0" parTransId="{49FEC3DB-488C-472D-BBB5-BD2BAD995DA8}" sibTransId="{ED4F921F-4291-4518-9E1C-A39C0C1ADE5F}"/>
    <dgm:cxn modelId="{748111D5-FC09-4C88-9752-B1995D8A35AC}" type="presOf" srcId="{9BF93FA7-4FF1-428B-9E44-ADE9EFCC4E2D}" destId="{9CD346E6-26E0-4569-9728-6ADA43AD789A}" srcOrd="0" destOrd="1" presId="urn:microsoft.com/office/officeart/2005/8/layout/process3"/>
    <dgm:cxn modelId="{64CC35D7-E397-496B-9CF9-7E23B0B96DE1}" type="presOf" srcId="{D879D5E1-DE84-4B46-ABBD-14548E54F782}" destId="{192AE123-934D-40B1-B719-CC79DE4D6428}" srcOrd="0" destOrd="2" presId="urn:microsoft.com/office/officeart/2005/8/layout/process3"/>
    <dgm:cxn modelId="{E393A0DB-363D-4581-80A9-A87A3373A955}" srcId="{0F288747-824A-4F2D-B6F7-7A9E8049B797}" destId="{C619C4FA-2215-4C4B-84B2-FBDD7C800C98}" srcOrd="3" destOrd="0" parTransId="{871208F9-3636-4CED-A06E-6E3D304E78A3}" sibTransId="{F2726D4D-A65E-4C36-A593-FF7066FA98DD}"/>
    <dgm:cxn modelId="{B9CA7EE1-9036-4D51-ACC5-B38A818EFE15}" type="presOf" srcId="{0F288747-824A-4F2D-B6F7-7A9E8049B797}" destId="{45A57B50-6B8E-4008-B627-17DE680006EE}" srcOrd="1" destOrd="0" presId="urn:microsoft.com/office/officeart/2005/8/layout/process3"/>
    <dgm:cxn modelId="{06861AE7-90DE-4D23-850D-8870EB144F3F}" type="presOf" srcId="{1ACE720A-CA89-425B-8566-96354843913F}" destId="{AAD7A7D5-3A15-4CA0-ACB0-304CA1519A0C}" srcOrd="0" destOrd="0" presId="urn:microsoft.com/office/officeart/2005/8/layout/process3"/>
    <dgm:cxn modelId="{6444CFE8-69AE-4825-BAC4-C8223A48D509}" type="presOf" srcId="{2FF60863-9452-4A69-B479-96E9050459EB}" destId="{192AE123-934D-40B1-B719-CC79DE4D6428}" srcOrd="0" destOrd="3" presId="urn:microsoft.com/office/officeart/2005/8/layout/process3"/>
    <dgm:cxn modelId="{CF76B2EC-F21B-4917-82E1-891DC91643E0}" srcId="{1ACE720A-CA89-425B-8566-96354843913F}" destId="{D879D5E1-DE84-4B46-ABBD-14548E54F782}" srcOrd="2" destOrd="0" parTransId="{281AB6EC-7F7B-45E3-B311-B67ABDFD21E9}" sibTransId="{8E52757A-B89E-4C29-A27E-3E740F9458DC}"/>
    <dgm:cxn modelId="{18176CEE-280F-4622-856D-9F2F9E763F42}" type="presOf" srcId="{5A7A9557-A618-4981-8C78-C398E056CDF8}" destId="{9CD346E6-26E0-4569-9728-6ADA43AD789A}" srcOrd="0" destOrd="3" presId="urn:microsoft.com/office/officeart/2005/8/layout/process3"/>
    <dgm:cxn modelId="{4A1DB0EF-5E4C-4D1F-ADE0-A39919DA8DFE}" type="presOf" srcId="{098BDF7C-1F35-4BC7-9C1D-5004106115E5}" destId="{192AE123-934D-40B1-B719-CC79DE4D6428}" srcOrd="0" destOrd="1" presId="urn:microsoft.com/office/officeart/2005/8/layout/process3"/>
    <dgm:cxn modelId="{A04311F4-2DD9-499D-B339-3A182B5B1C6E}" srcId="{C9224ADC-677B-4CB1-85C8-D5FACDAD78F6}" destId="{9BF93FA7-4FF1-428B-9E44-ADE9EFCC4E2D}" srcOrd="1" destOrd="0" parTransId="{2DC66148-E19C-4204-954D-DBFCACD220BE}" sibTransId="{B3B06568-7F3D-4726-B60D-BA562388515A}"/>
    <dgm:cxn modelId="{1F58DAF5-A181-4847-A866-9552C6EFB5A9}" srcId="{37F14346-5585-4510-8E2C-2199F4C13AEF}" destId="{0F288747-824A-4F2D-B6F7-7A9E8049B797}" srcOrd="1" destOrd="0" parTransId="{3D2A707A-172B-410C-A279-8067A4C287F6}" sibTransId="{C81F492E-6FB5-4EAC-8777-7F67648795D9}"/>
    <dgm:cxn modelId="{93DD19FF-2322-4271-92C4-409698CCDF01}" type="presOf" srcId="{A8E60E0D-E411-4E3B-BC12-80649D850296}" destId="{6B502B35-D235-4791-B8CF-C83B0430E5BB}" srcOrd="0" destOrd="0" presId="urn:microsoft.com/office/officeart/2005/8/layout/process3"/>
    <dgm:cxn modelId="{65BEB8DD-516C-4039-9E31-E8DE6B443417}" type="presParOf" srcId="{93CFA453-3889-42AB-A4DB-2899441AB5A3}" destId="{EA0B6CED-5747-48F1-BA99-7811E13A3506}" srcOrd="0" destOrd="0" presId="urn:microsoft.com/office/officeart/2005/8/layout/process3"/>
    <dgm:cxn modelId="{78E6F522-4AF8-4319-A11C-28829911C5C5}" type="presParOf" srcId="{EA0B6CED-5747-48F1-BA99-7811E13A3506}" destId="{AAD7A7D5-3A15-4CA0-ACB0-304CA1519A0C}" srcOrd="0" destOrd="0" presId="urn:microsoft.com/office/officeart/2005/8/layout/process3"/>
    <dgm:cxn modelId="{E7325020-6E32-492D-8F8F-29B6ADFD87CB}" type="presParOf" srcId="{EA0B6CED-5747-48F1-BA99-7811E13A3506}" destId="{477F928B-36B0-4936-83ED-F01A8DA36373}" srcOrd="1" destOrd="0" presId="urn:microsoft.com/office/officeart/2005/8/layout/process3"/>
    <dgm:cxn modelId="{404CEEAC-2AB7-4542-ACE7-33156C429BAC}" type="presParOf" srcId="{EA0B6CED-5747-48F1-BA99-7811E13A3506}" destId="{192AE123-934D-40B1-B719-CC79DE4D6428}" srcOrd="2" destOrd="0" presId="urn:microsoft.com/office/officeart/2005/8/layout/process3"/>
    <dgm:cxn modelId="{B2405BDB-19EE-4E86-A89D-B260A46EFA86}" type="presParOf" srcId="{93CFA453-3889-42AB-A4DB-2899441AB5A3}" destId="{F9418055-A789-446E-9D49-03357BF34D2E}" srcOrd="1" destOrd="0" presId="urn:microsoft.com/office/officeart/2005/8/layout/process3"/>
    <dgm:cxn modelId="{3FF89251-B444-45B2-8676-C4B9795581F7}" type="presParOf" srcId="{F9418055-A789-446E-9D49-03357BF34D2E}" destId="{AC2C3C2B-A61F-464E-99A2-A12218A9FFA4}" srcOrd="0" destOrd="0" presId="urn:microsoft.com/office/officeart/2005/8/layout/process3"/>
    <dgm:cxn modelId="{715EF731-7A59-44B9-A7DC-BE9C999943B8}" type="presParOf" srcId="{93CFA453-3889-42AB-A4DB-2899441AB5A3}" destId="{44ACFF81-2224-48B9-8AFB-3ED8CE5083EA}" srcOrd="2" destOrd="0" presId="urn:microsoft.com/office/officeart/2005/8/layout/process3"/>
    <dgm:cxn modelId="{88187448-AB2D-48B9-A3E1-CBCD36B8A576}" type="presParOf" srcId="{44ACFF81-2224-48B9-8AFB-3ED8CE5083EA}" destId="{9D086246-8F42-42BF-AA69-68A8E4996F38}" srcOrd="0" destOrd="0" presId="urn:microsoft.com/office/officeart/2005/8/layout/process3"/>
    <dgm:cxn modelId="{BD18372D-B3B5-4CF7-B737-66028E5A3425}" type="presParOf" srcId="{44ACFF81-2224-48B9-8AFB-3ED8CE5083EA}" destId="{45A57B50-6B8E-4008-B627-17DE680006EE}" srcOrd="1" destOrd="0" presId="urn:microsoft.com/office/officeart/2005/8/layout/process3"/>
    <dgm:cxn modelId="{F61FE9ED-BEA5-4E62-83F7-7C7973C8C35E}" type="presParOf" srcId="{44ACFF81-2224-48B9-8AFB-3ED8CE5083EA}" destId="{6B502B35-D235-4791-B8CF-C83B0430E5BB}" srcOrd="2" destOrd="0" presId="urn:microsoft.com/office/officeart/2005/8/layout/process3"/>
    <dgm:cxn modelId="{868CA62A-B85E-427D-95FE-411D1A375BFC}" type="presParOf" srcId="{93CFA453-3889-42AB-A4DB-2899441AB5A3}" destId="{49396770-A252-4FD8-8D5E-AA9AA5AD68BB}" srcOrd="3" destOrd="0" presId="urn:microsoft.com/office/officeart/2005/8/layout/process3"/>
    <dgm:cxn modelId="{0C2C7039-7F8D-40E1-8852-4460AB97BF65}" type="presParOf" srcId="{49396770-A252-4FD8-8D5E-AA9AA5AD68BB}" destId="{6D8B8C03-2D93-42BA-AF48-A6450E8C1377}" srcOrd="0" destOrd="0" presId="urn:microsoft.com/office/officeart/2005/8/layout/process3"/>
    <dgm:cxn modelId="{EC2C1A34-9301-440F-83E7-4F149AC9FC8C}" type="presParOf" srcId="{93CFA453-3889-42AB-A4DB-2899441AB5A3}" destId="{843D25C2-AFBD-4DA6-A3B6-9C2E35393E96}" srcOrd="4" destOrd="0" presId="urn:microsoft.com/office/officeart/2005/8/layout/process3"/>
    <dgm:cxn modelId="{C406CC31-5E35-4B34-BCD9-316F062DEABC}" type="presParOf" srcId="{843D25C2-AFBD-4DA6-A3B6-9C2E35393E96}" destId="{6C8F76F1-F6DF-45B6-AFD5-AE4F1026EECE}" srcOrd="0" destOrd="0" presId="urn:microsoft.com/office/officeart/2005/8/layout/process3"/>
    <dgm:cxn modelId="{D1E6D116-E946-4EB0-B32A-749750A202FA}" type="presParOf" srcId="{843D25C2-AFBD-4DA6-A3B6-9C2E35393E96}" destId="{50526F9A-88A3-46A8-8AA3-C656B2A6D579}" srcOrd="1" destOrd="0" presId="urn:microsoft.com/office/officeart/2005/8/layout/process3"/>
    <dgm:cxn modelId="{C3DFD92C-95A4-4FAB-A255-9779AFC27712}" type="presParOf" srcId="{843D25C2-AFBD-4DA6-A3B6-9C2E35393E96}" destId="{0F90BAA8-A7B2-4EE8-A1E6-F635DECDB0ED}" srcOrd="2" destOrd="0" presId="urn:microsoft.com/office/officeart/2005/8/layout/process3"/>
    <dgm:cxn modelId="{FC41F440-4C09-4D3B-BFE7-536DECF9E836}" type="presParOf" srcId="{93CFA453-3889-42AB-A4DB-2899441AB5A3}" destId="{4C130048-7D1D-4CCC-8BEC-A62184E7E14A}" srcOrd="5" destOrd="0" presId="urn:microsoft.com/office/officeart/2005/8/layout/process3"/>
    <dgm:cxn modelId="{06C9D030-52E6-4948-AD30-8086918EB037}" type="presParOf" srcId="{4C130048-7D1D-4CCC-8BEC-A62184E7E14A}" destId="{38BB8441-FE93-4698-B338-139E6C5511E3}" srcOrd="0" destOrd="0" presId="urn:microsoft.com/office/officeart/2005/8/layout/process3"/>
    <dgm:cxn modelId="{64BD16D9-03F7-492B-8225-FE66BC4881FF}" type="presParOf" srcId="{93CFA453-3889-42AB-A4DB-2899441AB5A3}" destId="{8734F6E6-0140-4030-B429-0B308EAB359C}" srcOrd="6" destOrd="0" presId="urn:microsoft.com/office/officeart/2005/8/layout/process3"/>
    <dgm:cxn modelId="{8988F357-0F31-4953-B133-EFC440DC19E1}" type="presParOf" srcId="{8734F6E6-0140-4030-B429-0B308EAB359C}" destId="{159F20A1-FE78-473A-8528-B06FC6556EBC}" srcOrd="0" destOrd="0" presId="urn:microsoft.com/office/officeart/2005/8/layout/process3"/>
    <dgm:cxn modelId="{BF79BE87-8F17-4B53-A81D-97F34653B97D}" type="presParOf" srcId="{8734F6E6-0140-4030-B429-0B308EAB359C}" destId="{19BF635E-7B10-4938-9CFA-12BDB1DDA8CB}" srcOrd="1" destOrd="0" presId="urn:microsoft.com/office/officeart/2005/8/layout/process3"/>
    <dgm:cxn modelId="{6E64740C-6008-49A2-A951-0501DA78DE52}" type="presParOf" srcId="{8734F6E6-0140-4030-B429-0B308EAB359C}" destId="{9CD346E6-26E0-4569-9728-6ADA43AD789A}" srcOrd="2" destOrd="0" presId="urn:microsoft.com/office/officeart/2005/8/layout/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77F928B-36B0-4936-83ED-F01A8DA36373}">
      <dsp:nvSpPr>
        <dsp:cNvPr id="0" name=""/>
        <dsp:cNvSpPr/>
      </dsp:nvSpPr>
      <dsp:spPr>
        <a:xfrm>
          <a:off x="15061" y="940777"/>
          <a:ext cx="1739936" cy="76001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000" kern="1200" dirty="0"/>
            <a:t>P1 Bajo</a:t>
          </a:r>
        </a:p>
      </dsp:txBody>
      <dsp:txXfrm>
        <a:off x="15061" y="940777"/>
        <a:ext cx="1739936" cy="506679"/>
      </dsp:txXfrm>
    </dsp:sp>
    <dsp:sp modelId="{192AE123-934D-40B1-B719-CC79DE4D6428}">
      <dsp:nvSpPr>
        <dsp:cNvPr id="0" name=""/>
        <dsp:cNvSpPr/>
      </dsp:nvSpPr>
      <dsp:spPr>
        <a:xfrm>
          <a:off x="198617" y="1447457"/>
          <a:ext cx="2084061" cy="28080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MX" sz="2000" kern="1200" dirty="0"/>
            <a:t>No dispuesto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MX" sz="2000" kern="1200" dirty="0"/>
            <a:t>No hábil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MX" sz="2000" kern="1200" dirty="0"/>
            <a:t>Niñez-Preadolescente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MX" sz="2000" kern="1200" dirty="0"/>
            <a:t>12-13 años</a:t>
          </a:r>
        </a:p>
      </dsp:txBody>
      <dsp:txXfrm>
        <a:off x="259657" y="1508497"/>
        <a:ext cx="1961981" cy="2685920"/>
      </dsp:txXfrm>
    </dsp:sp>
    <dsp:sp modelId="{F9418055-A789-446E-9D49-03357BF34D2E}">
      <dsp:nvSpPr>
        <dsp:cNvPr id="0" name=""/>
        <dsp:cNvSpPr/>
      </dsp:nvSpPr>
      <dsp:spPr>
        <a:xfrm rot="21580070">
          <a:off x="1987292" y="969914"/>
          <a:ext cx="492481" cy="43277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MX" sz="1800" kern="1200"/>
        </a:p>
      </dsp:txBody>
      <dsp:txXfrm>
        <a:off x="1987293" y="1056844"/>
        <a:ext cx="362650" cy="259662"/>
      </dsp:txXfrm>
    </dsp:sp>
    <dsp:sp modelId="{45A57B50-6B8E-4008-B627-17DE680006EE}">
      <dsp:nvSpPr>
        <dsp:cNvPr id="0" name=""/>
        <dsp:cNvSpPr/>
      </dsp:nvSpPr>
      <dsp:spPr>
        <a:xfrm>
          <a:off x="2684192" y="925303"/>
          <a:ext cx="1739936" cy="76001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000" kern="1200" dirty="0"/>
            <a:t>P2 Moderado</a:t>
          </a:r>
        </a:p>
      </dsp:txBody>
      <dsp:txXfrm>
        <a:off x="2684192" y="925303"/>
        <a:ext cx="1739936" cy="506679"/>
      </dsp:txXfrm>
    </dsp:sp>
    <dsp:sp modelId="{6B502B35-D235-4791-B8CF-C83B0430E5BB}">
      <dsp:nvSpPr>
        <dsp:cNvPr id="0" name=""/>
        <dsp:cNvSpPr/>
      </dsp:nvSpPr>
      <dsp:spPr>
        <a:xfrm>
          <a:off x="3084857" y="1447457"/>
          <a:ext cx="2242847" cy="28080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MX" sz="2000" kern="1200" dirty="0"/>
            <a:t>Dispuesto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MX" sz="2000" kern="1200" dirty="0"/>
            <a:t>No hábil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MX" sz="2000" kern="1200" dirty="0"/>
            <a:t>Adolescente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MX" sz="2000" kern="1200" dirty="0"/>
            <a:t>14-15 años</a:t>
          </a:r>
        </a:p>
      </dsp:txBody>
      <dsp:txXfrm>
        <a:off x="3150548" y="1513148"/>
        <a:ext cx="2111465" cy="2676618"/>
      </dsp:txXfrm>
    </dsp:sp>
    <dsp:sp modelId="{49396770-A252-4FD8-8D5E-AA9AA5AD68BB}">
      <dsp:nvSpPr>
        <dsp:cNvPr id="0" name=""/>
        <dsp:cNvSpPr/>
      </dsp:nvSpPr>
      <dsp:spPr>
        <a:xfrm rot="15919">
          <a:off x="4824523" y="970106"/>
          <a:ext cx="848853" cy="43277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MX" sz="1800" kern="1200"/>
        </a:p>
      </dsp:txBody>
      <dsp:txXfrm>
        <a:off x="4824524" y="1056359"/>
        <a:ext cx="719022" cy="259662"/>
      </dsp:txXfrm>
    </dsp:sp>
    <dsp:sp modelId="{50526F9A-88A3-46A8-8AA3-C656B2A6D579}">
      <dsp:nvSpPr>
        <dsp:cNvPr id="0" name=""/>
        <dsp:cNvSpPr/>
      </dsp:nvSpPr>
      <dsp:spPr>
        <a:xfrm>
          <a:off x="6025722" y="940777"/>
          <a:ext cx="1739936" cy="76001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000" kern="1200" dirty="0"/>
            <a:t>P3 Moderado</a:t>
          </a:r>
        </a:p>
      </dsp:txBody>
      <dsp:txXfrm>
        <a:off x="6025722" y="940777"/>
        <a:ext cx="1739936" cy="506679"/>
      </dsp:txXfrm>
    </dsp:sp>
    <dsp:sp modelId="{0F90BAA8-A7B2-4EE8-A1E6-F635DECDB0ED}">
      <dsp:nvSpPr>
        <dsp:cNvPr id="0" name=""/>
        <dsp:cNvSpPr/>
      </dsp:nvSpPr>
      <dsp:spPr>
        <a:xfrm>
          <a:off x="6076930" y="1447457"/>
          <a:ext cx="2348757" cy="28080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MX" sz="2000" kern="1200" dirty="0"/>
            <a:t>No dispuesto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MX" sz="2000" kern="1200" dirty="0"/>
            <a:t>Hábil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MX" sz="2000" kern="1200" dirty="0"/>
            <a:t>Joven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MX" sz="2000" kern="1200" dirty="0"/>
            <a:t>15-19 años</a:t>
          </a:r>
        </a:p>
      </dsp:txBody>
      <dsp:txXfrm>
        <a:off x="6145723" y="1516250"/>
        <a:ext cx="2211171" cy="2670414"/>
      </dsp:txXfrm>
    </dsp:sp>
    <dsp:sp modelId="{4C130048-7D1D-4CCC-8BEC-A62184E7E14A}">
      <dsp:nvSpPr>
        <dsp:cNvPr id="0" name=""/>
        <dsp:cNvSpPr/>
      </dsp:nvSpPr>
      <dsp:spPr>
        <a:xfrm>
          <a:off x="8105170" y="977732"/>
          <a:ext cx="719764" cy="43277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MX" sz="1800" kern="1200"/>
        </a:p>
      </dsp:txBody>
      <dsp:txXfrm>
        <a:off x="8105170" y="1064286"/>
        <a:ext cx="589933" cy="259662"/>
      </dsp:txXfrm>
    </dsp:sp>
    <dsp:sp modelId="{19BF635E-7B10-4938-9CFA-12BDB1DDA8CB}">
      <dsp:nvSpPr>
        <dsp:cNvPr id="0" name=""/>
        <dsp:cNvSpPr/>
      </dsp:nvSpPr>
      <dsp:spPr>
        <a:xfrm>
          <a:off x="9123705" y="940777"/>
          <a:ext cx="1739936" cy="76001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000" kern="1200" dirty="0"/>
            <a:t>P4 Alto</a:t>
          </a:r>
        </a:p>
      </dsp:txBody>
      <dsp:txXfrm>
        <a:off x="9123705" y="940777"/>
        <a:ext cx="1739936" cy="506679"/>
      </dsp:txXfrm>
    </dsp:sp>
    <dsp:sp modelId="{9CD346E6-26E0-4569-9728-6ADA43AD789A}">
      <dsp:nvSpPr>
        <dsp:cNvPr id="0" name=""/>
        <dsp:cNvSpPr/>
      </dsp:nvSpPr>
      <dsp:spPr>
        <a:xfrm>
          <a:off x="9192364" y="1447457"/>
          <a:ext cx="2313854" cy="28080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MX" sz="2000" kern="1200" dirty="0"/>
            <a:t>Dispuesto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MX" sz="2000" kern="1200" dirty="0"/>
            <a:t>Hábil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MX" sz="2000" kern="1200" dirty="0"/>
            <a:t>Jóvenes mayores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MX" sz="2000" kern="1200" dirty="0"/>
            <a:t>+19 años</a:t>
          </a:r>
        </a:p>
      </dsp:txBody>
      <dsp:txXfrm>
        <a:off x="9260134" y="1515227"/>
        <a:ext cx="2178314" cy="267246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3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parTx"/>
            <dgm:param type="dstNode" val="parTx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33B4B9-AFB0-43EB-82AF-ED70AC262E4F}" type="datetimeFigureOut">
              <a:rPr lang="en-US" smtClean="0"/>
              <a:pPr/>
              <a:t>10/16/2021</a:t>
            </a:fld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472C8F-9949-4688-BFEB-F813D79CFC0A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9926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31E77A-DD07-4A76-801D-B4BF4990C412}" type="datetimeFigureOut">
              <a:rPr lang="en-US" smtClean="0"/>
              <a:pPr/>
              <a:t>10/16/2021</a:t>
            </a:fld>
            <a:endParaRPr lang="en-US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A3AB2B-189A-4C92-A457-C6A3833631A7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389837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3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78" algn="l" defTabSz="9143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354" algn="l" defTabSz="9143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532" algn="l" defTabSz="9143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709" algn="l" defTabSz="9143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886" algn="l" defTabSz="9143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062" algn="l" defTabSz="9143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240" algn="l" defTabSz="9143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418" algn="l" defTabSz="9143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1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igure">
            <a:extLst>
              <a:ext uri="{FF2B5EF4-FFF2-40B4-BE49-F238E27FC236}">
                <a16:creationId xmlns:a16="http://schemas.microsoft.com/office/drawing/2014/main" id="{0DFD6B67-4EBF-4059-B726-B133E1C8983A}"/>
              </a:ext>
            </a:extLst>
          </p:cNvPr>
          <p:cNvSpPr/>
          <p:nvPr userDrawn="1"/>
        </p:nvSpPr>
        <p:spPr>
          <a:xfrm>
            <a:off x="3867079" y="785076"/>
            <a:ext cx="4801950" cy="595887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693" h="20744" extrusionOk="0">
                <a:moveTo>
                  <a:pt x="50" y="8912"/>
                </a:moveTo>
                <a:cubicBezTo>
                  <a:pt x="599" y="13351"/>
                  <a:pt x="9033" y="21184"/>
                  <a:pt x="14691" y="20725"/>
                </a:cubicBezTo>
                <a:cubicBezTo>
                  <a:pt x="20349" y="20265"/>
                  <a:pt x="21091" y="11684"/>
                  <a:pt x="20542" y="7246"/>
                </a:cubicBezTo>
                <a:cubicBezTo>
                  <a:pt x="19992" y="2808"/>
                  <a:pt x="14951" y="-416"/>
                  <a:pt x="9293" y="43"/>
                </a:cubicBezTo>
                <a:cubicBezTo>
                  <a:pt x="3636" y="503"/>
                  <a:pt x="-509" y="4474"/>
                  <a:pt x="50" y="8912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8" name="Figure">
            <a:extLst>
              <a:ext uri="{FF2B5EF4-FFF2-40B4-BE49-F238E27FC236}">
                <a16:creationId xmlns:a16="http://schemas.microsoft.com/office/drawing/2014/main" id="{A6AFB5AB-00A5-42C5-8B89-0D4DEAD0012C}"/>
              </a:ext>
            </a:extLst>
          </p:cNvPr>
          <p:cNvSpPr/>
          <p:nvPr userDrawn="1"/>
        </p:nvSpPr>
        <p:spPr>
          <a:xfrm>
            <a:off x="2927648" y="1746876"/>
            <a:ext cx="7103771" cy="482962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589" h="18693" extrusionOk="0">
                <a:moveTo>
                  <a:pt x="245" y="15021"/>
                </a:moveTo>
                <a:cubicBezTo>
                  <a:pt x="1306" y="18233"/>
                  <a:pt x="6123" y="19289"/>
                  <a:pt x="10101" y="18380"/>
                </a:cubicBezTo>
                <a:cubicBezTo>
                  <a:pt x="14080" y="17471"/>
                  <a:pt x="20377" y="13324"/>
                  <a:pt x="19507" y="5836"/>
                </a:cubicBezTo>
                <a:cubicBezTo>
                  <a:pt x="19168" y="2918"/>
                  <a:pt x="16966" y="-2311"/>
                  <a:pt x="8751" y="1135"/>
                </a:cubicBezTo>
                <a:cubicBezTo>
                  <a:pt x="4192" y="3048"/>
                  <a:pt x="-1223" y="10588"/>
                  <a:pt x="245" y="15021"/>
                </a:cubicBezTo>
                <a:close/>
              </a:path>
            </a:pathLst>
          </a:custGeom>
          <a:solidFill>
            <a:srgbClr val="8DB1C4">
              <a:alpha val="80000"/>
            </a:srgb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9" name="Figure">
            <a:extLst>
              <a:ext uri="{FF2B5EF4-FFF2-40B4-BE49-F238E27FC236}">
                <a16:creationId xmlns:a16="http://schemas.microsoft.com/office/drawing/2014/main" id="{F853A99F-53BE-43F4-B45A-A2127E017721}"/>
              </a:ext>
            </a:extLst>
          </p:cNvPr>
          <p:cNvSpPr/>
          <p:nvPr userDrawn="1"/>
        </p:nvSpPr>
        <p:spPr>
          <a:xfrm>
            <a:off x="2368461" y="1388997"/>
            <a:ext cx="6998772" cy="481228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9116" extrusionOk="0">
                <a:moveTo>
                  <a:pt x="0" y="7130"/>
                </a:moveTo>
                <a:cubicBezTo>
                  <a:pt x="0" y="12861"/>
                  <a:pt x="8015" y="19116"/>
                  <a:pt x="12433" y="19116"/>
                </a:cubicBezTo>
                <a:cubicBezTo>
                  <a:pt x="16851" y="19116"/>
                  <a:pt x="21600" y="12861"/>
                  <a:pt x="21600" y="7130"/>
                </a:cubicBezTo>
                <a:cubicBezTo>
                  <a:pt x="21600" y="1399"/>
                  <a:pt x="19736" y="-2484"/>
                  <a:pt x="13206" y="1861"/>
                </a:cubicBezTo>
                <a:cubicBezTo>
                  <a:pt x="9285" y="4482"/>
                  <a:pt x="0" y="1399"/>
                  <a:pt x="0" y="7130"/>
                </a:cubicBezTo>
                <a:close/>
              </a:path>
            </a:pathLst>
          </a:custGeom>
          <a:solidFill>
            <a:schemeClr val="accent3">
              <a:alpha val="8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0" name="Figure">
            <a:extLst>
              <a:ext uri="{FF2B5EF4-FFF2-40B4-BE49-F238E27FC236}">
                <a16:creationId xmlns:a16="http://schemas.microsoft.com/office/drawing/2014/main" id="{523540BF-0941-4408-B229-3B101068B600}"/>
              </a:ext>
            </a:extLst>
          </p:cNvPr>
          <p:cNvSpPr/>
          <p:nvPr userDrawn="1"/>
        </p:nvSpPr>
        <p:spPr>
          <a:xfrm>
            <a:off x="6730112" y="114053"/>
            <a:ext cx="1313884" cy="118620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8415" h="19060" extrusionOk="0">
                <a:moveTo>
                  <a:pt x="1251" y="17706"/>
                </a:moveTo>
                <a:cubicBezTo>
                  <a:pt x="3633" y="20258"/>
                  <a:pt x="13007" y="19180"/>
                  <a:pt x="16737" y="14651"/>
                </a:cubicBezTo>
                <a:cubicBezTo>
                  <a:pt x="20468" y="10087"/>
                  <a:pt x="17145" y="3797"/>
                  <a:pt x="14794" y="1210"/>
                </a:cubicBezTo>
                <a:cubicBezTo>
                  <a:pt x="12411" y="-1342"/>
                  <a:pt x="7458" y="275"/>
                  <a:pt x="3727" y="4804"/>
                </a:cubicBezTo>
                <a:cubicBezTo>
                  <a:pt x="-3" y="9368"/>
                  <a:pt x="-1132" y="15155"/>
                  <a:pt x="1251" y="17706"/>
                </a:cubicBezTo>
                <a:close/>
              </a:path>
            </a:pathLst>
          </a:custGeom>
          <a:solidFill>
            <a:schemeClr val="accent5">
              <a:alpha val="8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1" name="Figure">
            <a:extLst>
              <a:ext uri="{FF2B5EF4-FFF2-40B4-BE49-F238E27FC236}">
                <a16:creationId xmlns:a16="http://schemas.microsoft.com/office/drawing/2014/main" id="{BD5C64BF-08E2-4135-B576-782BCC1358BD}"/>
              </a:ext>
            </a:extLst>
          </p:cNvPr>
          <p:cNvSpPr/>
          <p:nvPr userDrawn="1"/>
        </p:nvSpPr>
        <p:spPr>
          <a:xfrm>
            <a:off x="1921112" y="4207292"/>
            <a:ext cx="875650" cy="89215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088" h="18770" extrusionOk="0">
                <a:moveTo>
                  <a:pt x="18567" y="15982"/>
                </a:moveTo>
                <a:cubicBezTo>
                  <a:pt x="20371" y="12782"/>
                  <a:pt x="17299" y="3276"/>
                  <a:pt x="12326" y="688"/>
                </a:cubicBezTo>
                <a:cubicBezTo>
                  <a:pt x="7352" y="-1900"/>
                  <a:pt x="2379" y="3418"/>
                  <a:pt x="575" y="6665"/>
                </a:cubicBezTo>
                <a:cubicBezTo>
                  <a:pt x="-1229" y="9865"/>
                  <a:pt x="1355" y="14571"/>
                  <a:pt x="6329" y="17159"/>
                </a:cubicBezTo>
                <a:cubicBezTo>
                  <a:pt x="11253" y="19700"/>
                  <a:pt x="16763" y="19182"/>
                  <a:pt x="18567" y="15982"/>
                </a:cubicBezTo>
                <a:close/>
              </a:path>
            </a:pathLst>
          </a:custGeom>
          <a:solidFill>
            <a:schemeClr val="accent3">
              <a:alpha val="8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2" name="Figure">
            <a:extLst>
              <a:ext uri="{FF2B5EF4-FFF2-40B4-BE49-F238E27FC236}">
                <a16:creationId xmlns:a16="http://schemas.microsoft.com/office/drawing/2014/main" id="{284B6DC6-7C4D-44E7-9164-F5FAB39BEF1C}"/>
              </a:ext>
            </a:extLst>
          </p:cNvPr>
          <p:cNvSpPr/>
          <p:nvPr userDrawn="1"/>
        </p:nvSpPr>
        <p:spPr>
          <a:xfrm>
            <a:off x="8765547" y="1031118"/>
            <a:ext cx="604493" cy="57573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202" h="18783" extrusionOk="0">
                <a:moveTo>
                  <a:pt x="402" y="2508"/>
                </a:moveTo>
                <a:cubicBezTo>
                  <a:pt x="-1232" y="5646"/>
                  <a:pt x="2321" y="15132"/>
                  <a:pt x="7365" y="17978"/>
                </a:cubicBezTo>
                <a:cubicBezTo>
                  <a:pt x="12410" y="20751"/>
                  <a:pt x="17100" y="15716"/>
                  <a:pt x="18734" y="12651"/>
                </a:cubicBezTo>
                <a:cubicBezTo>
                  <a:pt x="20368" y="9513"/>
                  <a:pt x="17597" y="4770"/>
                  <a:pt x="12481" y="1997"/>
                </a:cubicBezTo>
                <a:cubicBezTo>
                  <a:pt x="7436" y="-849"/>
                  <a:pt x="2036" y="-630"/>
                  <a:pt x="402" y="2508"/>
                </a:cubicBezTo>
                <a:close/>
              </a:path>
            </a:pathLst>
          </a:custGeom>
          <a:solidFill>
            <a:schemeClr val="accent2">
              <a:alpha val="8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79A6E0A-A784-4C45-AFF8-2658713EFA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161928" y="2072667"/>
            <a:ext cx="5868144" cy="2387600"/>
          </a:xfrm>
        </p:spPr>
        <p:txBody>
          <a:bodyPr anchor="b"/>
          <a:lstStyle>
            <a:lvl1pPr algn="ctr">
              <a:defRPr sz="60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5C34C85-A365-4BBD-B9CF-8C6283402AC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161928" y="4552342"/>
            <a:ext cx="5868144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5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7BA3C7-7567-46E4-A65B-A3825FBDF7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500830-2640-4EEC-B623-30A512C087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28248" y="6356350"/>
            <a:ext cx="3025552" cy="365125"/>
          </a:xfrm>
        </p:spPr>
        <p:txBody>
          <a:bodyPr/>
          <a:lstStyle>
            <a:lvl1pPr algn="r">
              <a:defRPr>
                <a:solidFill>
                  <a:schemeClr val="accent5"/>
                </a:solidFill>
              </a:defRPr>
            </a:lvl1pPr>
          </a:lstStyle>
          <a:p>
            <a:r>
              <a:rPr lang="en-US"/>
              <a:t>Your Footer Here</a:t>
            </a:r>
          </a:p>
        </p:txBody>
      </p:sp>
    </p:spTree>
    <p:extLst>
      <p:ext uri="{BB962C8B-B14F-4D97-AF65-F5344CB8AC3E}">
        <p14:creationId xmlns:p14="http://schemas.microsoft.com/office/powerpoint/2010/main" val="12640843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0A99D1-0EB2-4F85-B3D4-6C023514AE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43754"/>
            <a:ext cx="10515600" cy="1197687"/>
          </a:xfrm>
        </p:spPr>
        <p:txBody>
          <a:bodyPr anchor="b"/>
          <a:lstStyle>
            <a:lvl1pPr>
              <a:defRPr sz="6000">
                <a:solidFill>
                  <a:schemeClr val="accent4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55DBC6-1891-4D4E-9B5A-BDCEB78A67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1268429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AFBD2E-EA4D-44AC-A4BD-0C5AA17113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823A92-51DF-4C54-8C80-1CB70C893E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992B16-E765-430F-BC89-DE8C329489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E6D3A46D-7F78-4A59-A12D-5EE07C50BFCD}"/>
              </a:ext>
            </a:extLst>
          </p:cNvPr>
          <p:cNvSpPr/>
          <p:nvPr userDrawn="1"/>
        </p:nvSpPr>
        <p:spPr>
          <a:xfrm>
            <a:off x="4874400" y="980564"/>
            <a:ext cx="5337219" cy="5877435"/>
          </a:xfrm>
          <a:custGeom>
            <a:avLst/>
            <a:gdLst>
              <a:gd name="connsiteX0" fmla="*/ 2668564 w 5337219"/>
              <a:gd name="connsiteY0" fmla="*/ 4 h 5877435"/>
              <a:gd name="connsiteX1" fmla="*/ 5298463 w 5337219"/>
              <a:gd name="connsiteY1" fmla="*/ 2313679 h 5877435"/>
              <a:gd name="connsiteX2" fmla="*/ 4814532 w 5337219"/>
              <a:gd name="connsiteY2" fmla="*/ 5839447 h 5877435"/>
              <a:gd name="connsiteX3" fmla="*/ 4792182 w 5337219"/>
              <a:gd name="connsiteY3" fmla="*/ 5877435 h 5877435"/>
              <a:gd name="connsiteX4" fmla="*/ 2010121 w 5337219"/>
              <a:gd name="connsiteY4" fmla="*/ 5877435 h 5877435"/>
              <a:gd name="connsiteX5" fmla="*/ 1990508 w 5337219"/>
              <a:gd name="connsiteY5" fmla="*/ 5861996 h 5877435"/>
              <a:gd name="connsiteX6" fmla="*/ 13028 w 5337219"/>
              <a:gd name="connsiteY6" fmla="*/ 2845602 h 5877435"/>
              <a:gd name="connsiteX7" fmla="*/ 2397045 w 5337219"/>
              <a:gd name="connsiteY7" fmla="*/ 13894 h 5877435"/>
              <a:gd name="connsiteX8" fmla="*/ 2668564 w 5337219"/>
              <a:gd name="connsiteY8" fmla="*/ 4 h 58774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337219" h="5877435">
                <a:moveTo>
                  <a:pt x="2668564" y="4"/>
                </a:moveTo>
                <a:cubicBezTo>
                  <a:pt x="4014395" y="-2472"/>
                  <a:pt x="5165470" y="985268"/>
                  <a:pt x="5298463" y="2313679"/>
                </a:cubicBezTo>
                <a:cubicBezTo>
                  <a:pt x="5395814" y="3287847"/>
                  <a:pt x="5335779" y="4887236"/>
                  <a:pt x="4814532" y="5839447"/>
                </a:cubicBezTo>
                <a:lnTo>
                  <a:pt x="4792182" y="5877435"/>
                </a:lnTo>
                <a:lnTo>
                  <a:pt x="2010121" y="5877435"/>
                </a:lnTo>
                <a:lnTo>
                  <a:pt x="1990508" y="5861996"/>
                </a:lnTo>
                <a:cubicBezTo>
                  <a:pt x="984465" y="5040513"/>
                  <a:pt x="101529" y="3731409"/>
                  <a:pt x="13028" y="2845602"/>
                </a:cubicBezTo>
                <a:cubicBezTo>
                  <a:pt x="-131154" y="1428631"/>
                  <a:pt x="937953" y="160764"/>
                  <a:pt x="2397045" y="13894"/>
                </a:cubicBezTo>
                <a:cubicBezTo>
                  <a:pt x="2488255" y="4735"/>
                  <a:pt x="2578842" y="169"/>
                  <a:pt x="2668564" y="4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33E765F1-E837-4960-9A2B-971A41844935}"/>
              </a:ext>
            </a:extLst>
          </p:cNvPr>
          <p:cNvSpPr/>
          <p:nvPr userDrawn="1"/>
        </p:nvSpPr>
        <p:spPr>
          <a:xfrm>
            <a:off x="3830303" y="2049794"/>
            <a:ext cx="7895563" cy="4808204"/>
          </a:xfrm>
          <a:custGeom>
            <a:avLst/>
            <a:gdLst>
              <a:gd name="connsiteX0" fmla="*/ 5369884 w 7895563"/>
              <a:gd name="connsiteY0" fmla="*/ 1078 h 4808204"/>
              <a:gd name="connsiteX1" fmla="*/ 7862727 w 7895563"/>
              <a:gd name="connsiteY1" fmla="*/ 1675871 h 4808204"/>
              <a:gd name="connsiteX2" fmla="*/ 5732088 w 7895563"/>
              <a:gd name="connsiteY2" fmla="*/ 4760070 h 4808204"/>
              <a:gd name="connsiteX3" fmla="*/ 5620342 w 7895563"/>
              <a:gd name="connsiteY3" fmla="*/ 4808204 h 4808204"/>
              <a:gd name="connsiteX4" fmla="*/ 549240 w 7895563"/>
              <a:gd name="connsiteY4" fmla="*/ 4808204 h 4808204"/>
              <a:gd name="connsiteX5" fmla="*/ 486839 w 7895563"/>
              <a:gd name="connsiteY5" fmla="*/ 4767416 h 4808204"/>
              <a:gd name="connsiteX6" fmla="*/ 98819 w 7895563"/>
              <a:gd name="connsiteY6" fmla="*/ 4313512 h 4808204"/>
              <a:gd name="connsiteX7" fmla="*/ 3527321 w 7895563"/>
              <a:gd name="connsiteY7" fmla="*/ 325893 h 4808204"/>
              <a:gd name="connsiteX8" fmla="*/ 5369884 w 7895563"/>
              <a:gd name="connsiteY8" fmla="*/ 1078 h 4808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895563" h="4808204">
                <a:moveTo>
                  <a:pt x="5369884" y="1078"/>
                </a:moveTo>
                <a:cubicBezTo>
                  <a:pt x="7190903" y="-38494"/>
                  <a:pt x="7755976" y="1021217"/>
                  <a:pt x="7862727" y="1675871"/>
                </a:cubicBezTo>
                <a:cubicBezTo>
                  <a:pt x="8103812" y="3154214"/>
                  <a:pt x="6979491" y="4179076"/>
                  <a:pt x="5732088" y="4760070"/>
                </a:cubicBezTo>
                <a:lnTo>
                  <a:pt x="5620342" y="4808204"/>
                </a:lnTo>
                <a:lnTo>
                  <a:pt x="549240" y="4808204"/>
                </a:lnTo>
                <a:lnTo>
                  <a:pt x="486839" y="4767416"/>
                </a:lnTo>
                <a:cubicBezTo>
                  <a:pt x="312414" y="4637640"/>
                  <a:pt x="179004" y="4486459"/>
                  <a:pt x="98819" y="4313512"/>
                </a:cubicBezTo>
                <a:cubicBezTo>
                  <a:pt x="-492886" y="3040495"/>
                  <a:pt x="1689731" y="875246"/>
                  <a:pt x="3527321" y="325893"/>
                </a:cubicBezTo>
                <a:cubicBezTo>
                  <a:pt x="4251648" y="109422"/>
                  <a:pt x="4859999" y="12158"/>
                  <a:pt x="5369884" y="1078"/>
                </a:cubicBezTo>
                <a:close/>
              </a:path>
            </a:pathLst>
          </a:custGeom>
          <a:solidFill>
            <a:srgbClr val="8DB1C4">
              <a:alpha val="80000"/>
            </a:srgb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5" name="Figure">
            <a:extLst>
              <a:ext uri="{FF2B5EF4-FFF2-40B4-BE49-F238E27FC236}">
                <a16:creationId xmlns:a16="http://schemas.microsoft.com/office/drawing/2014/main" id="{7B0794A8-5CB9-4466-B2A1-B736C2408414}"/>
              </a:ext>
            </a:extLst>
          </p:cNvPr>
          <p:cNvSpPr/>
          <p:nvPr userDrawn="1"/>
        </p:nvSpPr>
        <p:spPr>
          <a:xfrm>
            <a:off x="3208844" y="1651975"/>
            <a:ext cx="7779006" cy="534877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9116" extrusionOk="0">
                <a:moveTo>
                  <a:pt x="0" y="7130"/>
                </a:moveTo>
                <a:cubicBezTo>
                  <a:pt x="0" y="12861"/>
                  <a:pt x="8015" y="19116"/>
                  <a:pt x="12433" y="19116"/>
                </a:cubicBezTo>
                <a:cubicBezTo>
                  <a:pt x="16851" y="19116"/>
                  <a:pt x="21600" y="12861"/>
                  <a:pt x="21600" y="7130"/>
                </a:cubicBezTo>
                <a:cubicBezTo>
                  <a:pt x="21600" y="1399"/>
                  <a:pt x="19736" y="-2484"/>
                  <a:pt x="13206" y="1861"/>
                </a:cubicBezTo>
                <a:cubicBezTo>
                  <a:pt x="9285" y="4482"/>
                  <a:pt x="0" y="1399"/>
                  <a:pt x="0" y="7130"/>
                </a:cubicBezTo>
                <a:close/>
              </a:path>
            </a:pathLst>
          </a:custGeom>
          <a:solidFill>
            <a:schemeClr val="accent3">
              <a:alpha val="8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7" name="Figure">
            <a:extLst>
              <a:ext uri="{FF2B5EF4-FFF2-40B4-BE49-F238E27FC236}">
                <a16:creationId xmlns:a16="http://schemas.microsoft.com/office/drawing/2014/main" id="{B833C6E6-D2AD-4F4D-A36B-8F197824B45A}"/>
              </a:ext>
            </a:extLst>
          </p:cNvPr>
          <p:cNvSpPr/>
          <p:nvPr userDrawn="1"/>
        </p:nvSpPr>
        <p:spPr>
          <a:xfrm>
            <a:off x="10319088" y="1254199"/>
            <a:ext cx="671883" cy="63992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202" h="18783" extrusionOk="0">
                <a:moveTo>
                  <a:pt x="402" y="2508"/>
                </a:moveTo>
                <a:cubicBezTo>
                  <a:pt x="-1232" y="5646"/>
                  <a:pt x="2321" y="15132"/>
                  <a:pt x="7365" y="17978"/>
                </a:cubicBezTo>
                <a:cubicBezTo>
                  <a:pt x="12410" y="20751"/>
                  <a:pt x="17100" y="15716"/>
                  <a:pt x="18734" y="12651"/>
                </a:cubicBezTo>
                <a:cubicBezTo>
                  <a:pt x="20368" y="9513"/>
                  <a:pt x="17597" y="4770"/>
                  <a:pt x="12481" y="1997"/>
                </a:cubicBezTo>
                <a:cubicBezTo>
                  <a:pt x="7436" y="-849"/>
                  <a:pt x="2036" y="-630"/>
                  <a:pt x="402" y="2508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3" name="Figure">
            <a:extLst>
              <a:ext uri="{FF2B5EF4-FFF2-40B4-BE49-F238E27FC236}">
                <a16:creationId xmlns:a16="http://schemas.microsoft.com/office/drawing/2014/main" id="{43D2B85A-0851-443A-B2F7-A5A2AC52A21C}"/>
              </a:ext>
            </a:extLst>
          </p:cNvPr>
          <p:cNvSpPr/>
          <p:nvPr userDrawn="1"/>
        </p:nvSpPr>
        <p:spPr>
          <a:xfrm>
            <a:off x="2711624" y="4784458"/>
            <a:ext cx="973269" cy="99161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088" h="18770" extrusionOk="0">
                <a:moveTo>
                  <a:pt x="18567" y="15982"/>
                </a:moveTo>
                <a:cubicBezTo>
                  <a:pt x="20371" y="12782"/>
                  <a:pt x="17299" y="3276"/>
                  <a:pt x="12326" y="688"/>
                </a:cubicBezTo>
                <a:cubicBezTo>
                  <a:pt x="7352" y="-1900"/>
                  <a:pt x="2379" y="3418"/>
                  <a:pt x="575" y="6665"/>
                </a:cubicBezTo>
                <a:cubicBezTo>
                  <a:pt x="-1229" y="9865"/>
                  <a:pt x="1355" y="14571"/>
                  <a:pt x="6329" y="17159"/>
                </a:cubicBezTo>
                <a:cubicBezTo>
                  <a:pt x="11253" y="19700"/>
                  <a:pt x="16763" y="19182"/>
                  <a:pt x="18567" y="15982"/>
                </a:cubicBezTo>
                <a:close/>
              </a:path>
            </a:pathLst>
          </a:custGeom>
          <a:solidFill>
            <a:schemeClr val="bg2">
              <a:alpha val="1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</p:spTree>
    <p:extLst>
      <p:ext uri="{BB962C8B-B14F-4D97-AF65-F5344CB8AC3E}">
        <p14:creationId xmlns:p14="http://schemas.microsoft.com/office/powerpoint/2010/main" val="18636181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2 w Photo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0A99D1-0EB2-4F85-B3D4-6C023514AE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43754"/>
            <a:ext cx="10515600" cy="1197687"/>
          </a:xfrm>
        </p:spPr>
        <p:txBody>
          <a:bodyPr anchor="b"/>
          <a:lstStyle>
            <a:lvl1pPr>
              <a:defRPr sz="6000">
                <a:solidFill>
                  <a:schemeClr val="accent4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55DBC6-1891-4D4E-9B5A-BDCEB78A67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1268429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AFBD2E-EA4D-44AC-A4BD-0C5AA17113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823A92-51DF-4C54-8C80-1CB70C893E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992B16-E765-430F-BC89-DE8C329489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6CA2A693-AE58-4C41-825A-D32BC0811ACB}"/>
              </a:ext>
            </a:extLst>
          </p:cNvPr>
          <p:cNvSpPr/>
          <p:nvPr userDrawn="1"/>
        </p:nvSpPr>
        <p:spPr>
          <a:xfrm>
            <a:off x="4874400" y="980564"/>
            <a:ext cx="5337219" cy="5877435"/>
          </a:xfrm>
          <a:custGeom>
            <a:avLst/>
            <a:gdLst>
              <a:gd name="connsiteX0" fmla="*/ 2668564 w 5337219"/>
              <a:gd name="connsiteY0" fmla="*/ 4 h 5877435"/>
              <a:gd name="connsiteX1" fmla="*/ 5298463 w 5337219"/>
              <a:gd name="connsiteY1" fmla="*/ 2313679 h 5877435"/>
              <a:gd name="connsiteX2" fmla="*/ 4814532 w 5337219"/>
              <a:gd name="connsiteY2" fmla="*/ 5839447 h 5877435"/>
              <a:gd name="connsiteX3" fmla="*/ 4792182 w 5337219"/>
              <a:gd name="connsiteY3" fmla="*/ 5877435 h 5877435"/>
              <a:gd name="connsiteX4" fmla="*/ 2010121 w 5337219"/>
              <a:gd name="connsiteY4" fmla="*/ 5877435 h 5877435"/>
              <a:gd name="connsiteX5" fmla="*/ 1990508 w 5337219"/>
              <a:gd name="connsiteY5" fmla="*/ 5861996 h 5877435"/>
              <a:gd name="connsiteX6" fmla="*/ 13028 w 5337219"/>
              <a:gd name="connsiteY6" fmla="*/ 2845602 h 5877435"/>
              <a:gd name="connsiteX7" fmla="*/ 2397045 w 5337219"/>
              <a:gd name="connsiteY7" fmla="*/ 13894 h 5877435"/>
              <a:gd name="connsiteX8" fmla="*/ 2668564 w 5337219"/>
              <a:gd name="connsiteY8" fmla="*/ 4 h 58774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337219" h="5877435">
                <a:moveTo>
                  <a:pt x="2668564" y="4"/>
                </a:moveTo>
                <a:cubicBezTo>
                  <a:pt x="4014395" y="-2472"/>
                  <a:pt x="5165470" y="985268"/>
                  <a:pt x="5298463" y="2313679"/>
                </a:cubicBezTo>
                <a:cubicBezTo>
                  <a:pt x="5395814" y="3287847"/>
                  <a:pt x="5335779" y="4887236"/>
                  <a:pt x="4814532" y="5839447"/>
                </a:cubicBezTo>
                <a:lnTo>
                  <a:pt x="4792182" y="5877435"/>
                </a:lnTo>
                <a:lnTo>
                  <a:pt x="2010121" y="5877435"/>
                </a:lnTo>
                <a:lnTo>
                  <a:pt x="1990508" y="5861996"/>
                </a:lnTo>
                <a:cubicBezTo>
                  <a:pt x="984465" y="5040513"/>
                  <a:pt x="101529" y="3731409"/>
                  <a:pt x="13028" y="2845602"/>
                </a:cubicBezTo>
                <a:cubicBezTo>
                  <a:pt x="-131154" y="1428631"/>
                  <a:pt x="937953" y="160764"/>
                  <a:pt x="2397045" y="13894"/>
                </a:cubicBezTo>
                <a:cubicBezTo>
                  <a:pt x="2488255" y="4735"/>
                  <a:pt x="2578842" y="169"/>
                  <a:pt x="2668564" y="4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6F82D26C-ABC8-4121-9D52-27E8B77173C3}"/>
              </a:ext>
            </a:extLst>
          </p:cNvPr>
          <p:cNvSpPr/>
          <p:nvPr userDrawn="1"/>
        </p:nvSpPr>
        <p:spPr>
          <a:xfrm>
            <a:off x="3830303" y="2049794"/>
            <a:ext cx="7895563" cy="4808204"/>
          </a:xfrm>
          <a:custGeom>
            <a:avLst/>
            <a:gdLst>
              <a:gd name="connsiteX0" fmla="*/ 5369884 w 7895563"/>
              <a:gd name="connsiteY0" fmla="*/ 1078 h 4808204"/>
              <a:gd name="connsiteX1" fmla="*/ 7862727 w 7895563"/>
              <a:gd name="connsiteY1" fmla="*/ 1675871 h 4808204"/>
              <a:gd name="connsiteX2" fmla="*/ 5732088 w 7895563"/>
              <a:gd name="connsiteY2" fmla="*/ 4760070 h 4808204"/>
              <a:gd name="connsiteX3" fmla="*/ 5620342 w 7895563"/>
              <a:gd name="connsiteY3" fmla="*/ 4808204 h 4808204"/>
              <a:gd name="connsiteX4" fmla="*/ 549240 w 7895563"/>
              <a:gd name="connsiteY4" fmla="*/ 4808204 h 4808204"/>
              <a:gd name="connsiteX5" fmla="*/ 486839 w 7895563"/>
              <a:gd name="connsiteY5" fmla="*/ 4767416 h 4808204"/>
              <a:gd name="connsiteX6" fmla="*/ 98819 w 7895563"/>
              <a:gd name="connsiteY6" fmla="*/ 4313512 h 4808204"/>
              <a:gd name="connsiteX7" fmla="*/ 3527321 w 7895563"/>
              <a:gd name="connsiteY7" fmla="*/ 325893 h 4808204"/>
              <a:gd name="connsiteX8" fmla="*/ 5369884 w 7895563"/>
              <a:gd name="connsiteY8" fmla="*/ 1078 h 4808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895563" h="4808204">
                <a:moveTo>
                  <a:pt x="5369884" y="1078"/>
                </a:moveTo>
                <a:cubicBezTo>
                  <a:pt x="7190903" y="-38494"/>
                  <a:pt x="7755976" y="1021217"/>
                  <a:pt x="7862727" y="1675871"/>
                </a:cubicBezTo>
                <a:cubicBezTo>
                  <a:pt x="8103812" y="3154214"/>
                  <a:pt x="6979491" y="4179076"/>
                  <a:pt x="5732088" y="4760070"/>
                </a:cubicBezTo>
                <a:lnTo>
                  <a:pt x="5620342" y="4808204"/>
                </a:lnTo>
                <a:lnTo>
                  <a:pt x="549240" y="4808204"/>
                </a:lnTo>
                <a:lnTo>
                  <a:pt x="486839" y="4767416"/>
                </a:lnTo>
                <a:cubicBezTo>
                  <a:pt x="312414" y="4637640"/>
                  <a:pt x="179004" y="4486459"/>
                  <a:pt x="98819" y="4313512"/>
                </a:cubicBezTo>
                <a:cubicBezTo>
                  <a:pt x="-492886" y="3040495"/>
                  <a:pt x="1689731" y="875246"/>
                  <a:pt x="3527321" y="325893"/>
                </a:cubicBezTo>
                <a:cubicBezTo>
                  <a:pt x="4251648" y="109422"/>
                  <a:pt x="4859999" y="12158"/>
                  <a:pt x="5369884" y="1078"/>
                </a:cubicBezTo>
                <a:close/>
              </a:path>
            </a:pathLst>
          </a:custGeom>
          <a:solidFill>
            <a:srgbClr val="8DB1C4">
              <a:alpha val="80000"/>
            </a:srgb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6" name="Figure">
            <a:extLst>
              <a:ext uri="{FF2B5EF4-FFF2-40B4-BE49-F238E27FC236}">
                <a16:creationId xmlns:a16="http://schemas.microsoft.com/office/drawing/2014/main" id="{80A40D36-2BD3-4F77-92AA-A95427EF3D43}"/>
              </a:ext>
            </a:extLst>
          </p:cNvPr>
          <p:cNvSpPr/>
          <p:nvPr userDrawn="1"/>
        </p:nvSpPr>
        <p:spPr>
          <a:xfrm>
            <a:off x="2711624" y="4784458"/>
            <a:ext cx="973269" cy="99161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088" h="18770" extrusionOk="0">
                <a:moveTo>
                  <a:pt x="18567" y="15982"/>
                </a:moveTo>
                <a:cubicBezTo>
                  <a:pt x="20371" y="12782"/>
                  <a:pt x="17299" y="3276"/>
                  <a:pt x="12326" y="688"/>
                </a:cubicBezTo>
                <a:cubicBezTo>
                  <a:pt x="7352" y="-1900"/>
                  <a:pt x="2379" y="3418"/>
                  <a:pt x="575" y="6665"/>
                </a:cubicBezTo>
                <a:cubicBezTo>
                  <a:pt x="-1229" y="9865"/>
                  <a:pt x="1355" y="14571"/>
                  <a:pt x="6329" y="17159"/>
                </a:cubicBezTo>
                <a:cubicBezTo>
                  <a:pt x="11253" y="19700"/>
                  <a:pt x="16763" y="19182"/>
                  <a:pt x="18567" y="15982"/>
                </a:cubicBezTo>
                <a:close/>
              </a:path>
            </a:pathLst>
          </a:custGeom>
          <a:solidFill>
            <a:schemeClr val="bg2">
              <a:alpha val="1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7" name="Figure">
            <a:extLst>
              <a:ext uri="{FF2B5EF4-FFF2-40B4-BE49-F238E27FC236}">
                <a16:creationId xmlns:a16="http://schemas.microsoft.com/office/drawing/2014/main" id="{B833C6E6-D2AD-4F4D-A36B-8F197824B45A}"/>
              </a:ext>
            </a:extLst>
          </p:cNvPr>
          <p:cNvSpPr/>
          <p:nvPr userDrawn="1"/>
        </p:nvSpPr>
        <p:spPr>
          <a:xfrm>
            <a:off x="10319088" y="1254199"/>
            <a:ext cx="671883" cy="63992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202" h="18783" extrusionOk="0">
                <a:moveTo>
                  <a:pt x="402" y="2508"/>
                </a:moveTo>
                <a:cubicBezTo>
                  <a:pt x="-1232" y="5646"/>
                  <a:pt x="2321" y="15132"/>
                  <a:pt x="7365" y="17978"/>
                </a:cubicBezTo>
                <a:cubicBezTo>
                  <a:pt x="12410" y="20751"/>
                  <a:pt x="17100" y="15716"/>
                  <a:pt x="18734" y="12651"/>
                </a:cubicBezTo>
                <a:cubicBezTo>
                  <a:pt x="20368" y="9513"/>
                  <a:pt x="17597" y="4770"/>
                  <a:pt x="12481" y="1997"/>
                </a:cubicBezTo>
                <a:cubicBezTo>
                  <a:pt x="7436" y="-849"/>
                  <a:pt x="2036" y="-630"/>
                  <a:pt x="402" y="2508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0" name="Picture Placeholder 19">
            <a:extLst>
              <a:ext uri="{FF2B5EF4-FFF2-40B4-BE49-F238E27FC236}">
                <a16:creationId xmlns:a16="http://schemas.microsoft.com/office/drawing/2014/main" id="{99B1E94F-6B0A-4BB6-BFB9-6DB8090FBAA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208844" y="1651909"/>
            <a:ext cx="7779006" cy="5206089"/>
          </a:xfrm>
          <a:custGeom>
            <a:avLst/>
            <a:gdLst>
              <a:gd name="connsiteX0" fmla="*/ 6499213 w 7779006"/>
              <a:gd name="connsiteY0" fmla="*/ 1020 h 5206089"/>
              <a:gd name="connsiteX1" fmla="*/ 7779006 w 7779006"/>
              <a:gd name="connsiteY1" fmla="*/ 1995083 h 5206089"/>
              <a:gd name="connsiteX2" fmla="*/ 5373114 w 7779006"/>
              <a:gd name="connsiteY2" fmla="*/ 5176751 h 5206089"/>
              <a:gd name="connsiteX3" fmla="*/ 5288242 w 7779006"/>
              <a:gd name="connsiteY3" fmla="*/ 5206089 h 5206089"/>
              <a:gd name="connsiteX4" fmla="*/ 3576433 w 7779006"/>
              <a:gd name="connsiteY4" fmla="*/ 5206089 h 5206089"/>
              <a:gd name="connsiteX5" fmla="*/ 3473560 w 7779006"/>
              <a:gd name="connsiteY5" fmla="*/ 5176751 h 5206089"/>
              <a:gd name="connsiteX6" fmla="*/ 0 w 7779006"/>
              <a:gd name="connsiteY6" fmla="*/ 1995083 h 5206089"/>
              <a:gd name="connsiteX7" fmla="*/ 4755998 w 7779006"/>
              <a:gd name="connsiteY7" fmla="*/ 520786 h 5206089"/>
              <a:gd name="connsiteX8" fmla="*/ 6499213 w 7779006"/>
              <a:gd name="connsiteY8" fmla="*/ 1020 h 52060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779006" h="5206089">
                <a:moveTo>
                  <a:pt x="6499213" y="1020"/>
                </a:moveTo>
                <a:cubicBezTo>
                  <a:pt x="7461712" y="34580"/>
                  <a:pt x="7779006" y="892631"/>
                  <a:pt x="7779006" y="1995083"/>
                </a:cubicBezTo>
                <a:cubicBezTo>
                  <a:pt x="7779006" y="3297982"/>
                  <a:pt x="6649940" y="4697672"/>
                  <a:pt x="5373114" y="5176751"/>
                </a:cubicBezTo>
                <a:lnTo>
                  <a:pt x="5288242" y="5206089"/>
                </a:lnTo>
                <a:lnTo>
                  <a:pt x="3576433" y="5206089"/>
                </a:lnTo>
                <a:lnTo>
                  <a:pt x="3473560" y="5176751"/>
                </a:lnTo>
                <a:cubicBezTo>
                  <a:pt x="1905552" y="4697672"/>
                  <a:pt x="0" y="3297982"/>
                  <a:pt x="0" y="1995083"/>
                </a:cubicBezTo>
                <a:cubicBezTo>
                  <a:pt x="0" y="391516"/>
                  <a:pt x="3343892" y="1254157"/>
                  <a:pt x="4755998" y="520786"/>
                </a:cubicBezTo>
                <a:cubicBezTo>
                  <a:pt x="5490907" y="140862"/>
                  <a:pt x="6061713" y="-14234"/>
                  <a:pt x="6499213" y="1020"/>
                </a:cubicBezTo>
                <a:close/>
              </a:path>
            </a:pathLst>
          </a:custGeom>
          <a:solidFill>
            <a:schemeClr val="accent3"/>
          </a:solidFill>
        </p:spPr>
        <p:txBody>
          <a:bodyPr wrap="square" tIns="1645920" anchor="t">
            <a:noAutofit/>
          </a:bodyPr>
          <a:lstStyle>
            <a:lvl1pPr algn="ctr"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9534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2 w Photo (bis)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0A99D1-0EB2-4F85-B3D4-6C023514AE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405909"/>
            <a:ext cx="10515600" cy="1197687"/>
          </a:xfrm>
        </p:spPr>
        <p:txBody>
          <a:bodyPr anchor="b"/>
          <a:lstStyle>
            <a:lvl1pPr>
              <a:defRPr sz="6000">
                <a:solidFill>
                  <a:schemeClr val="accent4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55DBC6-1891-4D4E-9B5A-BDCEB78A67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1630584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AFBD2E-EA4D-44AC-A4BD-0C5AA17113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823A92-51DF-4C54-8C80-1CB70C893E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992B16-E765-430F-BC89-DE8C329489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B09E196A-2B73-4233-A237-4B183A27C60C}"/>
              </a:ext>
            </a:extLst>
          </p:cNvPr>
          <p:cNvSpPr/>
          <p:nvPr userDrawn="1"/>
        </p:nvSpPr>
        <p:spPr>
          <a:xfrm>
            <a:off x="4874400" y="980564"/>
            <a:ext cx="5337219" cy="5877435"/>
          </a:xfrm>
          <a:custGeom>
            <a:avLst/>
            <a:gdLst>
              <a:gd name="connsiteX0" fmla="*/ 2668564 w 5337219"/>
              <a:gd name="connsiteY0" fmla="*/ 4 h 5877435"/>
              <a:gd name="connsiteX1" fmla="*/ 5298463 w 5337219"/>
              <a:gd name="connsiteY1" fmla="*/ 2313679 h 5877435"/>
              <a:gd name="connsiteX2" fmla="*/ 4814532 w 5337219"/>
              <a:gd name="connsiteY2" fmla="*/ 5839447 h 5877435"/>
              <a:gd name="connsiteX3" fmla="*/ 4792182 w 5337219"/>
              <a:gd name="connsiteY3" fmla="*/ 5877435 h 5877435"/>
              <a:gd name="connsiteX4" fmla="*/ 2010121 w 5337219"/>
              <a:gd name="connsiteY4" fmla="*/ 5877435 h 5877435"/>
              <a:gd name="connsiteX5" fmla="*/ 1990508 w 5337219"/>
              <a:gd name="connsiteY5" fmla="*/ 5861996 h 5877435"/>
              <a:gd name="connsiteX6" fmla="*/ 13028 w 5337219"/>
              <a:gd name="connsiteY6" fmla="*/ 2845602 h 5877435"/>
              <a:gd name="connsiteX7" fmla="*/ 2397045 w 5337219"/>
              <a:gd name="connsiteY7" fmla="*/ 13894 h 5877435"/>
              <a:gd name="connsiteX8" fmla="*/ 2668564 w 5337219"/>
              <a:gd name="connsiteY8" fmla="*/ 4 h 58774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337219" h="5877435">
                <a:moveTo>
                  <a:pt x="2668564" y="4"/>
                </a:moveTo>
                <a:cubicBezTo>
                  <a:pt x="4014395" y="-2472"/>
                  <a:pt x="5165470" y="985268"/>
                  <a:pt x="5298463" y="2313679"/>
                </a:cubicBezTo>
                <a:cubicBezTo>
                  <a:pt x="5395814" y="3287847"/>
                  <a:pt x="5335779" y="4887236"/>
                  <a:pt x="4814532" y="5839447"/>
                </a:cubicBezTo>
                <a:lnTo>
                  <a:pt x="4792182" y="5877435"/>
                </a:lnTo>
                <a:lnTo>
                  <a:pt x="2010121" y="5877435"/>
                </a:lnTo>
                <a:lnTo>
                  <a:pt x="1990508" y="5861996"/>
                </a:lnTo>
                <a:cubicBezTo>
                  <a:pt x="984465" y="5040513"/>
                  <a:pt x="101529" y="3731409"/>
                  <a:pt x="13028" y="2845602"/>
                </a:cubicBezTo>
                <a:cubicBezTo>
                  <a:pt x="-131154" y="1428631"/>
                  <a:pt x="937953" y="160764"/>
                  <a:pt x="2397045" y="13894"/>
                </a:cubicBezTo>
                <a:cubicBezTo>
                  <a:pt x="2488255" y="4735"/>
                  <a:pt x="2578842" y="169"/>
                  <a:pt x="2668564" y="4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7A7148EA-E1BB-48D0-8BFB-BE2CA7C08F52}"/>
              </a:ext>
            </a:extLst>
          </p:cNvPr>
          <p:cNvSpPr/>
          <p:nvPr userDrawn="1"/>
        </p:nvSpPr>
        <p:spPr>
          <a:xfrm>
            <a:off x="3830303" y="2049794"/>
            <a:ext cx="7895563" cy="4808204"/>
          </a:xfrm>
          <a:custGeom>
            <a:avLst/>
            <a:gdLst>
              <a:gd name="connsiteX0" fmla="*/ 5369884 w 7895563"/>
              <a:gd name="connsiteY0" fmla="*/ 1078 h 4808204"/>
              <a:gd name="connsiteX1" fmla="*/ 7862727 w 7895563"/>
              <a:gd name="connsiteY1" fmla="*/ 1675871 h 4808204"/>
              <a:gd name="connsiteX2" fmla="*/ 5732088 w 7895563"/>
              <a:gd name="connsiteY2" fmla="*/ 4760070 h 4808204"/>
              <a:gd name="connsiteX3" fmla="*/ 5620342 w 7895563"/>
              <a:gd name="connsiteY3" fmla="*/ 4808204 h 4808204"/>
              <a:gd name="connsiteX4" fmla="*/ 549240 w 7895563"/>
              <a:gd name="connsiteY4" fmla="*/ 4808204 h 4808204"/>
              <a:gd name="connsiteX5" fmla="*/ 486839 w 7895563"/>
              <a:gd name="connsiteY5" fmla="*/ 4767416 h 4808204"/>
              <a:gd name="connsiteX6" fmla="*/ 98819 w 7895563"/>
              <a:gd name="connsiteY6" fmla="*/ 4313512 h 4808204"/>
              <a:gd name="connsiteX7" fmla="*/ 3527321 w 7895563"/>
              <a:gd name="connsiteY7" fmla="*/ 325893 h 4808204"/>
              <a:gd name="connsiteX8" fmla="*/ 5369884 w 7895563"/>
              <a:gd name="connsiteY8" fmla="*/ 1078 h 4808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895563" h="4808204">
                <a:moveTo>
                  <a:pt x="5369884" y="1078"/>
                </a:moveTo>
                <a:cubicBezTo>
                  <a:pt x="7190903" y="-38494"/>
                  <a:pt x="7755976" y="1021217"/>
                  <a:pt x="7862727" y="1675871"/>
                </a:cubicBezTo>
                <a:cubicBezTo>
                  <a:pt x="8103812" y="3154214"/>
                  <a:pt x="6979491" y="4179076"/>
                  <a:pt x="5732088" y="4760070"/>
                </a:cubicBezTo>
                <a:lnTo>
                  <a:pt x="5620342" y="4808204"/>
                </a:lnTo>
                <a:lnTo>
                  <a:pt x="549240" y="4808204"/>
                </a:lnTo>
                <a:lnTo>
                  <a:pt x="486839" y="4767416"/>
                </a:lnTo>
                <a:cubicBezTo>
                  <a:pt x="312414" y="4637640"/>
                  <a:pt x="179004" y="4486459"/>
                  <a:pt x="98819" y="4313512"/>
                </a:cubicBezTo>
                <a:cubicBezTo>
                  <a:pt x="-492886" y="3040495"/>
                  <a:pt x="1689731" y="875246"/>
                  <a:pt x="3527321" y="325893"/>
                </a:cubicBezTo>
                <a:cubicBezTo>
                  <a:pt x="4251648" y="109422"/>
                  <a:pt x="4859999" y="12158"/>
                  <a:pt x="5369884" y="1078"/>
                </a:cubicBezTo>
                <a:close/>
              </a:path>
            </a:pathLst>
          </a:custGeom>
          <a:solidFill>
            <a:srgbClr val="8DB1C4">
              <a:alpha val="80000"/>
            </a:srgb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6" name="Figure">
            <a:extLst>
              <a:ext uri="{FF2B5EF4-FFF2-40B4-BE49-F238E27FC236}">
                <a16:creationId xmlns:a16="http://schemas.microsoft.com/office/drawing/2014/main" id="{80A40D36-2BD3-4F77-92AA-A95427EF3D43}"/>
              </a:ext>
            </a:extLst>
          </p:cNvPr>
          <p:cNvSpPr/>
          <p:nvPr userDrawn="1"/>
        </p:nvSpPr>
        <p:spPr>
          <a:xfrm>
            <a:off x="2711624" y="4784458"/>
            <a:ext cx="973269" cy="99161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088" h="18770" extrusionOk="0">
                <a:moveTo>
                  <a:pt x="18567" y="15982"/>
                </a:moveTo>
                <a:cubicBezTo>
                  <a:pt x="20371" y="12782"/>
                  <a:pt x="17299" y="3276"/>
                  <a:pt x="12326" y="688"/>
                </a:cubicBezTo>
                <a:cubicBezTo>
                  <a:pt x="7352" y="-1900"/>
                  <a:pt x="2379" y="3418"/>
                  <a:pt x="575" y="6665"/>
                </a:cubicBezTo>
                <a:cubicBezTo>
                  <a:pt x="-1229" y="9865"/>
                  <a:pt x="1355" y="14571"/>
                  <a:pt x="6329" y="17159"/>
                </a:cubicBezTo>
                <a:cubicBezTo>
                  <a:pt x="11253" y="19700"/>
                  <a:pt x="16763" y="19182"/>
                  <a:pt x="18567" y="15982"/>
                </a:cubicBezTo>
                <a:close/>
              </a:path>
            </a:pathLst>
          </a:custGeom>
          <a:solidFill>
            <a:schemeClr val="bg2">
              <a:alpha val="1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7" name="Figure">
            <a:extLst>
              <a:ext uri="{FF2B5EF4-FFF2-40B4-BE49-F238E27FC236}">
                <a16:creationId xmlns:a16="http://schemas.microsoft.com/office/drawing/2014/main" id="{B833C6E6-D2AD-4F4D-A36B-8F197824B45A}"/>
              </a:ext>
            </a:extLst>
          </p:cNvPr>
          <p:cNvSpPr/>
          <p:nvPr userDrawn="1"/>
        </p:nvSpPr>
        <p:spPr>
          <a:xfrm>
            <a:off x="10319088" y="1254199"/>
            <a:ext cx="671883" cy="63992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202" h="18783" extrusionOk="0">
                <a:moveTo>
                  <a:pt x="402" y="2508"/>
                </a:moveTo>
                <a:cubicBezTo>
                  <a:pt x="-1232" y="5646"/>
                  <a:pt x="2321" y="15132"/>
                  <a:pt x="7365" y="17978"/>
                </a:cubicBezTo>
                <a:cubicBezTo>
                  <a:pt x="12410" y="20751"/>
                  <a:pt x="17100" y="15716"/>
                  <a:pt x="18734" y="12651"/>
                </a:cubicBezTo>
                <a:cubicBezTo>
                  <a:pt x="20368" y="9513"/>
                  <a:pt x="17597" y="4770"/>
                  <a:pt x="12481" y="1997"/>
                </a:cubicBezTo>
                <a:cubicBezTo>
                  <a:pt x="7436" y="-849"/>
                  <a:pt x="2036" y="-630"/>
                  <a:pt x="402" y="2508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5" name="Picture Placeholder 14">
            <a:extLst>
              <a:ext uri="{FF2B5EF4-FFF2-40B4-BE49-F238E27FC236}">
                <a16:creationId xmlns:a16="http://schemas.microsoft.com/office/drawing/2014/main" id="{D6588FD2-164B-4DDE-9260-E2651741661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208844" y="1651909"/>
            <a:ext cx="7779006" cy="5206089"/>
          </a:xfrm>
          <a:custGeom>
            <a:avLst/>
            <a:gdLst>
              <a:gd name="connsiteX0" fmla="*/ 6499213 w 7779006"/>
              <a:gd name="connsiteY0" fmla="*/ 1020 h 5206089"/>
              <a:gd name="connsiteX1" fmla="*/ 7779006 w 7779006"/>
              <a:gd name="connsiteY1" fmla="*/ 1995083 h 5206089"/>
              <a:gd name="connsiteX2" fmla="*/ 5373114 w 7779006"/>
              <a:gd name="connsiteY2" fmla="*/ 5176751 h 5206089"/>
              <a:gd name="connsiteX3" fmla="*/ 5288242 w 7779006"/>
              <a:gd name="connsiteY3" fmla="*/ 5206089 h 5206089"/>
              <a:gd name="connsiteX4" fmla="*/ 3576433 w 7779006"/>
              <a:gd name="connsiteY4" fmla="*/ 5206089 h 5206089"/>
              <a:gd name="connsiteX5" fmla="*/ 3473560 w 7779006"/>
              <a:gd name="connsiteY5" fmla="*/ 5176751 h 5206089"/>
              <a:gd name="connsiteX6" fmla="*/ 0 w 7779006"/>
              <a:gd name="connsiteY6" fmla="*/ 1995083 h 5206089"/>
              <a:gd name="connsiteX7" fmla="*/ 4755998 w 7779006"/>
              <a:gd name="connsiteY7" fmla="*/ 520786 h 5206089"/>
              <a:gd name="connsiteX8" fmla="*/ 6499213 w 7779006"/>
              <a:gd name="connsiteY8" fmla="*/ 1020 h 52060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779006" h="5206089">
                <a:moveTo>
                  <a:pt x="6499213" y="1020"/>
                </a:moveTo>
                <a:cubicBezTo>
                  <a:pt x="7461712" y="34580"/>
                  <a:pt x="7779006" y="892631"/>
                  <a:pt x="7779006" y="1995083"/>
                </a:cubicBezTo>
                <a:cubicBezTo>
                  <a:pt x="7779006" y="3297982"/>
                  <a:pt x="6649940" y="4697672"/>
                  <a:pt x="5373114" y="5176751"/>
                </a:cubicBezTo>
                <a:lnTo>
                  <a:pt x="5288242" y="5206089"/>
                </a:lnTo>
                <a:lnTo>
                  <a:pt x="3576433" y="5206089"/>
                </a:lnTo>
                <a:lnTo>
                  <a:pt x="3473560" y="5176751"/>
                </a:lnTo>
                <a:cubicBezTo>
                  <a:pt x="1905552" y="4697672"/>
                  <a:pt x="0" y="3297982"/>
                  <a:pt x="0" y="1995083"/>
                </a:cubicBezTo>
                <a:cubicBezTo>
                  <a:pt x="0" y="391516"/>
                  <a:pt x="3343892" y="1254157"/>
                  <a:pt x="4755998" y="520786"/>
                </a:cubicBezTo>
                <a:cubicBezTo>
                  <a:pt x="5490907" y="140862"/>
                  <a:pt x="6061713" y="-14234"/>
                  <a:pt x="6499213" y="1020"/>
                </a:cubicBezTo>
                <a:close/>
              </a:path>
            </a:pathLst>
          </a:custGeom>
          <a:solidFill>
            <a:schemeClr val="accent3"/>
          </a:solidFill>
        </p:spPr>
        <p:txBody>
          <a:bodyPr wrap="square" tIns="1645920" anchor="t">
            <a:noAutofit/>
          </a:bodyPr>
          <a:lstStyle>
            <a:lvl1pPr algn="ctr"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65326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823A92-51DF-4C54-8C80-1CB70C893E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56093E40-6F04-4491-9C8D-06005D9BB3A5}"/>
              </a:ext>
            </a:extLst>
          </p:cNvPr>
          <p:cNvGrpSpPr/>
          <p:nvPr userDrawn="1"/>
        </p:nvGrpSpPr>
        <p:grpSpPr>
          <a:xfrm>
            <a:off x="41945" y="620688"/>
            <a:ext cx="12102727" cy="6237315"/>
            <a:chOff x="695401" y="1241443"/>
            <a:chExt cx="10898227" cy="5616559"/>
          </a:xfrm>
        </p:grpSpPr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0E9CB3F7-3ABC-4104-B98A-0121ACF534AE}"/>
                </a:ext>
              </a:extLst>
            </p:cNvPr>
            <p:cNvSpPr/>
            <p:nvPr userDrawn="1"/>
          </p:nvSpPr>
          <p:spPr>
            <a:xfrm>
              <a:off x="1490608" y="1750568"/>
              <a:ext cx="10103020" cy="5107432"/>
            </a:xfrm>
            <a:custGeom>
              <a:avLst/>
              <a:gdLst>
                <a:gd name="connsiteX0" fmla="*/ 6871207 w 10103020"/>
                <a:gd name="connsiteY0" fmla="*/ 1379 h 5107432"/>
                <a:gd name="connsiteX1" fmla="*/ 10061003 w 10103020"/>
                <a:gd name="connsiteY1" fmla="*/ 2144415 h 5107432"/>
                <a:gd name="connsiteX2" fmla="*/ 8937022 w 10103020"/>
                <a:gd name="connsiteY2" fmla="*/ 5053985 h 5107432"/>
                <a:gd name="connsiteX3" fmla="*/ 8872567 w 10103020"/>
                <a:gd name="connsiteY3" fmla="*/ 5107432 h 5107432"/>
                <a:gd name="connsiteX4" fmla="*/ 13161 w 10103020"/>
                <a:gd name="connsiteY4" fmla="*/ 5107432 h 5107432"/>
                <a:gd name="connsiteX5" fmla="*/ 3817 w 10103020"/>
                <a:gd name="connsiteY5" fmla="*/ 5033897 h 5107432"/>
                <a:gd name="connsiteX6" fmla="*/ 4513496 w 10103020"/>
                <a:gd name="connsiteY6" fmla="*/ 417007 h 5107432"/>
                <a:gd name="connsiteX7" fmla="*/ 6871207 w 10103020"/>
                <a:gd name="connsiteY7" fmla="*/ 1379 h 51074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0103020" h="5107432">
                  <a:moveTo>
                    <a:pt x="6871207" y="1379"/>
                  </a:moveTo>
                  <a:cubicBezTo>
                    <a:pt x="9201349" y="-49256"/>
                    <a:pt x="9924407" y="1306731"/>
                    <a:pt x="10061003" y="2144415"/>
                  </a:cubicBezTo>
                  <a:cubicBezTo>
                    <a:pt x="10257314" y="3348198"/>
                    <a:pt x="9746101" y="4316998"/>
                    <a:pt x="8937022" y="5053985"/>
                  </a:cubicBezTo>
                  <a:lnTo>
                    <a:pt x="8872567" y="5107432"/>
                  </a:lnTo>
                  <a:lnTo>
                    <a:pt x="13161" y="5107432"/>
                  </a:lnTo>
                  <a:lnTo>
                    <a:pt x="3817" y="5033897"/>
                  </a:lnTo>
                  <a:cubicBezTo>
                    <a:pt x="-110911" y="3389245"/>
                    <a:pt x="2382588" y="1054048"/>
                    <a:pt x="4513496" y="417007"/>
                  </a:cubicBezTo>
                  <a:cubicBezTo>
                    <a:pt x="5440331" y="140015"/>
                    <a:pt x="6218767" y="15557"/>
                    <a:pt x="6871207" y="1379"/>
                  </a:cubicBezTo>
                  <a:close/>
                </a:path>
              </a:pathLst>
            </a:custGeom>
            <a:solidFill>
              <a:srgbClr val="8DB1C4">
                <a:alpha val="80000"/>
              </a:srgbClr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pPr marL="0" marR="0" lvl="0" indent="0" algn="ctr" defTabSz="45720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Gill Sans"/>
                <a:sym typeface="Gill Sans"/>
              </a:endParaRPr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A481A0AE-40AD-4CC1-89EF-16D86FD8CD17}"/>
                </a:ext>
              </a:extLst>
            </p:cNvPr>
            <p:cNvSpPr/>
            <p:nvPr userDrawn="1"/>
          </p:nvSpPr>
          <p:spPr>
            <a:xfrm>
              <a:off x="695401" y="1241443"/>
              <a:ext cx="9953877" cy="5616559"/>
            </a:xfrm>
            <a:custGeom>
              <a:avLst/>
              <a:gdLst>
                <a:gd name="connsiteX0" fmla="*/ 8316277 w 9953877"/>
                <a:gd name="connsiteY0" fmla="*/ 1305 h 5616559"/>
                <a:gd name="connsiteX1" fmla="*/ 9953877 w 9953877"/>
                <a:gd name="connsiteY1" fmla="*/ 2552872 h 5616559"/>
                <a:gd name="connsiteX2" fmla="*/ 8605150 w 9953877"/>
                <a:gd name="connsiteY2" fmla="*/ 5468034 h 5616559"/>
                <a:gd name="connsiteX3" fmla="*/ 8447294 w 9953877"/>
                <a:gd name="connsiteY3" fmla="*/ 5616559 h 5616559"/>
                <a:gd name="connsiteX4" fmla="*/ 2330142 w 9953877"/>
                <a:gd name="connsiteY4" fmla="*/ 5616559 h 5616559"/>
                <a:gd name="connsiteX5" fmla="*/ 2101259 w 9953877"/>
                <a:gd name="connsiteY5" fmla="*/ 5468034 h 5616559"/>
                <a:gd name="connsiteX6" fmla="*/ 0 w 9953877"/>
                <a:gd name="connsiteY6" fmla="*/ 2552872 h 5616559"/>
                <a:gd name="connsiteX7" fmla="*/ 6085691 w 9953877"/>
                <a:gd name="connsiteY7" fmla="*/ 666388 h 5616559"/>
                <a:gd name="connsiteX8" fmla="*/ 8316277 w 9953877"/>
                <a:gd name="connsiteY8" fmla="*/ 1305 h 56165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953877" h="5616559">
                  <a:moveTo>
                    <a:pt x="8316277" y="1305"/>
                  </a:moveTo>
                  <a:cubicBezTo>
                    <a:pt x="9547873" y="44247"/>
                    <a:pt x="9953877" y="1142193"/>
                    <a:pt x="9953877" y="2552872"/>
                  </a:cubicBezTo>
                  <a:cubicBezTo>
                    <a:pt x="9953877" y="3578820"/>
                    <a:pt x="9406759" y="4651671"/>
                    <a:pt x="8605150" y="5468034"/>
                  </a:cubicBezTo>
                  <a:lnTo>
                    <a:pt x="8447294" y="5616559"/>
                  </a:lnTo>
                  <a:lnTo>
                    <a:pt x="2330142" y="5616559"/>
                  </a:lnTo>
                  <a:lnTo>
                    <a:pt x="2101259" y="5468034"/>
                  </a:lnTo>
                  <a:cubicBezTo>
                    <a:pt x="923384" y="4651671"/>
                    <a:pt x="0" y="3578820"/>
                    <a:pt x="0" y="2552872"/>
                  </a:cubicBezTo>
                  <a:cubicBezTo>
                    <a:pt x="0" y="500976"/>
                    <a:pt x="4278785" y="1604796"/>
                    <a:pt x="6085691" y="666388"/>
                  </a:cubicBezTo>
                  <a:cubicBezTo>
                    <a:pt x="7026067" y="180244"/>
                    <a:pt x="7756460" y="-18214"/>
                    <a:pt x="8316277" y="1305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3" name="Text Placeholder 22">
            <a:extLst>
              <a:ext uri="{FF2B5EF4-FFF2-40B4-BE49-F238E27FC236}">
                <a16:creationId xmlns:a16="http://schemas.microsoft.com/office/drawing/2014/main" id="{BEA1E088-FCC0-4BEB-ACA0-B59E2AF07CB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983431" y="1988719"/>
            <a:ext cx="9505181" cy="3699442"/>
          </a:xfrm>
        </p:spPr>
        <p:txBody>
          <a:bodyPr anchor="ctr">
            <a:normAutofit/>
          </a:bodyPr>
          <a:lstStyle>
            <a:lvl1pPr marL="0" indent="0" algn="ctr">
              <a:buNone/>
              <a:defRPr sz="48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55DBC6-1891-4D4E-9B5A-BDCEB78A67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035675" y="5880905"/>
            <a:ext cx="3400692" cy="647826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Figure">
            <a:extLst>
              <a:ext uri="{FF2B5EF4-FFF2-40B4-BE49-F238E27FC236}">
                <a16:creationId xmlns:a16="http://schemas.microsoft.com/office/drawing/2014/main" id="{A97C9F97-6012-41FB-8B5B-65E606A8CDCD}"/>
              </a:ext>
            </a:extLst>
          </p:cNvPr>
          <p:cNvSpPr/>
          <p:nvPr userDrawn="1"/>
        </p:nvSpPr>
        <p:spPr>
          <a:xfrm>
            <a:off x="303229" y="1621497"/>
            <a:ext cx="1049353" cy="106913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088" h="18770" extrusionOk="0">
                <a:moveTo>
                  <a:pt x="18567" y="15982"/>
                </a:moveTo>
                <a:cubicBezTo>
                  <a:pt x="20371" y="12782"/>
                  <a:pt x="17299" y="3276"/>
                  <a:pt x="12326" y="688"/>
                </a:cubicBezTo>
                <a:cubicBezTo>
                  <a:pt x="7352" y="-1900"/>
                  <a:pt x="2379" y="3418"/>
                  <a:pt x="575" y="6665"/>
                </a:cubicBezTo>
                <a:cubicBezTo>
                  <a:pt x="-1229" y="9865"/>
                  <a:pt x="1355" y="14571"/>
                  <a:pt x="6329" y="17159"/>
                </a:cubicBezTo>
                <a:cubicBezTo>
                  <a:pt x="11253" y="19700"/>
                  <a:pt x="16763" y="19182"/>
                  <a:pt x="18567" y="15982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6" name="Figure">
            <a:extLst>
              <a:ext uri="{FF2B5EF4-FFF2-40B4-BE49-F238E27FC236}">
                <a16:creationId xmlns:a16="http://schemas.microsoft.com/office/drawing/2014/main" id="{A3638349-9CD9-430D-99DB-C2B0F278F4AC}"/>
              </a:ext>
            </a:extLst>
          </p:cNvPr>
          <p:cNvSpPr/>
          <p:nvPr userDrawn="1"/>
        </p:nvSpPr>
        <p:spPr>
          <a:xfrm rot="10800000">
            <a:off x="1487488" y="1643744"/>
            <a:ext cx="724406" cy="68994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202" h="18783" extrusionOk="0">
                <a:moveTo>
                  <a:pt x="402" y="2508"/>
                </a:moveTo>
                <a:cubicBezTo>
                  <a:pt x="-1232" y="5646"/>
                  <a:pt x="2321" y="15132"/>
                  <a:pt x="7365" y="17978"/>
                </a:cubicBezTo>
                <a:cubicBezTo>
                  <a:pt x="12410" y="20751"/>
                  <a:pt x="17100" y="15716"/>
                  <a:pt x="18734" y="12651"/>
                </a:cubicBezTo>
                <a:cubicBezTo>
                  <a:pt x="20368" y="9513"/>
                  <a:pt x="17597" y="4770"/>
                  <a:pt x="12481" y="1997"/>
                </a:cubicBezTo>
                <a:cubicBezTo>
                  <a:pt x="7436" y="-849"/>
                  <a:pt x="2036" y="-630"/>
                  <a:pt x="402" y="2508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AFBD2E-EA4D-44AC-A4BD-0C5AA171131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en-US"/>
              <a:t>Your Date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992B16-E765-430F-BC89-DE8C329489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D325CB3F-26C9-44D7-A7CB-40F86C5CE4B1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6497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- Big Lett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0A99D1-0EB2-4F85-B3D4-6C023514AE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5552182" cy="2852737"/>
          </a:xfrm>
        </p:spPr>
        <p:txBody>
          <a:bodyPr lIns="0" anchor="b">
            <a:noAutofit/>
          </a:bodyPr>
          <a:lstStyle>
            <a:lvl1pPr>
              <a:defRPr sz="11500" cap="all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55DBC6-1891-4D4E-9B5A-BDCEB78A67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AFBD2E-EA4D-44AC-A4BD-0C5AA17113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823A92-51DF-4C54-8C80-1CB70C893E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992B16-E765-430F-BC89-DE8C329489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BBD05D1D-5FB4-4F4A-B9D3-9E6F632B7EAC}"/>
              </a:ext>
            </a:extLst>
          </p:cNvPr>
          <p:cNvGrpSpPr/>
          <p:nvPr userDrawn="1"/>
        </p:nvGrpSpPr>
        <p:grpSpPr>
          <a:xfrm>
            <a:off x="5231904" y="-1"/>
            <a:ext cx="6960097" cy="6661131"/>
            <a:chOff x="6384032" y="0"/>
            <a:chExt cx="5807969" cy="5558492"/>
          </a:xfrm>
        </p:grpSpPr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F6E6B168-566B-473C-AA14-D312485321F1}"/>
                </a:ext>
              </a:extLst>
            </p:cNvPr>
            <p:cNvSpPr/>
            <p:nvPr userDrawn="1"/>
          </p:nvSpPr>
          <p:spPr>
            <a:xfrm>
              <a:off x="8329881" y="1"/>
              <a:ext cx="3862120" cy="4184987"/>
            </a:xfrm>
            <a:custGeom>
              <a:avLst/>
              <a:gdLst>
                <a:gd name="connsiteX0" fmla="*/ 72632 w 3862120"/>
                <a:gd name="connsiteY0" fmla="*/ 0 h 4184987"/>
                <a:gd name="connsiteX1" fmla="*/ 3862120 w 3862120"/>
                <a:gd name="connsiteY1" fmla="*/ 0 h 4184987"/>
                <a:gd name="connsiteX2" fmla="*/ 3862120 w 3862120"/>
                <a:gd name="connsiteY2" fmla="*/ 4018645 h 4184987"/>
                <a:gd name="connsiteX3" fmla="*/ 3849798 w 3862120"/>
                <a:gd name="connsiteY3" fmla="*/ 4027418 h 4184987"/>
                <a:gd name="connsiteX4" fmla="*/ 3409263 w 3862120"/>
                <a:gd name="connsiteY4" fmla="*/ 4179440 h 4184987"/>
                <a:gd name="connsiteX5" fmla="*/ 11722 w 3862120"/>
                <a:gd name="connsiteY5" fmla="*/ 786066 h 4184987"/>
                <a:gd name="connsiteX6" fmla="*/ 49002 w 3862120"/>
                <a:gd name="connsiteY6" fmla="*/ 88876 h 41849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862120" h="4184987">
                  <a:moveTo>
                    <a:pt x="72632" y="0"/>
                  </a:moveTo>
                  <a:lnTo>
                    <a:pt x="3862120" y="0"/>
                  </a:lnTo>
                  <a:lnTo>
                    <a:pt x="3862120" y="4018645"/>
                  </a:lnTo>
                  <a:lnTo>
                    <a:pt x="3849798" y="4027418"/>
                  </a:lnTo>
                  <a:cubicBezTo>
                    <a:pt x="3719683" y="4109955"/>
                    <a:pt x="3573386" y="4162923"/>
                    <a:pt x="3409263" y="4179440"/>
                  </a:cubicBezTo>
                  <a:cubicBezTo>
                    <a:pt x="2096287" y="4311293"/>
                    <a:pt x="139121" y="2061203"/>
                    <a:pt x="11722" y="786066"/>
                  </a:cubicBezTo>
                  <a:cubicBezTo>
                    <a:pt x="-12601" y="547032"/>
                    <a:pt x="1454" y="312714"/>
                    <a:pt x="49002" y="88876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pPr marL="0" marR="0" lvl="0" indent="0" algn="ctr" defTabSz="45720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Gill Sans"/>
                <a:sym typeface="Gill Sans"/>
              </a:endParaRPr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2E96AA19-84B7-430D-8805-1FC9E3124763}"/>
                </a:ext>
              </a:extLst>
            </p:cNvPr>
            <p:cNvSpPr/>
            <p:nvPr userDrawn="1"/>
          </p:nvSpPr>
          <p:spPr>
            <a:xfrm>
              <a:off x="7390509" y="0"/>
              <a:ext cx="4801492" cy="4017462"/>
            </a:xfrm>
            <a:custGeom>
              <a:avLst/>
              <a:gdLst>
                <a:gd name="connsiteX0" fmla="*/ 2063453 w 4801492"/>
                <a:gd name="connsiteY0" fmla="*/ 0 h 4017462"/>
                <a:gd name="connsiteX1" fmla="*/ 4801492 w 4801492"/>
                <a:gd name="connsiteY1" fmla="*/ 0 h 4017462"/>
                <a:gd name="connsiteX2" fmla="*/ 4801492 w 4801492"/>
                <a:gd name="connsiteY2" fmla="*/ 3620618 h 4017462"/>
                <a:gd name="connsiteX3" fmla="*/ 4540736 w 4801492"/>
                <a:gd name="connsiteY3" fmla="*/ 3716067 h 4017462"/>
                <a:gd name="connsiteX4" fmla="*/ 3663094 w 4801492"/>
                <a:gd name="connsiteY4" fmla="*/ 3936581 h 4017462"/>
                <a:gd name="connsiteX5" fmla="*/ 88907 w 4801492"/>
                <a:gd name="connsiteY5" fmla="*/ 3068732 h 4017462"/>
                <a:gd name="connsiteX6" fmla="*/ 1919217 w 4801492"/>
                <a:gd name="connsiteY6" fmla="*/ 89093 h 40174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801492" h="4017462">
                  <a:moveTo>
                    <a:pt x="2063453" y="0"/>
                  </a:moveTo>
                  <a:lnTo>
                    <a:pt x="4801492" y="0"/>
                  </a:lnTo>
                  <a:lnTo>
                    <a:pt x="4801492" y="3620618"/>
                  </a:lnTo>
                  <a:lnTo>
                    <a:pt x="4540736" y="3716067"/>
                  </a:lnTo>
                  <a:cubicBezTo>
                    <a:pt x="4233752" y="3819100"/>
                    <a:pt x="3933647" y="3892546"/>
                    <a:pt x="3663094" y="3936581"/>
                  </a:cubicBezTo>
                  <a:cubicBezTo>
                    <a:pt x="2220509" y="4171435"/>
                    <a:pt x="473668" y="3898601"/>
                    <a:pt x="88907" y="3068732"/>
                  </a:cubicBezTo>
                  <a:cubicBezTo>
                    <a:pt x="-310361" y="2209732"/>
                    <a:pt x="694404" y="899190"/>
                    <a:pt x="1919217" y="89093"/>
                  </a:cubicBezTo>
                  <a:close/>
                </a:path>
              </a:pathLst>
            </a:custGeom>
            <a:solidFill>
              <a:srgbClr val="8DB1C4">
                <a:alpha val="80000"/>
              </a:srgbClr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pPr marL="0" marR="0" lvl="0" indent="0" algn="ctr" defTabSz="45720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Gill Sans"/>
                <a:sym typeface="Gill Sans"/>
              </a:endParaRPr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55505493-CC1B-41AE-918B-437E8B2856BA}"/>
                </a:ext>
              </a:extLst>
            </p:cNvPr>
            <p:cNvSpPr/>
            <p:nvPr userDrawn="1"/>
          </p:nvSpPr>
          <p:spPr>
            <a:xfrm>
              <a:off x="6831384" y="0"/>
              <a:ext cx="5360617" cy="3642236"/>
            </a:xfrm>
            <a:custGeom>
              <a:avLst/>
              <a:gdLst>
                <a:gd name="connsiteX0" fmla="*/ 320472 w 5360617"/>
                <a:gd name="connsiteY0" fmla="*/ 0 h 3642236"/>
                <a:gd name="connsiteX1" fmla="*/ 5360617 w 5360617"/>
                <a:gd name="connsiteY1" fmla="*/ 0 h 3642236"/>
                <a:gd name="connsiteX2" fmla="*/ 5360617 w 5360617"/>
                <a:gd name="connsiteY2" fmla="*/ 3227025 h 3642236"/>
                <a:gd name="connsiteX3" fmla="*/ 5351732 w 5360617"/>
                <a:gd name="connsiteY3" fmla="*/ 3232995 h 3642236"/>
                <a:gd name="connsiteX4" fmla="*/ 4028504 w 5360617"/>
                <a:gd name="connsiteY4" fmla="*/ 3642236 h 3642236"/>
                <a:gd name="connsiteX5" fmla="*/ 0 w 5360617"/>
                <a:gd name="connsiteY5" fmla="*/ 624863 h 3642236"/>
                <a:gd name="connsiteX6" fmla="*/ 286013 w 5360617"/>
                <a:gd name="connsiteY6" fmla="*/ 23255 h 3642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360617" h="3642236">
                  <a:moveTo>
                    <a:pt x="320472" y="0"/>
                  </a:moveTo>
                  <a:lnTo>
                    <a:pt x="5360617" y="0"/>
                  </a:lnTo>
                  <a:lnTo>
                    <a:pt x="5360617" y="3227025"/>
                  </a:lnTo>
                  <a:lnTo>
                    <a:pt x="5351732" y="3232995"/>
                  </a:lnTo>
                  <a:cubicBezTo>
                    <a:pt x="4933670" y="3488463"/>
                    <a:pt x="4475851" y="3642236"/>
                    <a:pt x="4028504" y="3642236"/>
                  </a:cubicBezTo>
                  <a:cubicBezTo>
                    <a:pt x="2596996" y="3642236"/>
                    <a:pt x="0" y="2067594"/>
                    <a:pt x="0" y="624863"/>
                  </a:cubicBezTo>
                  <a:cubicBezTo>
                    <a:pt x="0" y="354352"/>
                    <a:pt x="105767" y="161846"/>
                    <a:pt x="286013" y="23255"/>
                  </a:cubicBezTo>
                  <a:close/>
                </a:path>
              </a:pathLst>
            </a:custGeom>
            <a:solidFill>
              <a:schemeClr val="accent3">
                <a:alpha val="80000"/>
              </a:schemeClr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pPr marL="0" marR="0" lvl="0" indent="0" algn="ctr" defTabSz="45720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Gill Sans"/>
                <a:sym typeface="Gill Sans"/>
              </a:endParaRPr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6181426F-5F00-40E9-AA9A-0496C69403A1}"/>
                </a:ext>
              </a:extLst>
            </p:cNvPr>
            <p:cNvSpPr/>
            <p:nvPr userDrawn="1"/>
          </p:nvSpPr>
          <p:spPr>
            <a:xfrm>
              <a:off x="11397987" y="3867634"/>
              <a:ext cx="794014" cy="1182847"/>
            </a:xfrm>
            <a:custGeom>
              <a:avLst/>
              <a:gdLst>
                <a:gd name="connsiteX0" fmla="*/ 794014 w 794014"/>
                <a:gd name="connsiteY0" fmla="*/ 0 h 1182847"/>
                <a:gd name="connsiteX1" fmla="*/ 794014 w 794014"/>
                <a:gd name="connsiteY1" fmla="*/ 1127001 h 1182847"/>
                <a:gd name="connsiteX2" fmla="*/ 772413 w 794014"/>
                <a:gd name="connsiteY2" fmla="*/ 1134386 h 1182847"/>
                <a:gd name="connsiteX3" fmla="*/ 89247 w 794014"/>
                <a:gd name="connsiteY3" fmla="*/ 1098613 h 1182847"/>
                <a:gd name="connsiteX4" fmla="*/ 265906 w 794014"/>
                <a:gd name="connsiteY4" fmla="*/ 295654 h 1182847"/>
                <a:gd name="connsiteX5" fmla="*/ 696781 w 794014"/>
                <a:gd name="connsiteY5" fmla="*/ 18560 h 11828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94014" h="1182847">
                  <a:moveTo>
                    <a:pt x="794014" y="0"/>
                  </a:moveTo>
                  <a:lnTo>
                    <a:pt x="794014" y="1127001"/>
                  </a:lnTo>
                  <a:lnTo>
                    <a:pt x="772413" y="1134386"/>
                  </a:lnTo>
                  <a:cubicBezTo>
                    <a:pt x="496558" y="1208896"/>
                    <a:pt x="195467" y="1197878"/>
                    <a:pt x="89247" y="1098613"/>
                  </a:cubicBezTo>
                  <a:cubicBezTo>
                    <a:pt x="-80777" y="939851"/>
                    <a:pt x="-224" y="579696"/>
                    <a:pt x="265906" y="295654"/>
                  </a:cubicBezTo>
                  <a:cubicBezTo>
                    <a:pt x="399007" y="154723"/>
                    <a:pt x="553905" y="59098"/>
                    <a:pt x="696781" y="18560"/>
                  </a:cubicBez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pPr marL="0" marR="0" lvl="0" indent="0" algn="ctr" defTabSz="45720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Gill Sans"/>
                <a:sym typeface="Gill Sans"/>
              </a:endParaRPr>
            </a:p>
          </p:txBody>
        </p:sp>
        <p:sp>
          <p:nvSpPr>
            <p:cNvPr id="11" name="Figure">
              <a:extLst>
                <a:ext uri="{FF2B5EF4-FFF2-40B4-BE49-F238E27FC236}">
                  <a16:creationId xmlns:a16="http://schemas.microsoft.com/office/drawing/2014/main" id="{02F9D22C-FFCD-4847-91CD-37F4DCBD6075}"/>
                </a:ext>
              </a:extLst>
            </p:cNvPr>
            <p:cNvSpPr/>
            <p:nvPr userDrawn="1"/>
          </p:nvSpPr>
          <p:spPr>
            <a:xfrm>
              <a:off x="6384032" y="1648242"/>
              <a:ext cx="875650" cy="8921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088" h="18770" extrusionOk="0">
                  <a:moveTo>
                    <a:pt x="18567" y="15982"/>
                  </a:moveTo>
                  <a:cubicBezTo>
                    <a:pt x="20371" y="12782"/>
                    <a:pt x="17299" y="3276"/>
                    <a:pt x="12326" y="688"/>
                  </a:cubicBezTo>
                  <a:cubicBezTo>
                    <a:pt x="7352" y="-1900"/>
                    <a:pt x="2379" y="3418"/>
                    <a:pt x="575" y="6665"/>
                  </a:cubicBezTo>
                  <a:cubicBezTo>
                    <a:pt x="-1229" y="9865"/>
                    <a:pt x="1355" y="14571"/>
                    <a:pt x="6329" y="17159"/>
                  </a:cubicBezTo>
                  <a:cubicBezTo>
                    <a:pt x="11253" y="19700"/>
                    <a:pt x="16763" y="19182"/>
                    <a:pt x="18567" y="15982"/>
                  </a:cubicBezTo>
                  <a:close/>
                </a:path>
              </a:pathLst>
            </a:custGeom>
            <a:solidFill>
              <a:schemeClr val="accent1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marL="0" marR="0" lvl="0" indent="0" algn="ctr" defTabSz="45720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Gill Sans"/>
                <a:sym typeface="Gill Sans"/>
              </a:endParaRPr>
            </a:p>
          </p:txBody>
        </p:sp>
        <p:sp>
          <p:nvSpPr>
            <p:cNvPr id="12" name="Figure">
              <a:extLst>
                <a:ext uri="{FF2B5EF4-FFF2-40B4-BE49-F238E27FC236}">
                  <a16:creationId xmlns:a16="http://schemas.microsoft.com/office/drawing/2014/main" id="{7CFEC0CE-FB43-4333-9853-7B5924F208AC}"/>
                </a:ext>
              </a:extLst>
            </p:cNvPr>
            <p:cNvSpPr/>
            <p:nvPr userDrawn="1"/>
          </p:nvSpPr>
          <p:spPr>
            <a:xfrm>
              <a:off x="10139329" y="4982756"/>
              <a:ext cx="604493" cy="5757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202" h="18783" extrusionOk="0">
                  <a:moveTo>
                    <a:pt x="402" y="2508"/>
                  </a:moveTo>
                  <a:cubicBezTo>
                    <a:pt x="-1232" y="5646"/>
                    <a:pt x="2321" y="15132"/>
                    <a:pt x="7365" y="17978"/>
                  </a:cubicBezTo>
                  <a:cubicBezTo>
                    <a:pt x="12410" y="20751"/>
                    <a:pt x="17100" y="15716"/>
                    <a:pt x="18734" y="12651"/>
                  </a:cubicBezTo>
                  <a:cubicBezTo>
                    <a:pt x="20368" y="9513"/>
                    <a:pt x="17597" y="4770"/>
                    <a:pt x="12481" y="1997"/>
                  </a:cubicBezTo>
                  <a:cubicBezTo>
                    <a:pt x="7436" y="-849"/>
                    <a:pt x="2036" y="-630"/>
                    <a:pt x="402" y="2508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marL="0" marR="0" lvl="0" indent="0" algn="ctr" defTabSz="45720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Gill Sans"/>
                <a:sym typeface="Gill San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35034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CADDE6-2F8A-471E-A518-BB13DA06D5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946C1B7-14B4-4C6B-8DF9-AFB9829EE4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749B972-84A1-4343-BCEB-B050BA6978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8FF48D-D008-47E7-B3ED-D6F0B4FF10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096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 w Numb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92BE77-6C43-40AD-ABCF-E64E36A513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25270" y="136525"/>
            <a:ext cx="8428529" cy="1132235"/>
          </a:xfrm>
        </p:spPr>
        <p:txBody>
          <a:bodyPr>
            <a:normAutofit/>
          </a:bodyPr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216D0A-CC06-4975-A732-F53359E90D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154B79-E7FE-48ED-B0DA-7D78B70358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6E6126-25F8-4B03-BBC1-DF5D33FFE1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44C2378E-37F4-4D35-A4CE-098A70BB67C3}"/>
              </a:ext>
            </a:extLst>
          </p:cNvPr>
          <p:cNvSpPr/>
          <p:nvPr userDrawn="1"/>
        </p:nvSpPr>
        <p:spPr>
          <a:xfrm>
            <a:off x="861777" y="-2072"/>
            <a:ext cx="1197858" cy="1389174"/>
          </a:xfrm>
          <a:custGeom>
            <a:avLst/>
            <a:gdLst>
              <a:gd name="connsiteX0" fmla="*/ 272811 w 1197858"/>
              <a:gd name="connsiteY0" fmla="*/ 0 h 1389174"/>
              <a:gd name="connsiteX1" fmla="*/ 924678 w 1197858"/>
              <a:gd name="connsiteY1" fmla="*/ 0 h 1389174"/>
              <a:gd name="connsiteX2" fmla="*/ 974454 w 1197858"/>
              <a:gd name="connsiteY2" fmla="*/ 32247 h 1389174"/>
              <a:gd name="connsiteX3" fmla="*/ 1189160 w 1197858"/>
              <a:gd name="connsiteY3" fmla="*/ 421913 h 1389174"/>
              <a:gd name="connsiteX4" fmla="*/ 850459 w 1197858"/>
              <a:gd name="connsiteY4" fmla="*/ 1387791 h 1389174"/>
              <a:gd name="connsiteX5" fmla="*/ 2923 w 1197858"/>
              <a:gd name="connsiteY5" fmla="*/ 541295 h 1389174"/>
              <a:gd name="connsiteX6" fmla="*/ 216245 w 1197858"/>
              <a:gd name="connsiteY6" fmla="*/ 37481 h 1389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97858" h="1389174">
                <a:moveTo>
                  <a:pt x="272811" y="0"/>
                </a:moveTo>
                <a:lnTo>
                  <a:pt x="924678" y="0"/>
                </a:lnTo>
                <a:lnTo>
                  <a:pt x="974454" y="32247"/>
                </a:lnTo>
                <a:cubicBezTo>
                  <a:pt x="1092328" y="125644"/>
                  <a:pt x="1173241" y="262904"/>
                  <a:pt x="1189160" y="421913"/>
                </a:cubicBezTo>
                <a:cubicBezTo>
                  <a:pt x="1220940" y="739931"/>
                  <a:pt x="1177988" y="1354828"/>
                  <a:pt x="850459" y="1387791"/>
                </a:cubicBezTo>
                <a:cubicBezTo>
                  <a:pt x="522929" y="1420682"/>
                  <a:pt x="34704" y="859385"/>
                  <a:pt x="2923" y="541295"/>
                </a:cubicBezTo>
                <a:cubicBezTo>
                  <a:pt x="-17301" y="342534"/>
                  <a:pt x="68843" y="156845"/>
                  <a:pt x="216245" y="37481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5" name="Figure">
            <a:extLst>
              <a:ext uri="{FF2B5EF4-FFF2-40B4-BE49-F238E27FC236}">
                <a16:creationId xmlns:a16="http://schemas.microsoft.com/office/drawing/2014/main" id="{F4657BEA-DC8F-4BE7-BF7C-680143DD0533}"/>
              </a:ext>
            </a:extLst>
          </p:cNvPr>
          <p:cNvSpPr/>
          <p:nvPr userDrawn="1"/>
        </p:nvSpPr>
        <p:spPr>
          <a:xfrm>
            <a:off x="627460" y="140534"/>
            <a:ext cx="1772074" cy="120477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589" h="18693" extrusionOk="0">
                <a:moveTo>
                  <a:pt x="245" y="15021"/>
                </a:moveTo>
                <a:cubicBezTo>
                  <a:pt x="1306" y="18233"/>
                  <a:pt x="6123" y="19289"/>
                  <a:pt x="10101" y="18380"/>
                </a:cubicBezTo>
                <a:cubicBezTo>
                  <a:pt x="14080" y="17471"/>
                  <a:pt x="20377" y="13324"/>
                  <a:pt x="19507" y="5836"/>
                </a:cubicBezTo>
                <a:cubicBezTo>
                  <a:pt x="19168" y="2918"/>
                  <a:pt x="16966" y="-2311"/>
                  <a:pt x="8751" y="1135"/>
                </a:cubicBezTo>
                <a:cubicBezTo>
                  <a:pt x="4192" y="3048"/>
                  <a:pt x="-1223" y="10588"/>
                  <a:pt x="245" y="15021"/>
                </a:cubicBezTo>
                <a:close/>
              </a:path>
            </a:pathLst>
          </a:custGeom>
          <a:solidFill>
            <a:srgbClr val="8DB1C4">
              <a:alpha val="80000"/>
            </a:srgb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6" name="Figure">
            <a:extLst>
              <a:ext uri="{FF2B5EF4-FFF2-40B4-BE49-F238E27FC236}">
                <a16:creationId xmlns:a16="http://schemas.microsoft.com/office/drawing/2014/main" id="{8D24ED71-D1A6-4B3D-92ED-855ED2F859DB}"/>
              </a:ext>
            </a:extLst>
          </p:cNvPr>
          <p:cNvSpPr/>
          <p:nvPr userDrawn="1"/>
        </p:nvSpPr>
        <p:spPr>
          <a:xfrm>
            <a:off x="487968" y="51259"/>
            <a:ext cx="1745881" cy="12004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9116" extrusionOk="0">
                <a:moveTo>
                  <a:pt x="0" y="7130"/>
                </a:moveTo>
                <a:cubicBezTo>
                  <a:pt x="0" y="12861"/>
                  <a:pt x="8015" y="19116"/>
                  <a:pt x="12433" y="19116"/>
                </a:cubicBezTo>
                <a:cubicBezTo>
                  <a:pt x="16851" y="19116"/>
                  <a:pt x="21600" y="12861"/>
                  <a:pt x="21600" y="7130"/>
                </a:cubicBezTo>
                <a:cubicBezTo>
                  <a:pt x="21600" y="1399"/>
                  <a:pt x="19736" y="-2484"/>
                  <a:pt x="13206" y="1861"/>
                </a:cubicBezTo>
                <a:cubicBezTo>
                  <a:pt x="9285" y="4482"/>
                  <a:pt x="0" y="1399"/>
                  <a:pt x="0" y="7130"/>
                </a:cubicBezTo>
                <a:close/>
              </a:path>
            </a:pathLst>
          </a:custGeom>
          <a:solidFill>
            <a:schemeClr val="accent3">
              <a:alpha val="8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8" name="Figure">
            <a:extLst>
              <a:ext uri="{FF2B5EF4-FFF2-40B4-BE49-F238E27FC236}">
                <a16:creationId xmlns:a16="http://schemas.microsoft.com/office/drawing/2014/main" id="{4E29128A-65FF-46D9-9AC5-CD5F360D05FD}"/>
              </a:ext>
            </a:extLst>
          </p:cNvPr>
          <p:cNvSpPr/>
          <p:nvPr userDrawn="1"/>
        </p:nvSpPr>
        <p:spPr>
          <a:xfrm>
            <a:off x="889707" y="1402361"/>
            <a:ext cx="218435" cy="22255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088" h="18770" extrusionOk="0">
                <a:moveTo>
                  <a:pt x="18567" y="15982"/>
                </a:moveTo>
                <a:cubicBezTo>
                  <a:pt x="20371" y="12782"/>
                  <a:pt x="17299" y="3276"/>
                  <a:pt x="12326" y="688"/>
                </a:cubicBezTo>
                <a:cubicBezTo>
                  <a:pt x="7352" y="-1900"/>
                  <a:pt x="2379" y="3418"/>
                  <a:pt x="575" y="6665"/>
                </a:cubicBezTo>
                <a:cubicBezTo>
                  <a:pt x="-1229" y="9865"/>
                  <a:pt x="1355" y="14571"/>
                  <a:pt x="6329" y="17159"/>
                </a:cubicBezTo>
                <a:cubicBezTo>
                  <a:pt x="11253" y="19700"/>
                  <a:pt x="16763" y="19182"/>
                  <a:pt x="18567" y="15982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9" name="Figure">
            <a:extLst>
              <a:ext uri="{FF2B5EF4-FFF2-40B4-BE49-F238E27FC236}">
                <a16:creationId xmlns:a16="http://schemas.microsoft.com/office/drawing/2014/main" id="{B3BA8C1E-A710-4F84-9924-34F2C3A20531}"/>
              </a:ext>
            </a:extLst>
          </p:cNvPr>
          <p:cNvSpPr/>
          <p:nvPr userDrawn="1"/>
        </p:nvSpPr>
        <p:spPr>
          <a:xfrm>
            <a:off x="2281390" y="140534"/>
            <a:ext cx="150794" cy="14362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202" h="18783" extrusionOk="0">
                <a:moveTo>
                  <a:pt x="402" y="2508"/>
                </a:moveTo>
                <a:cubicBezTo>
                  <a:pt x="-1232" y="5646"/>
                  <a:pt x="2321" y="15132"/>
                  <a:pt x="7365" y="17978"/>
                </a:cubicBezTo>
                <a:cubicBezTo>
                  <a:pt x="12410" y="20751"/>
                  <a:pt x="17100" y="15716"/>
                  <a:pt x="18734" y="12651"/>
                </a:cubicBezTo>
                <a:cubicBezTo>
                  <a:pt x="20368" y="9513"/>
                  <a:pt x="17597" y="4770"/>
                  <a:pt x="12481" y="1997"/>
                </a:cubicBezTo>
                <a:cubicBezTo>
                  <a:pt x="7436" y="-849"/>
                  <a:pt x="2036" y="-630"/>
                  <a:pt x="402" y="2508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2" name="Text Placeholder 21">
            <a:extLst>
              <a:ext uri="{FF2B5EF4-FFF2-40B4-BE49-F238E27FC236}">
                <a16:creationId xmlns:a16="http://schemas.microsoft.com/office/drawing/2014/main" id="{0A941A22-1624-42ED-B289-69DC7E776C8D}"/>
              </a:ext>
            </a:extLst>
          </p:cNvPr>
          <p:cNvSpPr>
            <a:spLocks noGrp="1"/>
          </p:cNvSpPr>
          <p:nvPr userDrawn="1">
            <p:ph type="body" sz="quarter" idx="13" hasCustomPrompt="1"/>
          </p:nvPr>
        </p:nvSpPr>
        <p:spPr>
          <a:xfrm>
            <a:off x="878553" y="141289"/>
            <a:ext cx="1163046" cy="1127472"/>
          </a:xfrm>
        </p:spPr>
        <p:txBody>
          <a:bodyPr vert="horz" lIns="91440" tIns="45720" rIns="91440" bIns="45720" rtlCol="0" anchor="ctr">
            <a:normAutofit/>
          </a:bodyPr>
          <a:lstStyle>
            <a:lvl1pPr marL="0" indent="0" algn="ctr">
              <a:buNone/>
              <a:defRPr lang="en-US" sz="5400" b="1">
                <a:ea typeface="+mj-ea"/>
                <a:cs typeface="+mj-cs"/>
              </a:defRPr>
            </a:lvl1pPr>
          </a:lstStyle>
          <a:p>
            <a:pPr marL="228600" lvl="0" indent="-228600">
              <a:spcBef>
                <a:spcPct val="0"/>
              </a:spcBef>
            </a:pPr>
            <a:r>
              <a:rPr lang="en-US"/>
              <a:t>#</a:t>
            </a:r>
          </a:p>
        </p:txBody>
      </p:sp>
    </p:spTree>
    <p:extLst>
      <p:ext uri="{BB962C8B-B14F-4D97-AF65-F5344CB8AC3E}">
        <p14:creationId xmlns:p14="http://schemas.microsoft.com/office/powerpoint/2010/main" val="9765932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6D417A-FFFC-4C38-B511-2722630CD6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9C8D7D-4E0A-454B-A79D-902EC54DE94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204BDBD-06AB-4C31-B0F2-5DD5B4BE07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5811E0C-F3A6-4B16-B9AB-5E3667F091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2E38BFA-BFF6-490C-A0BA-416294EFCE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95CF87B-2F0A-4942-B880-E8B34C5BDF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13238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DED006-0636-42F1-9CDF-76666726A0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DD36E0F-BBDE-45B8-A505-73F0AE507B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A88661E-F16E-4409-B697-46876AB7A3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35D03C0-D476-4B22-AB2A-BA13BA5C62D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24A3DD0-1B03-47CD-9B52-1B55BFD74CE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4A505A7-5B4D-4CC0-855A-D8B27D3CA3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CBB9F58-8B33-4A6B-83B6-DACBFF55C4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EC49A68-E101-43C8-B949-D8505E24BD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712200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4C187B-8DFC-4E18-8A9E-DEF483D42D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8CF1B9-C192-4ED5-8F68-EECA74181C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BB9952C-E188-44F7-B6AC-FEAD53B95E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CD02327-A8DE-42E1-B8ED-620CCCFD04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7443995-4F62-42E0-B06A-F6DF5AE820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38A0555-7BBD-4C3E-81F3-FF0C1E2D0C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70632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igure">
            <a:extLst>
              <a:ext uri="{FF2B5EF4-FFF2-40B4-BE49-F238E27FC236}">
                <a16:creationId xmlns:a16="http://schemas.microsoft.com/office/drawing/2014/main" id="{0DFD6B67-4EBF-4059-B726-B133E1C8983A}"/>
              </a:ext>
            </a:extLst>
          </p:cNvPr>
          <p:cNvSpPr/>
          <p:nvPr userDrawn="1"/>
        </p:nvSpPr>
        <p:spPr>
          <a:xfrm>
            <a:off x="3867079" y="785076"/>
            <a:ext cx="4801950" cy="595887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693" h="20744" extrusionOk="0">
                <a:moveTo>
                  <a:pt x="50" y="8912"/>
                </a:moveTo>
                <a:cubicBezTo>
                  <a:pt x="599" y="13351"/>
                  <a:pt x="9033" y="21184"/>
                  <a:pt x="14691" y="20725"/>
                </a:cubicBezTo>
                <a:cubicBezTo>
                  <a:pt x="20349" y="20265"/>
                  <a:pt x="21091" y="11684"/>
                  <a:pt x="20542" y="7246"/>
                </a:cubicBezTo>
                <a:cubicBezTo>
                  <a:pt x="19992" y="2808"/>
                  <a:pt x="14951" y="-416"/>
                  <a:pt x="9293" y="43"/>
                </a:cubicBezTo>
                <a:cubicBezTo>
                  <a:pt x="3636" y="503"/>
                  <a:pt x="-509" y="4474"/>
                  <a:pt x="50" y="8912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8" name="Figure">
            <a:extLst>
              <a:ext uri="{FF2B5EF4-FFF2-40B4-BE49-F238E27FC236}">
                <a16:creationId xmlns:a16="http://schemas.microsoft.com/office/drawing/2014/main" id="{A6AFB5AB-00A5-42C5-8B89-0D4DEAD0012C}"/>
              </a:ext>
            </a:extLst>
          </p:cNvPr>
          <p:cNvSpPr/>
          <p:nvPr userDrawn="1"/>
        </p:nvSpPr>
        <p:spPr>
          <a:xfrm>
            <a:off x="2927648" y="1746876"/>
            <a:ext cx="7103771" cy="482962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589" h="18693" extrusionOk="0">
                <a:moveTo>
                  <a:pt x="245" y="15021"/>
                </a:moveTo>
                <a:cubicBezTo>
                  <a:pt x="1306" y="18233"/>
                  <a:pt x="6123" y="19289"/>
                  <a:pt x="10101" y="18380"/>
                </a:cubicBezTo>
                <a:cubicBezTo>
                  <a:pt x="14080" y="17471"/>
                  <a:pt x="20377" y="13324"/>
                  <a:pt x="19507" y="5836"/>
                </a:cubicBezTo>
                <a:cubicBezTo>
                  <a:pt x="19168" y="2918"/>
                  <a:pt x="16966" y="-2311"/>
                  <a:pt x="8751" y="1135"/>
                </a:cubicBezTo>
                <a:cubicBezTo>
                  <a:pt x="4192" y="3048"/>
                  <a:pt x="-1223" y="10588"/>
                  <a:pt x="245" y="15021"/>
                </a:cubicBezTo>
                <a:close/>
              </a:path>
            </a:pathLst>
          </a:custGeom>
          <a:solidFill>
            <a:srgbClr val="8DB1C4">
              <a:alpha val="80000"/>
            </a:srgb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9" name="Figure">
            <a:extLst>
              <a:ext uri="{FF2B5EF4-FFF2-40B4-BE49-F238E27FC236}">
                <a16:creationId xmlns:a16="http://schemas.microsoft.com/office/drawing/2014/main" id="{F853A99F-53BE-43F4-B45A-A2127E017721}"/>
              </a:ext>
            </a:extLst>
          </p:cNvPr>
          <p:cNvSpPr/>
          <p:nvPr userDrawn="1"/>
        </p:nvSpPr>
        <p:spPr>
          <a:xfrm>
            <a:off x="2368461" y="1388997"/>
            <a:ext cx="6998772" cy="481228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9116" extrusionOk="0">
                <a:moveTo>
                  <a:pt x="0" y="7130"/>
                </a:moveTo>
                <a:cubicBezTo>
                  <a:pt x="0" y="12861"/>
                  <a:pt x="8015" y="19116"/>
                  <a:pt x="12433" y="19116"/>
                </a:cubicBezTo>
                <a:cubicBezTo>
                  <a:pt x="16851" y="19116"/>
                  <a:pt x="21600" y="12861"/>
                  <a:pt x="21600" y="7130"/>
                </a:cubicBezTo>
                <a:cubicBezTo>
                  <a:pt x="21600" y="1399"/>
                  <a:pt x="19736" y="-2484"/>
                  <a:pt x="13206" y="1861"/>
                </a:cubicBezTo>
                <a:cubicBezTo>
                  <a:pt x="9285" y="4482"/>
                  <a:pt x="0" y="1399"/>
                  <a:pt x="0" y="7130"/>
                </a:cubicBezTo>
                <a:close/>
              </a:path>
            </a:pathLst>
          </a:custGeom>
          <a:solidFill>
            <a:schemeClr val="accent3">
              <a:alpha val="8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0" name="Figure">
            <a:extLst>
              <a:ext uri="{FF2B5EF4-FFF2-40B4-BE49-F238E27FC236}">
                <a16:creationId xmlns:a16="http://schemas.microsoft.com/office/drawing/2014/main" id="{523540BF-0941-4408-B229-3B101068B600}"/>
              </a:ext>
            </a:extLst>
          </p:cNvPr>
          <p:cNvSpPr/>
          <p:nvPr userDrawn="1"/>
        </p:nvSpPr>
        <p:spPr>
          <a:xfrm>
            <a:off x="6730112" y="114053"/>
            <a:ext cx="1313884" cy="118620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8415" h="19060" extrusionOk="0">
                <a:moveTo>
                  <a:pt x="1251" y="17706"/>
                </a:moveTo>
                <a:cubicBezTo>
                  <a:pt x="3633" y="20258"/>
                  <a:pt x="13007" y="19180"/>
                  <a:pt x="16737" y="14651"/>
                </a:cubicBezTo>
                <a:cubicBezTo>
                  <a:pt x="20468" y="10087"/>
                  <a:pt x="17145" y="3797"/>
                  <a:pt x="14794" y="1210"/>
                </a:cubicBezTo>
                <a:cubicBezTo>
                  <a:pt x="12411" y="-1342"/>
                  <a:pt x="7458" y="275"/>
                  <a:pt x="3727" y="4804"/>
                </a:cubicBezTo>
                <a:cubicBezTo>
                  <a:pt x="-3" y="9368"/>
                  <a:pt x="-1132" y="15155"/>
                  <a:pt x="1251" y="17706"/>
                </a:cubicBezTo>
                <a:close/>
              </a:path>
            </a:pathLst>
          </a:custGeom>
          <a:solidFill>
            <a:schemeClr val="accent1">
              <a:alpha val="8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1" name="Figure">
            <a:extLst>
              <a:ext uri="{FF2B5EF4-FFF2-40B4-BE49-F238E27FC236}">
                <a16:creationId xmlns:a16="http://schemas.microsoft.com/office/drawing/2014/main" id="{BD5C64BF-08E2-4135-B576-782BCC1358BD}"/>
              </a:ext>
            </a:extLst>
          </p:cNvPr>
          <p:cNvSpPr/>
          <p:nvPr userDrawn="1"/>
        </p:nvSpPr>
        <p:spPr>
          <a:xfrm>
            <a:off x="1921112" y="4207292"/>
            <a:ext cx="875650" cy="89215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088" h="18770" extrusionOk="0">
                <a:moveTo>
                  <a:pt x="18567" y="15982"/>
                </a:moveTo>
                <a:cubicBezTo>
                  <a:pt x="20371" y="12782"/>
                  <a:pt x="17299" y="3276"/>
                  <a:pt x="12326" y="688"/>
                </a:cubicBezTo>
                <a:cubicBezTo>
                  <a:pt x="7352" y="-1900"/>
                  <a:pt x="2379" y="3418"/>
                  <a:pt x="575" y="6665"/>
                </a:cubicBezTo>
                <a:cubicBezTo>
                  <a:pt x="-1229" y="9865"/>
                  <a:pt x="1355" y="14571"/>
                  <a:pt x="6329" y="17159"/>
                </a:cubicBezTo>
                <a:cubicBezTo>
                  <a:pt x="11253" y="19700"/>
                  <a:pt x="16763" y="19182"/>
                  <a:pt x="18567" y="15982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2" name="Figure">
            <a:extLst>
              <a:ext uri="{FF2B5EF4-FFF2-40B4-BE49-F238E27FC236}">
                <a16:creationId xmlns:a16="http://schemas.microsoft.com/office/drawing/2014/main" id="{284B6DC6-7C4D-44E7-9164-F5FAB39BEF1C}"/>
              </a:ext>
            </a:extLst>
          </p:cNvPr>
          <p:cNvSpPr/>
          <p:nvPr userDrawn="1"/>
        </p:nvSpPr>
        <p:spPr>
          <a:xfrm>
            <a:off x="8765547" y="1031118"/>
            <a:ext cx="604493" cy="57573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202" h="18783" extrusionOk="0">
                <a:moveTo>
                  <a:pt x="402" y="2508"/>
                </a:moveTo>
                <a:cubicBezTo>
                  <a:pt x="-1232" y="5646"/>
                  <a:pt x="2321" y="15132"/>
                  <a:pt x="7365" y="17978"/>
                </a:cubicBezTo>
                <a:cubicBezTo>
                  <a:pt x="12410" y="20751"/>
                  <a:pt x="17100" y="15716"/>
                  <a:pt x="18734" y="12651"/>
                </a:cubicBezTo>
                <a:cubicBezTo>
                  <a:pt x="20368" y="9513"/>
                  <a:pt x="17597" y="4770"/>
                  <a:pt x="12481" y="1997"/>
                </a:cubicBezTo>
                <a:cubicBezTo>
                  <a:pt x="7436" y="-849"/>
                  <a:pt x="2036" y="-630"/>
                  <a:pt x="402" y="2508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79A6E0A-A784-4C45-AFF8-2658713EFA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161928" y="2072667"/>
            <a:ext cx="5868144" cy="2387600"/>
          </a:xfrm>
        </p:spPr>
        <p:txBody>
          <a:bodyPr anchor="b"/>
          <a:lstStyle>
            <a:lvl1pPr algn="ctr">
              <a:defRPr sz="60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5C34C85-A365-4BBD-B9CF-8C6283402AC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161928" y="4552342"/>
            <a:ext cx="5868144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5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7BA3C7-7567-46E4-A65B-A3825FBDF7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500830-2640-4EEC-B623-30A512C087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28248" y="6356350"/>
            <a:ext cx="3025552" cy="365125"/>
          </a:xfrm>
        </p:spPr>
        <p:txBody>
          <a:bodyPr/>
          <a:lstStyle>
            <a:lvl1pPr algn="r">
              <a:defRPr>
                <a:solidFill>
                  <a:schemeClr val="accent5"/>
                </a:solidFill>
              </a:defRPr>
            </a:lvl1pPr>
          </a:lstStyle>
          <a:p>
            <a:r>
              <a:rPr lang="en-US"/>
              <a:t>Your Footer Here</a:t>
            </a:r>
          </a:p>
        </p:txBody>
      </p:sp>
    </p:spTree>
    <p:extLst>
      <p:ext uri="{BB962C8B-B14F-4D97-AF65-F5344CB8AC3E}">
        <p14:creationId xmlns:p14="http://schemas.microsoft.com/office/powerpoint/2010/main" val="42795342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063F18-26BE-440C-8365-DBFFCAFF1C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5D0AD9F-8698-4DE9-B5C3-5A411C6C5A4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E1F8511-FDD6-4BC9-9817-97FAF38EE4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E6E8457-7F83-48BF-B23C-E2D90546E0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AE49A64-2BF7-4F52-8193-200FAF370E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37E87D1-7122-4984-8CBE-AAA7EC69DB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13019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F75A18-C7BB-4A58-BFDC-25892F9D13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24CCC6E-55D7-4343-85BB-C0C54327A8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C68ACC-43DC-4377-8A40-C0B6C151C9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07C815-BA82-4032-9939-8245E0FB2E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AD39EA-5B18-4FD5-A2CE-AEC5F7F887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26844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95393DF-F0D3-438F-A020-FADDF18C8C9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F36B2C9-FF10-47A1-BB7D-7B37D1FBBF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E18FE7-5958-4284-9AC4-3C364206D4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6196B1-38F8-4FA2-9040-4D7BE424BA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BD1661-8695-4862-93E8-E000D83FD3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53488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howe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8500" b="19391"/>
          <a:stretch/>
        </p:blipFill>
        <p:spPr>
          <a:xfrm>
            <a:off x="11096512" y="5774480"/>
            <a:ext cx="1095488" cy="1083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81351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92BE77-6C43-40AD-ABCF-E64E36A513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762276-1662-4EB6-B7CB-4BCCA4334D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216D0A-CC06-4975-A732-F53359E90D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154B79-E7FE-48ED-B0DA-7D78B70358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6E6126-25F8-4B03-BBC1-DF5D33FFE1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3971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 Numb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92BE77-6C43-40AD-ABCF-E64E36A513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25270" y="136525"/>
            <a:ext cx="8428529" cy="1132235"/>
          </a:xfrm>
        </p:spPr>
        <p:txBody>
          <a:bodyPr>
            <a:normAutofit/>
          </a:bodyPr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762276-1662-4EB6-B7CB-4BCCA4334D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60848"/>
            <a:ext cx="10515600" cy="4116115"/>
          </a:xfrm>
        </p:spPr>
        <p:txBody>
          <a:bodyPr>
            <a:normAutofit/>
          </a:bodyPr>
          <a:lstStyle>
            <a:lvl1pPr marL="569913" indent="-569913">
              <a:spcAft>
                <a:spcPts val="1200"/>
              </a:spcAft>
              <a:buFontTx/>
              <a:buBlip>
                <a:blip r:embed="rId2"/>
              </a:buBlip>
              <a:tabLst>
                <a:tab pos="914400" algn="l"/>
              </a:tabLst>
              <a:defRPr sz="3600"/>
            </a:lvl1pPr>
            <a:lvl2pPr marL="685800" indent="-228600">
              <a:spcAft>
                <a:spcPts val="1200"/>
              </a:spcAft>
              <a:buFontTx/>
              <a:buBlip>
                <a:blip r:embed="rId2"/>
              </a:buBlip>
              <a:tabLst>
                <a:tab pos="914400" algn="l"/>
              </a:tabLst>
              <a:defRPr sz="3200"/>
            </a:lvl2pPr>
            <a:lvl3pPr marL="1143000" indent="-228600">
              <a:spcAft>
                <a:spcPts val="1200"/>
              </a:spcAft>
              <a:buFontTx/>
              <a:buBlip>
                <a:blip r:embed="rId2"/>
              </a:buBlip>
              <a:tabLst>
                <a:tab pos="914400" algn="l"/>
              </a:tabLst>
              <a:defRPr sz="2800"/>
            </a:lvl3pPr>
            <a:lvl4pPr marL="1600200" indent="-228600">
              <a:spcAft>
                <a:spcPts val="1200"/>
              </a:spcAft>
              <a:buFontTx/>
              <a:buBlip>
                <a:blip r:embed="rId2"/>
              </a:buBlip>
              <a:tabLst>
                <a:tab pos="914400" algn="l"/>
              </a:tabLst>
              <a:defRPr sz="2400"/>
            </a:lvl4pPr>
            <a:lvl5pPr marL="2057400" indent="-228600">
              <a:spcAft>
                <a:spcPts val="1200"/>
              </a:spcAft>
              <a:buFontTx/>
              <a:buBlip>
                <a:blip r:embed="rId2"/>
              </a:buBlip>
              <a:tabLst>
                <a:tab pos="914400" algn="l"/>
              </a:tabLst>
              <a:defRPr sz="24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216D0A-CC06-4975-A732-F53359E90D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154B79-E7FE-48ED-B0DA-7D78B70358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6E6126-25F8-4B03-BBC1-DF5D33FFE1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44C2378E-37F4-4D35-A4CE-098A70BB67C3}"/>
              </a:ext>
            </a:extLst>
          </p:cNvPr>
          <p:cNvSpPr/>
          <p:nvPr userDrawn="1"/>
        </p:nvSpPr>
        <p:spPr>
          <a:xfrm>
            <a:off x="861777" y="-2072"/>
            <a:ext cx="1197858" cy="1389174"/>
          </a:xfrm>
          <a:custGeom>
            <a:avLst/>
            <a:gdLst>
              <a:gd name="connsiteX0" fmla="*/ 272811 w 1197858"/>
              <a:gd name="connsiteY0" fmla="*/ 0 h 1389174"/>
              <a:gd name="connsiteX1" fmla="*/ 924678 w 1197858"/>
              <a:gd name="connsiteY1" fmla="*/ 0 h 1389174"/>
              <a:gd name="connsiteX2" fmla="*/ 974454 w 1197858"/>
              <a:gd name="connsiteY2" fmla="*/ 32247 h 1389174"/>
              <a:gd name="connsiteX3" fmla="*/ 1189160 w 1197858"/>
              <a:gd name="connsiteY3" fmla="*/ 421913 h 1389174"/>
              <a:gd name="connsiteX4" fmla="*/ 850459 w 1197858"/>
              <a:gd name="connsiteY4" fmla="*/ 1387791 h 1389174"/>
              <a:gd name="connsiteX5" fmla="*/ 2923 w 1197858"/>
              <a:gd name="connsiteY5" fmla="*/ 541295 h 1389174"/>
              <a:gd name="connsiteX6" fmla="*/ 216245 w 1197858"/>
              <a:gd name="connsiteY6" fmla="*/ 37481 h 1389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97858" h="1389174">
                <a:moveTo>
                  <a:pt x="272811" y="0"/>
                </a:moveTo>
                <a:lnTo>
                  <a:pt x="924678" y="0"/>
                </a:lnTo>
                <a:lnTo>
                  <a:pt x="974454" y="32247"/>
                </a:lnTo>
                <a:cubicBezTo>
                  <a:pt x="1092328" y="125644"/>
                  <a:pt x="1173241" y="262904"/>
                  <a:pt x="1189160" y="421913"/>
                </a:cubicBezTo>
                <a:cubicBezTo>
                  <a:pt x="1220940" y="739931"/>
                  <a:pt x="1177988" y="1354828"/>
                  <a:pt x="850459" y="1387791"/>
                </a:cubicBezTo>
                <a:cubicBezTo>
                  <a:pt x="522929" y="1420682"/>
                  <a:pt x="34704" y="859385"/>
                  <a:pt x="2923" y="541295"/>
                </a:cubicBezTo>
                <a:cubicBezTo>
                  <a:pt x="-17301" y="342534"/>
                  <a:pt x="68843" y="156845"/>
                  <a:pt x="216245" y="37481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5" name="Figure">
            <a:extLst>
              <a:ext uri="{FF2B5EF4-FFF2-40B4-BE49-F238E27FC236}">
                <a16:creationId xmlns:a16="http://schemas.microsoft.com/office/drawing/2014/main" id="{F4657BEA-DC8F-4BE7-BF7C-680143DD0533}"/>
              </a:ext>
            </a:extLst>
          </p:cNvPr>
          <p:cNvSpPr/>
          <p:nvPr userDrawn="1"/>
        </p:nvSpPr>
        <p:spPr>
          <a:xfrm>
            <a:off x="627460" y="140534"/>
            <a:ext cx="1772074" cy="120477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589" h="18693" extrusionOk="0">
                <a:moveTo>
                  <a:pt x="245" y="15021"/>
                </a:moveTo>
                <a:cubicBezTo>
                  <a:pt x="1306" y="18233"/>
                  <a:pt x="6123" y="19289"/>
                  <a:pt x="10101" y="18380"/>
                </a:cubicBezTo>
                <a:cubicBezTo>
                  <a:pt x="14080" y="17471"/>
                  <a:pt x="20377" y="13324"/>
                  <a:pt x="19507" y="5836"/>
                </a:cubicBezTo>
                <a:cubicBezTo>
                  <a:pt x="19168" y="2918"/>
                  <a:pt x="16966" y="-2311"/>
                  <a:pt x="8751" y="1135"/>
                </a:cubicBezTo>
                <a:cubicBezTo>
                  <a:pt x="4192" y="3048"/>
                  <a:pt x="-1223" y="10588"/>
                  <a:pt x="245" y="15021"/>
                </a:cubicBezTo>
                <a:close/>
              </a:path>
            </a:pathLst>
          </a:custGeom>
          <a:solidFill>
            <a:srgbClr val="8DB1C4">
              <a:alpha val="80000"/>
            </a:srgb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6" name="Figure">
            <a:extLst>
              <a:ext uri="{FF2B5EF4-FFF2-40B4-BE49-F238E27FC236}">
                <a16:creationId xmlns:a16="http://schemas.microsoft.com/office/drawing/2014/main" id="{8D24ED71-D1A6-4B3D-92ED-855ED2F859DB}"/>
              </a:ext>
            </a:extLst>
          </p:cNvPr>
          <p:cNvSpPr/>
          <p:nvPr userDrawn="1"/>
        </p:nvSpPr>
        <p:spPr>
          <a:xfrm>
            <a:off x="487968" y="51259"/>
            <a:ext cx="1745881" cy="12004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9116" extrusionOk="0">
                <a:moveTo>
                  <a:pt x="0" y="7130"/>
                </a:moveTo>
                <a:cubicBezTo>
                  <a:pt x="0" y="12861"/>
                  <a:pt x="8015" y="19116"/>
                  <a:pt x="12433" y="19116"/>
                </a:cubicBezTo>
                <a:cubicBezTo>
                  <a:pt x="16851" y="19116"/>
                  <a:pt x="21600" y="12861"/>
                  <a:pt x="21600" y="7130"/>
                </a:cubicBezTo>
                <a:cubicBezTo>
                  <a:pt x="21600" y="1399"/>
                  <a:pt x="19736" y="-2484"/>
                  <a:pt x="13206" y="1861"/>
                </a:cubicBezTo>
                <a:cubicBezTo>
                  <a:pt x="9285" y="4482"/>
                  <a:pt x="0" y="1399"/>
                  <a:pt x="0" y="7130"/>
                </a:cubicBezTo>
                <a:close/>
              </a:path>
            </a:pathLst>
          </a:custGeom>
          <a:solidFill>
            <a:schemeClr val="accent3">
              <a:alpha val="8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8" name="Figure">
            <a:extLst>
              <a:ext uri="{FF2B5EF4-FFF2-40B4-BE49-F238E27FC236}">
                <a16:creationId xmlns:a16="http://schemas.microsoft.com/office/drawing/2014/main" id="{4E29128A-65FF-46D9-9AC5-CD5F360D05FD}"/>
              </a:ext>
            </a:extLst>
          </p:cNvPr>
          <p:cNvSpPr/>
          <p:nvPr userDrawn="1"/>
        </p:nvSpPr>
        <p:spPr>
          <a:xfrm>
            <a:off x="889707" y="1402361"/>
            <a:ext cx="218435" cy="22255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088" h="18770" extrusionOk="0">
                <a:moveTo>
                  <a:pt x="18567" y="15982"/>
                </a:moveTo>
                <a:cubicBezTo>
                  <a:pt x="20371" y="12782"/>
                  <a:pt x="17299" y="3276"/>
                  <a:pt x="12326" y="688"/>
                </a:cubicBezTo>
                <a:cubicBezTo>
                  <a:pt x="7352" y="-1900"/>
                  <a:pt x="2379" y="3418"/>
                  <a:pt x="575" y="6665"/>
                </a:cubicBezTo>
                <a:cubicBezTo>
                  <a:pt x="-1229" y="9865"/>
                  <a:pt x="1355" y="14571"/>
                  <a:pt x="6329" y="17159"/>
                </a:cubicBezTo>
                <a:cubicBezTo>
                  <a:pt x="11253" y="19700"/>
                  <a:pt x="16763" y="19182"/>
                  <a:pt x="18567" y="15982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9" name="Figure">
            <a:extLst>
              <a:ext uri="{FF2B5EF4-FFF2-40B4-BE49-F238E27FC236}">
                <a16:creationId xmlns:a16="http://schemas.microsoft.com/office/drawing/2014/main" id="{B3BA8C1E-A710-4F84-9924-34F2C3A20531}"/>
              </a:ext>
            </a:extLst>
          </p:cNvPr>
          <p:cNvSpPr/>
          <p:nvPr userDrawn="1"/>
        </p:nvSpPr>
        <p:spPr>
          <a:xfrm>
            <a:off x="2281390" y="140534"/>
            <a:ext cx="150794" cy="14362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202" h="18783" extrusionOk="0">
                <a:moveTo>
                  <a:pt x="402" y="2508"/>
                </a:moveTo>
                <a:cubicBezTo>
                  <a:pt x="-1232" y="5646"/>
                  <a:pt x="2321" y="15132"/>
                  <a:pt x="7365" y="17978"/>
                </a:cubicBezTo>
                <a:cubicBezTo>
                  <a:pt x="12410" y="20751"/>
                  <a:pt x="17100" y="15716"/>
                  <a:pt x="18734" y="12651"/>
                </a:cubicBezTo>
                <a:cubicBezTo>
                  <a:pt x="20368" y="9513"/>
                  <a:pt x="17597" y="4770"/>
                  <a:pt x="12481" y="1997"/>
                </a:cubicBezTo>
                <a:cubicBezTo>
                  <a:pt x="7436" y="-849"/>
                  <a:pt x="2036" y="-630"/>
                  <a:pt x="402" y="2508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2" name="Text Placeholder 21">
            <a:extLst>
              <a:ext uri="{FF2B5EF4-FFF2-40B4-BE49-F238E27FC236}">
                <a16:creationId xmlns:a16="http://schemas.microsoft.com/office/drawing/2014/main" id="{0A941A22-1624-42ED-B289-69DC7E776C8D}"/>
              </a:ext>
            </a:extLst>
          </p:cNvPr>
          <p:cNvSpPr>
            <a:spLocks noGrp="1"/>
          </p:cNvSpPr>
          <p:nvPr userDrawn="1">
            <p:ph type="body" sz="quarter" idx="13" hasCustomPrompt="1"/>
          </p:nvPr>
        </p:nvSpPr>
        <p:spPr>
          <a:xfrm>
            <a:off x="878553" y="141289"/>
            <a:ext cx="1163046" cy="1127472"/>
          </a:xfrm>
        </p:spPr>
        <p:txBody>
          <a:bodyPr vert="horz" lIns="91440" tIns="45720" rIns="91440" bIns="45720" rtlCol="0" anchor="ctr">
            <a:normAutofit/>
          </a:bodyPr>
          <a:lstStyle>
            <a:lvl1pPr marL="0" indent="0" algn="ctr">
              <a:buNone/>
              <a:defRPr lang="en-US" sz="5400" b="1">
                <a:ea typeface="+mj-ea"/>
                <a:cs typeface="+mj-cs"/>
              </a:defRPr>
            </a:lvl1pPr>
          </a:lstStyle>
          <a:p>
            <a:pPr marL="228600" lvl="0" indent="-228600">
              <a:spcBef>
                <a:spcPct val="0"/>
              </a:spcBef>
            </a:pPr>
            <a:r>
              <a:rPr lang="en-US"/>
              <a:t>#</a:t>
            </a:r>
          </a:p>
        </p:txBody>
      </p:sp>
    </p:spTree>
    <p:extLst>
      <p:ext uri="{BB962C8B-B14F-4D97-AF65-F5344CB8AC3E}">
        <p14:creationId xmlns:p14="http://schemas.microsoft.com/office/powerpoint/2010/main" val="20106801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 Number (Dark)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92BE77-6C43-40AD-ABCF-E64E36A513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25270" y="136525"/>
            <a:ext cx="8428529" cy="1132235"/>
          </a:xfrm>
        </p:spPr>
        <p:txBody>
          <a:bodyPr>
            <a:normAutofit/>
          </a:bodyPr>
          <a:lstStyle>
            <a:lvl1pPr>
              <a:defRPr sz="4400">
                <a:solidFill>
                  <a:schemeClr val="accent5">
                    <a:lumMod val="20000"/>
                    <a:lumOff val="80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762276-1662-4EB6-B7CB-4BCCA4334D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60848"/>
            <a:ext cx="10515600" cy="4116115"/>
          </a:xfrm>
        </p:spPr>
        <p:txBody>
          <a:bodyPr>
            <a:normAutofit/>
          </a:bodyPr>
          <a:lstStyle>
            <a:lvl1pPr marL="569913" indent="-569913">
              <a:spcAft>
                <a:spcPts val="1200"/>
              </a:spcAft>
              <a:buFontTx/>
              <a:buBlip>
                <a:blip r:embed="rId2"/>
              </a:buBlip>
              <a:tabLst>
                <a:tab pos="914400" algn="l"/>
              </a:tabLst>
              <a:defRPr sz="3600">
                <a:solidFill>
                  <a:schemeClr val="accent5">
                    <a:lumMod val="20000"/>
                    <a:lumOff val="80000"/>
                  </a:schemeClr>
                </a:solidFill>
              </a:defRPr>
            </a:lvl1pPr>
            <a:lvl2pPr marL="685800" indent="-228600">
              <a:spcAft>
                <a:spcPts val="1200"/>
              </a:spcAft>
              <a:buFontTx/>
              <a:buBlip>
                <a:blip r:embed="rId2"/>
              </a:buBlip>
              <a:tabLst>
                <a:tab pos="914400" algn="l"/>
              </a:tabLst>
              <a:defRPr sz="3200">
                <a:solidFill>
                  <a:schemeClr val="accent5">
                    <a:lumMod val="20000"/>
                    <a:lumOff val="80000"/>
                  </a:schemeClr>
                </a:solidFill>
              </a:defRPr>
            </a:lvl2pPr>
            <a:lvl3pPr marL="1143000" indent="-228600">
              <a:spcAft>
                <a:spcPts val="1200"/>
              </a:spcAft>
              <a:buFontTx/>
              <a:buBlip>
                <a:blip r:embed="rId2"/>
              </a:buBlip>
              <a:tabLst>
                <a:tab pos="914400" algn="l"/>
              </a:tabLst>
              <a:defRPr sz="2800">
                <a:solidFill>
                  <a:schemeClr val="accent5">
                    <a:lumMod val="20000"/>
                    <a:lumOff val="80000"/>
                  </a:schemeClr>
                </a:solidFill>
              </a:defRPr>
            </a:lvl3pPr>
            <a:lvl4pPr marL="1600200" indent="-228600">
              <a:spcAft>
                <a:spcPts val="1200"/>
              </a:spcAft>
              <a:buFontTx/>
              <a:buBlip>
                <a:blip r:embed="rId2"/>
              </a:buBlip>
              <a:tabLst>
                <a:tab pos="914400" algn="l"/>
              </a:tabLst>
              <a:defRPr sz="2400">
                <a:solidFill>
                  <a:schemeClr val="accent5">
                    <a:lumMod val="20000"/>
                    <a:lumOff val="80000"/>
                  </a:schemeClr>
                </a:solidFill>
              </a:defRPr>
            </a:lvl4pPr>
            <a:lvl5pPr marL="2057400" indent="-228600">
              <a:spcAft>
                <a:spcPts val="1200"/>
              </a:spcAft>
              <a:buFontTx/>
              <a:buBlip>
                <a:blip r:embed="rId2"/>
              </a:buBlip>
              <a:tabLst>
                <a:tab pos="914400" algn="l"/>
              </a:tabLst>
              <a:defRPr sz="2400">
                <a:solidFill>
                  <a:schemeClr val="accent5">
                    <a:lumMod val="20000"/>
                    <a:lumOff val="80000"/>
                  </a:schemeClr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216D0A-CC06-4975-A732-F53359E90D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154B79-E7FE-48ED-B0DA-7D78B70358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6E6126-25F8-4B03-BBC1-DF5D33FFE1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9A5997A6-0989-4ABE-9EE2-FAC905B671FA}"/>
              </a:ext>
            </a:extLst>
          </p:cNvPr>
          <p:cNvSpPr/>
          <p:nvPr userDrawn="1"/>
        </p:nvSpPr>
        <p:spPr>
          <a:xfrm>
            <a:off x="861777" y="-2072"/>
            <a:ext cx="1197858" cy="1389174"/>
          </a:xfrm>
          <a:custGeom>
            <a:avLst/>
            <a:gdLst>
              <a:gd name="connsiteX0" fmla="*/ 272811 w 1197858"/>
              <a:gd name="connsiteY0" fmla="*/ 0 h 1389174"/>
              <a:gd name="connsiteX1" fmla="*/ 924678 w 1197858"/>
              <a:gd name="connsiteY1" fmla="*/ 0 h 1389174"/>
              <a:gd name="connsiteX2" fmla="*/ 974454 w 1197858"/>
              <a:gd name="connsiteY2" fmla="*/ 32247 h 1389174"/>
              <a:gd name="connsiteX3" fmla="*/ 1189160 w 1197858"/>
              <a:gd name="connsiteY3" fmla="*/ 421913 h 1389174"/>
              <a:gd name="connsiteX4" fmla="*/ 850459 w 1197858"/>
              <a:gd name="connsiteY4" fmla="*/ 1387791 h 1389174"/>
              <a:gd name="connsiteX5" fmla="*/ 2923 w 1197858"/>
              <a:gd name="connsiteY5" fmla="*/ 541295 h 1389174"/>
              <a:gd name="connsiteX6" fmla="*/ 216245 w 1197858"/>
              <a:gd name="connsiteY6" fmla="*/ 37481 h 1389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97858" h="1389174">
                <a:moveTo>
                  <a:pt x="272811" y="0"/>
                </a:moveTo>
                <a:lnTo>
                  <a:pt x="924678" y="0"/>
                </a:lnTo>
                <a:lnTo>
                  <a:pt x="974454" y="32247"/>
                </a:lnTo>
                <a:cubicBezTo>
                  <a:pt x="1092328" y="125644"/>
                  <a:pt x="1173241" y="262904"/>
                  <a:pt x="1189160" y="421913"/>
                </a:cubicBezTo>
                <a:cubicBezTo>
                  <a:pt x="1220940" y="739931"/>
                  <a:pt x="1177988" y="1354828"/>
                  <a:pt x="850459" y="1387791"/>
                </a:cubicBezTo>
                <a:cubicBezTo>
                  <a:pt x="522929" y="1420682"/>
                  <a:pt x="34704" y="859385"/>
                  <a:pt x="2923" y="541295"/>
                </a:cubicBezTo>
                <a:cubicBezTo>
                  <a:pt x="-17301" y="342534"/>
                  <a:pt x="68843" y="156845"/>
                  <a:pt x="216245" y="37481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5" name="Figure">
            <a:extLst>
              <a:ext uri="{FF2B5EF4-FFF2-40B4-BE49-F238E27FC236}">
                <a16:creationId xmlns:a16="http://schemas.microsoft.com/office/drawing/2014/main" id="{F4657BEA-DC8F-4BE7-BF7C-680143DD0533}"/>
              </a:ext>
            </a:extLst>
          </p:cNvPr>
          <p:cNvSpPr/>
          <p:nvPr userDrawn="1"/>
        </p:nvSpPr>
        <p:spPr>
          <a:xfrm>
            <a:off x="627460" y="140534"/>
            <a:ext cx="1772074" cy="120477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589" h="18693" extrusionOk="0">
                <a:moveTo>
                  <a:pt x="245" y="15021"/>
                </a:moveTo>
                <a:cubicBezTo>
                  <a:pt x="1306" y="18233"/>
                  <a:pt x="6123" y="19289"/>
                  <a:pt x="10101" y="18380"/>
                </a:cubicBezTo>
                <a:cubicBezTo>
                  <a:pt x="14080" y="17471"/>
                  <a:pt x="20377" y="13324"/>
                  <a:pt x="19507" y="5836"/>
                </a:cubicBezTo>
                <a:cubicBezTo>
                  <a:pt x="19168" y="2918"/>
                  <a:pt x="16966" y="-2311"/>
                  <a:pt x="8751" y="1135"/>
                </a:cubicBezTo>
                <a:cubicBezTo>
                  <a:pt x="4192" y="3048"/>
                  <a:pt x="-1223" y="10588"/>
                  <a:pt x="245" y="15021"/>
                </a:cubicBezTo>
                <a:close/>
              </a:path>
            </a:pathLst>
          </a:custGeom>
          <a:solidFill>
            <a:srgbClr val="8DB1C4">
              <a:alpha val="80000"/>
            </a:srgb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6" name="Figure">
            <a:extLst>
              <a:ext uri="{FF2B5EF4-FFF2-40B4-BE49-F238E27FC236}">
                <a16:creationId xmlns:a16="http://schemas.microsoft.com/office/drawing/2014/main" id="{8D24ED71-D1A6-4B3D-92ED-855ED2F859DB}"/>
              </a:ext>
            </a:extLst>
          </p:cNvPr>
          <p:cNvSpPr/>
          <p:nvPr userDrawn="1"/>
        </p:nvSpPr>
        <p:spPr>
          <a:xfrm>
            <a:off x="487968" y="51259"/>
            <a:ext cx="1745881" cy="12004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9116" extrusionOk="0">
                <a:moveTo>
                  <a:pt x="0" y="7130"/>
                </a:moveTo>
                <a:cubicBezTo>
                  <a:pt x="0" y="12861"/>
                  <a:pt x="8015" y="19116"/>
                  <a:pt x="12433" y="19116"/>
                </a:cubicBezTo>
                <a:cubicBezTo>
                  <a:pt x="16851" y="19116"/>
                  <a:pt x="21600" y="12861"/>
                  <a:pt x="21600" y="7130"/>
                </a:cubicBezTo>
                <a:cubicBezTo>
                  <a:pt x="21600" y="1399"/>
                  <a:pt x="19736" y="-2484"/>
                  <a:pt x="13206" y="1861"/>
                </a:cubicBezTo>
                <a:cubicBezTo>
                  <a:pt x="9285" y="4482"/>
                  <a:pt x="0" y="1399"/>
                  <a:pt x="0" y="7130"/>
                </a:cubicBezTo>
                <a:close/>
              </a:path>
            </a:pathLst>
          </a:custGeom>
          <a:solidFill>
            <a:schemeClr val="accent3">
              <a:alpha val="8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8" name="Figure">
            <a:extLst>
              <a:ext uri="{FF2B5EF4-FFF2-40B4-BE49-F238E27FC236}">
                <a16:creationId xmlns:a16="http://schemas.microsoft.com/office/drawing/2014/main" id="{4E29128A-65FF-46D9-9AC5-CD5F360D05FD}"/>
              </a:ext>
            </a:extLst>
          </p:cNvPr>
          <p:cNvSpPr/>
          <p:nvPr userDrawn="1"/>
        </p:nvSpPr>
        <p:spPr>
          <a:xfrm>
            <a:off x="889707" y="1402361"/>
            <a:ext cx="218435" cy="22255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088" h="18770" extrusionOk="0">
                <a:moveTo>
                  <a:pt x="18567" y="15982"/>
                </a:moveTo>
                <a:cubicBezTo>
                  <a:pt x="20371" y="12782"/>
                  <a:pt x="17299" y="3276"/>
                  <a:pt x="12326" y="688"/>
                </a:cubicBezTo>
                <a:cubicBezTo>
                  <a:pt x="7352" y="-1900"/>
                  <a:pt x="2379" y="3418"/>
                  <a:pt x="575" y="6665"/>
                </a:cubicBezTo>
                <a:cubicBezTo>
                  <a:pt x="-1229" y="9865"/>
                  <a:pt x="1355" y="14571"/>
                  <a:pt x="6329" y="17159"/>
                </a:cubicBezTo>
                <a:cubicBezTo>
                  <a:pt x="11253" y="19700"/>
                  <a:pt x="16763" y="19182"/>
                  <a:pt x="18567" y="15982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9" name="Figure">
            <a:extLst>
              <a:ext uri="{FF2B5EF4-FFF2-40B4-BE49-F238E27FC236}">
                <a16:creationId xmlns:a16="http://schemas.microsoft.com/office/drawing/2014/main" id="{B3BA8C1E-A710-4F84-9924-34F2C3A20531}"/>
              </a:ext>
            </a:extLst>
          </p:cNvPr>
          <p:cNvSpPr/>
          <p:nvPr userDrawn="1"/>
        </p:nvSpPr>
        <p:spPr>
          <a:xfrm>
            <a:off x="2281390" y="140534"/>
            <a:ext cx="150794" cy="14362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202" h="18783" extrusionOk="0">
                <a:moveTo>
                  <a:pt x="402" y="2508"/>
                </a:moveTo>
                <a:cubicBezTo>
                  <a:pt x="-1232" y="5646"/>
                  <a:pt x="2321" y="15132"/>
                  <a:pt x="7365" y="17978"/>
                </a:cubicBezTo>
                <a:cubicBezTo>
                  <a:pt x="12410" y="20751"/>
                  <a:pt x="17100" y="15716"/>
                  <a:pt x="18734" y="12651"/>
                </a:cubicBezTo>
                <a:cubicBezTo>
                  <a:pt x="20368" y="9513"/>
                  <a:pt x="17597" y="4770"/>
                  <a:pt x="12481" y="1997"/>
                </a:cubicBezTo>
                <a:cubicBezTo>
                  <a:pt x="7436" y="-849"/>
                  <a:pt x="2036" y="-630"/>
                  <a:pt x="402" y="2508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2" name="Text Placeholder 21">
            <a:extLst>
              <a:ext uri="{FF2B5EF4-FFF2-40B4-BE49-F238E27FC236}">
                <a16:creationId xmlns:a16="http://schemas.microsoft.com/office/drawing/2014/main" id="{0A941A22-1624-42ED-B289-69DC7E776C8D}"/>
              </a:ext>
            </a:extLst>
          </p:cNvPr>
          <p:cNvSpPr>
            <a:spLocks noGrp="1"/>
          </p:cNvSpPr>
          <p:nvPr userDrawn="1">
            <p:ph type="body" sz="quarter" idx="13" hasCustomPrompt="1"/>
          </p:nvPr>
        </p:nvSpPr>
        <p:spPr>
          <a:xfrm>
            <a:off x="878553" y="141289"/>
            <a:ext cx="1163046" cy="1127472"/>
          </a:xfrm>
        </p:spPr>
        <p:txBody>
          <a:bodyPr vert="horz" lIns="91440" tIns="45720" rIns="91440" bIns="45720" rtlCol="0" anchor="ctr">
            <a:normAutofit/>
          </a:bodyPr>
          <a:lstStyle>
            <a:lvl1pPr marL="0" indent="0" algn="ctr">
              <a:buNone/>
              <a:defRPr lang="en-US" sz="5400" b="1">
                <a:ea typeface="+mj-ea"/>
                <a:cs typeface="+mj-cs"/>
              </a:defRPr>
            </a:lvl1pPr>
          </a:lstStyle>
          <a:p>
            <a:pPr marL="228600" lvl="0" indent="-228600">
              <a:spcBef>
                <a:spcPct val="0"/>
              </a:spcBef>
            </a:pPr>
            <a:r>
              <a:rPr lang="en-US"/>
              <a:t>#</a:t>
            </a:r>
          </a:p>
        </p:txBody>
      </p:sp>
    </p:spTree>
    <p:extLst>
      <p:ext uri="{BB962C8B-B14F-4D97-AF65-F5344CB8AC3E}">
        <p14:creationId xmlns:p14="http://schemas.microsoft.com/office/powerpoint/2010/main" val="119723622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0A99D1-0EB2-4F85-B3D4-6C023514AE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55DBC6-1891-4D4E-9B5A-BDCEB78A67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AFBD2E-EA4D-44AC-A4BD-0C5AA17113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823A92-51DF-4C54-8C80-1CB70C893E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992B16-E765-430F-BC89-DE8C329489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F6E6B168-566B-473C-AA14-D312485321F1}"/>
              </a:ext>
            </a:extLst>
          </p:cNvPr>
          <p:cNvSpPr/>
          <p:nvPr userDrawn="1"/>
        </p:nvSpPr>
        <p:spPr>
          <a:xfrm>
            <a:off x="8329881" y="1"/>
            <a:ext cx="3862120" cy="4184987"/>
          </a:xfrm>
          <a:custGeom>
            <a:avLst/>
            <a:gdLst>
              <a:gd name="connsiteX0" fmla="*/ 72632 w 3862120"/>
              <a:gd name="connsiteY0" fmla="*/ 0 h 4184987"/>
              <a:gd name="connsiteX1" fmla="*/ 3862120 w 3862120"/>
              <a:gd name="connsiteY1" fmla="*/ 0 h 4184987"/>
              <a:gd name="connsiteX2" fmla="*/ 3862120 w 3862120"/>
              <a:gd name="connsiteY2" fmla="*/ 4018645 h 4184987"/>
              <a:gd name="connsiteX3" fmla="*/ 3849798 w 3862120"/>
              <a:gd name="connsiteY3" fmla="*/ 4027418 h 4184987"/>
              <a:gd name="connsiteX4" fmla="*/ 3409263 w 3862120"/>
              <a:gd name="connsiteY4" fmla="*/ 4179440 h 4184987"/>
              <a:gd name="connsiteX5" fmla="*/ 11722 w 3862120"/>
              <a:gd name="connsiteY5" fmla="*/ 786066 h 4184987"/>
              <a:gd name="connsiteX6" fmla="*/ 49002 w 3862120"/>
              <a:gd name="connsiteY6" fmla="*/ 88876 h 41849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862120" h="4184987">
                <a:moveTo>
                  <a:pt x="72632" y="0"/>
                </a:moveTo>
                <a:lnTo>
                  <a:pt x="3862120" y="0"/>
                </a:lnTo>
                <a:lnTo>
                  <a:pt x="3862120" y="4018645"/>
                </a:lnTo>
                <a:lnTo>
                  <a:pt x="3849798" y="4027418"/>
                </a:lnTo>
                <a:cubicBezTo>
                  <a:pt x="3719683" y="4109955"/>
                  <a:pt x="3573386" y="4162923"/>
                  <a:pt x="3409263" y="4179440"/>
                </a:cubicBezTo>
                <a:cubicBezTo>
                  <a:pt x="2096287" y="4311293"/>
                  <a:pt x="139121" y="2061203"/>
                  <a:pt x="11722" y="786066"/>
                </a:cubicBezTo>
                <a:cubicBezTo>
                  <a:pt x="-12601" y="547032"/>
                  <a:pt x="1454" y="312714"/>
                  <a:pt x="49002" y="88876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2E96AA19-84B7-430D-8805-1FC9E3124763}"/>
              </a:ext>
            </a:extLst>
          </p:cNvPr>
          <p:cNvSpPr/>
          <p:nvPr userDrawn="1"/>
        </p:nvSpPr>
        <p:spPr>
          <a:xfrm>
            <a:off x="7390509" y="0"/>
            <a:ext cx="4801492" cy="4017462"/>
          </a:xfrm>
          <a:custGeom>
            <a:avLst/>
            <a:gdLst>
              <a:gd name="connsiteX0" fmla="*/ 2063453 w 4801492"/>
              <a:gd name="connsiteY0" fmla="*/ 0 h 4017462"/>
              <a:gd name="connsiteX1" fmla="*/ 4801492 w 4801492"/>
              <a:gd name="connsiteY1" fmla="*/ 0 h 4017462"/>
              <a:gd name="connsiteX2" fmla="*/ 4801492 w 4801492"/>
              <a:gd name="connsiteY2" fmla="*/ 3620618 h 4017462"/>
              <a:gd name="connsiteX3" fmla="*/ 4540736 w 4801492"/>
              <a:gd name="connsiteY3" fmla="*/ 3716067 h 4017462"/>
              <a:gd name="connsiteX4" fmla="*/ 3663094 w 4801492"/>
              <a:gd name="connsiteY4" fmla="*/ 3936581 h 4017462"/>
              <a:gd name="connsiteX5" fmla="*/ 88907 w 4801492"/>
              <a:gd name="connsiteY5" fmla="*/ 3068732 h 4017462"/>
              <a:gd name="connsiteX6" fmla="*/ 1919217 w 4801492"/>
              <a:gd name="connsiteY6" fmla="*/ 89093 h 40174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01492" h="4017462">
                <a:moveTo>
                  <a:pt x="2063453" y="0"/>
                </a:moveTo>
                <a:lnTo>
                  <a:pt x="4801492" y="0"/>
                </a:lnTo>
                <a:lnTo>
                  <a:pt x="4801492" y="3620618"/>
                </a:lnTo>
                <a:lnTo>
                  <a:pt x="4540736" y="3716067"/>
                </a:lnTo>
                <a:cubicBezTo>
                  <a:pt x="4233752" y="3819100"/>
                  <a:pt x="3933647" y="3892546"/>
                  <a:pt x="3663094" y="3936581"/>
                </a:cubicBezTo>
                <a:cubicBezTo>
                  <a:pt x="2220509" y="4171435"/>
                  <a:pt x="473668" y="3898601"/>
                  <a:pt x="88907" y="3068732"/>
                </a:cubicBezTo>
                <a:cubicBezTo>
                  <a:pt x="-310361" y="2209732"/>
                  <a:pt x="694404" y="899190"/>
                  <a:pt x="1919217" y="89093"/>
                </a:cubicBezTo>
                <a:close/>
              </a:path>
            </a:pathLst>
          </a:custGeom>
          <a:solidFill>
            <a:srgbClr val="8DB1C4">
              <a:alpha val="80000"/>
            </a:srgb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55505493-CC1B-41AE-918B-437E8B2856BA}"/>
              </a:ext>
            </a:extLst>
          </p:cNvPr>
          <p:cNvSpPr/>
          <p:nvPr userDrawn="1"/>
        </p:nvSpPr>
        <p:spPr>
          <a:xfrm>
            <a:off x="6831384" y="0"/>
            <a:ext cx="5360617" cy="3642236"/>
          </a:xfrm>
          <a:custGeom>
            <a:avLst/>
            <a:gdLst>
              <a:gd name="connsiteX0" fmla="*/ 320472 w 5360617"/>
              <a:gd name="connsiteY0" fmla="*/ 0 h 3642236"/>
              <a:gd name="connsiteX1" fmla="*/ 5360617 w 5360617"/>
              <a:gd name="connsiteY1" fmla="*/ 0 h 3642236"/>
              <a:gd name="connsiteX2" fmla="*/ 5360617 w 5360617"/>
              <a:gd name="connsiteY2" fmla="*/ 3227025 h 3642236"/>
              <a:gd name="connsiteX3" fmla="*/ 5351732 w 5360617"/>
              <a:gd name="connsiteY3" fmla="*/ 3232995 h 3642236"/>
              <a:gd name="connsiteX4" fmla="*/ 4028504 w 5360617"/>
              <a:gd name="connsiteY4" fmla="*/ 3642236 h 3642236"/>
              <a:gd name="connsiteX5" fmla="*/ 0 w 5360617"/>
              <a:gd name="connsiteY5" fmla="*/ 624863 h 3642236"/>
              <a:gd name="connsiteX6" fmla="*/ 286013 w 5360617"/>
              <a:gd name="connsiteY6" fmla="*/ 23255 h 36422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360617" h="3642236">
                <a:moveTo>
                  <a:pt x="320472" y="0"/>
                </a:moveTo>
                <a:lnTo>
                  <a:pt x="5360617" y="0"/>
                </a:lnTo>
                <a:lnTo>
                  <a:pt x="5360617" y="3227025"/>
                </a:lnTo>
                <a:lnTo>
                  <a:pt x="5351732" y="3232995"/>
                </a:lnTo>
                <a:cubicBezTo>
                  <a:pt x="4933670" y="3488463"/>
                  <a:pt x="4475851" y="3642236"/>
                  <a:pt x="4028504" y="3642236"/>
                </a:cubicBezTo>
                <a:cubicBezTo>
                  <a:pt x="2596996" y="3642236"/>
                  <a:pt x="0" y="2067594"/>
                  <a:pt x="0" y="624863"/>
                </a:cubicBezTo>
                <a:cubicBezTo>
                  <a:pt x="0" y="354352"/>
                  <a:pt x="105767" y="161846"/>
                  <a:pt x="286013" y="23255"/>
                </a:cubicBezTo>
                <a:close/>
              </a:path>
            </a:pathLst>
          </a:custGeom>
          <a:solidFill>
            <a:schemeClr val="accent3">
              <a:alpha val="80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6181426F-5F00-40E9-AA9A-0496C69403A1}"/>
              </a:ext>
            </a:extLst>
          </p:cNvPr>
          <p:cNvSpPr/>
          <p:nvPr userDrawn="1"/>
        </p:nvSpPr>
        <p:spPr>
          <a:xfrm>
            <a:off x="11397987" y="3867634"/>
            <a:ext cx="794014" cy="1182847"/>
          </a:xfrm>
          <a:custGeom>
            <a:avLst/>
            <a:gdLst>
              <a:gd name="connsiteX0" fmla="*/ 794014 w 794014"/>
              <a:gd name="connsiteY0" fmla="*/ 0 h 1182847"/>
              <a:gd name="connsiteX1" fmla="*/ 794014 w 794014"/>
              <a:gd name="connsiteY1" fmla="*/ 1127001 h 1182847"/>
              <a:gd name="connsiteX2" fmla="*/ 772413 w 794014"/>
              <a:gd name="connsiteY2" fmla="*/ 1134386 h 1182847"/>
              <a:gd name="connsiteX3" fmla="*/ 89247 w 794014"/>
              <a:gd name="connsiteY3" fmla="*/ 1098613 h 1182847"/>
              <a:gd name="connsiteX4" fmla="*/ 265906 w 794014"/>
              <a:gd name="connsiteY4" fmla="*/ 295654 h 1182847"/>
              <a:gd name="connsiteX5" fmla="*/ 696781 w 794014"/>
              <a:gd name="connsiteY5" fmla="*/ 18560 h 11828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4014" h="1182847">
                <a:moveTo>
                  <a:pt x="794014" y="0"/>
                </a:moveTo>
                <a:lnTo>
                  <a:pt x="794014" y="1127001"/>
                </a:lnTo>
                <a:lnTo>
                  <a:pt x="772413" y="1134386"/>
                </a:lnTo>
                <a:cubicBezTo>
                  <a:pt x="496558" y="1208896"/>
                  <a:pt x="195467" y="1197878"/>
                  <a:pt x="89247" y="1098613"/>
                </a:cubicBezTo>
                <a:cubicBezTo>
                  <a:pt x="-80777" y="939851"/>
                  <a:pt x="-224" y="579696"/>
                  <a:pt x="265906" y="295654"/>
                </a:cubicBezTo>
                <a:cubicBezTo>
                  <a:pt x="399007" y="154723"/>
                  <a:pt x="553905" y="59098"/>
                  <a:pt x="696781" y="18560"/>
                </a:cubicBezTo>
                <a:close/>
              </a:path>
            </a:pathLst>
          </a:custGeom>
          <a:solidFill>
            <a:schemeClr val="accent1">
              <a:alpha val="80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1" name="Figure">
            <a:extLst>
              <a:ext uri="{FF2B5EF4-FFF2-40B4-BE49-F238E27FC236}">
                <a16:creationId xmlns:a16="http://schemas.microsoft.com/office/drawing/2014/main" id="{02F9D22C-FFCD-4847-91CD-37F4DCBD6075}"/>
              </a:ext>
            </a:extLst>
          </p:cNvPr>
          <p:cNvSpPr/>
          <p:nvPr userDrawn="1"/>
        </p:nvSpPr>
        <p:spPr>
          <a:xfrm>
            <a:off x="6384032" y="1648242"/>
            <a:ext cx="875650" cy="89215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088" h="18770" extrusionOk="0">
                <a:moveTo>
                  <a:pt x="18567" y="15982"/>
                </a:moveTo>
                <a:cubicBezTo>
                  <a:pt x="20371" y="12782"/>
                  <a:pt x="17299" y="3276"/>
                  <a:pt x="12326" y="688"/>
                </a:cubicBezTo>
                <a:cubicBezTo>
                  <a:pt x="7352" y="-1900"/>
                  <a:pt x="2379" y="3418"/>
                  <a:pt x="575" y="6665"/>
                </a:cubicBezTo>
                <a:cubicBezTo>
                  <a:pt x="-1229" y="9865"/>
                  <a:pt x="1355" y="14571"/>
                  <a:pt x="6329" y="17159"/>
                </a:cubicBezTo>
                <a:cubicBezTo>
                  <a:pt x="11253" y="19700"/>
                  <a:pt x="16763" y="19182"/>
                  <a:pt x="18567" y="15982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2" name="Figure">
            <a:extLst>
              <a:ext uri="{FF2B5EF4-FFF2-40B4-BE49-F238E27FC236}">
                <a16:creationId xmlns:a16="http://schemas.microsoft.com/office/drawing/2014/main" id="{7CFEC0CE-FB43-4333-9853-7B5924F208AC}"/>
              </a:ext>
            </a:extLst>
          </p:cNvPr>
          <p:cNvSpPr/>
          <p:nvPr userDrawn="1"/>
        </p:nvSpPr>
        <p:spPr>
          <a:xfrm>
            <a:off x="10139329" y="4982756"/>
            <a:ext cx="604493" cy="57573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202" h="18783" extrusionOk="0">
                <a:moveTo>
                  <a:pt x="402" y="2508"/>
                </a:moveTo>
                <a:cubicBezTo>
                  <a:pt x="-1232" y="5646"/>
                  <a:pt x="2321" y="15132"/>
                  <a:pt x="7365" y="17978"/>
                </a:cubicBezTo>
                <a:cubicBezTo>
                  <a:pt x="12410" y="20751"/>
                  <a:pt x="17100" y="15716"/>
                  <a:pt x="18734" y="12651"/>
                </a:cubicBezTo>
                <a:cubicBezTo>
                  <a:pt x="20368" y="9513"/>
                  <a:pt x="17597" y="4770"/>
                  <a:pt x="12481" y="1997"/>
                </a:cubicBezTo>
                <a:cubicBezTo>
                  <a:pt x="7436" y="-849"/>
                  <a:pt x="2036" y="-630"/>
                  <a:pt x="402" y="2508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</p:spTree>
    <p:extLst>
      <p:ext uri="{BB962C8B-B14F-4D97-AF65-F5344CB8AC3E}">
        <p14:creationId xmlns:p14="http://schemas.microsoft.com/office/powerpoint/2010/main" val="20025898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w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0A99D1-0EB2-4F85-B3D4-6C023514AE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55DBC6-1891-4D4E-9B5A-BDCEB78A67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AFBD2E-EA4D-44AC-A4BD-0C5AA17113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823A92-51DF-4C54-8C80-1CB70C893E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992B16-E765-430F-BC89-DE8C329489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F6E6B168-566B-473C-AA14-D312485321F1}"/>
              </a:ext>
            </a:extLst>
          </p:cNvPr>
          <p:cNvSpPr/>
          <p:nvPr userDrawn="1"/>
        </p:nvSpPr>
        <p:spPr>
          <a:xfrm>
            <a:off x="8329881" y="1"/>
            <a:ext cx="3862120" cy="4184987"/>
          </a:xfrm>
          <a:custGeom>
            <a:avLst/>
            <a:gdLst>
              <a:gd name="connsiteX0" fmla="*/ 72632 w 3862120"/>
              <a:gd name="connsiteY0" fmla="*/ 0 h 4184987"/>
              <a:gd name="connsiteX1" fmla="*/ 3862120 w 3862120"/>
              <a:gd name="connsiteY1" fmla="*/ 0 h 4184987"/>
              <a:gd name="connsiteX2" fmla="*/ 3862120 w 3862120"/>
              <a:gd name="connsiteY2" fmla="*/ 4018645 h 4184987"/>
              <a:gd name="connsiteX3" fmla="*/ 3849798 w 3862120"/>
              <a:gd name="connsiteY3" fmla="*/ 4027418 h 4184987"/>
              <a:gd name="connsiteX4" fmla="*/ 3409263 w 3862120"/>
              <a:gd name="connsiteY4" fmla="*/ 4179440 h 4184987"/>
              <a:gd name="connsiteX5" fmla="*/ 11722 w 3862120"/>
              <a:gd name="connsiteY5" fmla="*/ 786066 h 4184987"/>
              <a:gd name="connsiteX6" fmla="*/ 49002 w 3862120"/>
              <a:gd name="connsiteY6" fmla="*/ 88876 h 41849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862120" h="4184987">
                <a:moveTo>
                  <a:pt x="72632" y="0"/>
                </a:moveTo>
                <a:lnTo>
                  <a:pt x="3862120" y="0"/>
                </a:lnTo>
                <a:lnTo>
                  <a:pt x="3862120" y="4018645"/>
                </a:lnTo>
                <a:lnTo>
                  <a:pt x="3849798" y="4027418"/>
                </a:lnTo>
                <a:cubicBezTo>
                  <a:pt x="3719683" y="4109955"/>
                  <a:pt x="3573386" y="4162923"/>
                  <a:pt x="3409263" y="4179440"/>
                </a:cubicBezTo>
                <a:cubicBezTo>
                  <a:pt x="2096287" y="4311293"/>
                  <a:pt x="139121" y="2061203"/>
                  <a:pt x="11722" y="786066"/>
                </a:cubicBezTo>
                <a:cubicBezTo>
                  <a:pt x="-12601" y="547032"/>
                  <a:pt x="1454" y="312714"/>
                  <a:pt x="49002" y="88876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2E96AA19-84B7-430D-8805-1FC9E3124763}"/>
              </a:ext>
            </a:extLst>
          </p:cNvPr>
          <p:cNvSpPr/>
          <p:nvPr userDrawn="1"/>
        </p:nvSpPr>
        <p:spPr>
          <a:xfrm>
            <a:off x="7390509" y="0"/>
            <a:ext cx="4801492" cy="4017462"/>
          </a:xfrm>
          <a:custGeom>
            <a:avLst/>
            <a:gdLst>
              <a:gd name="connsiteX0" fmla="*/ 2063453 w 4801492"/>
              <a:gd name="connsiteY0" fmla="*/ 0 h 4017462"/>
              <a:gd name="connsiteX1" fmla="*/ 4801492 w 4801492"/>
              <a:gd name="connsiteY1" fmla="*/ 0 h 4017462"/>
              <a:gd name="connsiteX2" fmla="*/ 4801492 w 4801492"/>
              <a:gd name="connsiteY2" fmla="*/ 3620618 h 4017462"/>
              <a:gd name="connsiteX3" fmla="*/ 4540736 w 4801492"/>
              <a:gd name="connsiteY3" fmla="*/ 3716067 h 4017462"/>
              <a:gd name="connsiteX4" fmla="*/ 3663094 w 4801492"/>
              <a:gd name="connsiteY4" fmla="*/ 3936581 h 4017462"/>
              <a:gd name="connsiteX5" fmla="*/ 88907 w 4801492"/>
              <a:gd name="connsiteY5" fmla="*/ 3068732 h 4017462"/>
              <a:gd name="connsiteX6" fmla="*/ 1919217 w 4801492"/>
              <a:gd name="connsiteY6" fmla="*/ 89093 h 40174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01492" h="4017462">
                <a:moveTo>
                  <a:pt x="2063453" y="0"/>
                </a:moveTo>
                <a:lnTo>
                  <a:pt x="4801492" y="0"/>
                </a:lnTo>
                <a:lnTo>
                  <a:pt x="4801492" y="3620618"/>
                </a:lnTo>
                <a:lnTo>
                  <a:pt x="4540736" y="3716067"/>
                </a:lnTo>
                <a:cubicBezTo>
                  <a:pt x="4233752" y="3819100"/>
                  <a:pt x="3933647" y="3892546"/>
                  <a:pt x="3663094" y="3936581"/>
                </a:cubicBezTo>
                <a:cubicBezTo>
                  <a:pt x="2220509" y="4171435"/>
                  <a:pt x="473668" y="3898601"/>
                  <a:pt x="88907" y="3068732"/>
                </a:cubicBezTo>
                <a:cubicBezTo>
                  <a:pt x="-310361" y="2209732"/>
                  <a:pt x="694404" y="899190"/>
                  <a:pt x="1919217" y="89093"/>
                </a:cubicBezTo>
                <a:close/>
              </a:path>
            </a:pathLst>
          </a:custGeom>
          <a:solidFill>
            <a:srgbClr val="8DB1C4">
              <a:alpha val="80000"/>
            </a:srgb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6181426F-5F00-40E9-AA9A-0496C69403A1}"/>
              </a:ext>
            </a:extLst>
          </p:cNvPr>
          <p:cNvSpPr/>
          <p:nvPr userDrawn="1"/>
        </p:nvSpPr>
        <p:spPr>
          <a:xfrm>
            <a:off x="11397987" y="3867634"/>
            <a:ext cx="794014" cy="1182847"/>
          </a:xfrm>
          <a:custGeom>
            <a:avLst/>
            <a:gdLst>
              <a:gd name="connsiteX0" fmla="*/ 794014 w 794014"/>
              <a:gd name="connsiteY0" fmla="*/ 0 h 1182847"/>
              <a:gd name="connsiteX1" fmla="*/ 794014 w 794014"/>
              <a:gd name="connsiteY1" fmla="*/ 1127001 h 1182847"/>
              <a:gd name="connsiteX2" fmla="*/ 772413 w 794014"/>
              <a:gd name="connsiteY2" fmla="*/ 1134386 h 1182847"/>
              <a:gd name="connsiteX3" fmla="*/ 89247 w 794014"/>
              <a:gd name="connsiteY3" fmla="*/ 1098613 h 1182847"/>
              <a:gd name="connsiteX4" fmla="*/ 265906 w 794014"/>
              <a:gd name="connsiteY4" fmla="*/ 295654 h 1182847"/>
              <a:gd name="connsiteX5" fmla="*/ 696781 w 794014"/>
              <a:gd name="connsiteY5" fmla="*/ 18560 h 11828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4014" h="1182847">
                <a:moveTo>
                  <a:pt x="794014" y="0"/>
                </a:moveTo>
                <a:lnTo>
                  <a:pt x="794014" y="1127001"/>
                </a:lnTo>
                <a:lnTo>
                  <a:pt x="772413" y="1134386"/>
                </a:lnTo>
                <a:cubicBezTo>
                  <a:pt x="496558" y="1208896"/>
                  <a:pt x="195467" y="1197878"/>
                  <a:pt x="89247" y="1098613"/>
                </a:cubicBezTo>
                <a:cubicBezTo>
                  <a:pt x="-80777" y="939851"/>
                  <a:pt x="-224" y="579696"/>
                  <a:pt x="265906" y="295654"/>
                </a:cubicBezTo>
                <a:cubicBezTo>
                  <a:pt x="399007" y="154723"/>
                  <a:pt x="553905" y="59098"/>
                  <a:pt x="696781" y="18560"/>
                </a:cubicBezTo>
                <a:close/>
              </a:path>
            </a:pathLst>
          </a:custGeom>
          <a:solidFill>
            <a:schemeClr val="accent1">
              <a:alpha val="80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1" name="Figure">
            <a:extLst>
              <a:ext uri="{FF2B5EF4-FFF2-40B4-BE49-F238E27FC236}">
                <a16:creationId xmlns:a16="http://schemas.microsoft.com/office/drawing/2014/main" id="{02F9D22C-FFCD-4847-91CD-37F4DCBD6075}"/>
              </a:ext>
            </a:extLst>
          </p:cNvPr>
          <p:cNvSpPr/>
          <p:nvPr userDrawn="1"/>
        </p:nvSpPr>
        <p:spPr>
          <a:xfrm>
            <a:off x="6384032" y="1648242"/>
            <a:ext cx="875650" cy="89215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088" h="18770" extrusionOk="0">
                <a:moveTo>
                  <a:pt x="18567" y="15982"/>
                </a:moveTo>
                <a:cubicBezTo>
                  <a:pt x="20371" y="12782"/>
                  <a:pt x="17299" y="3276"/>
                  <a:pt x="12326" y="688"/>
                </a:cubicBezTo>
                <a:cubicBezTo>
                  <a:pt x="7352" y="-1900"/>
                  <a:pt x="2379" y="3418"/>
                  <a:pt x="575" y="6665"/>
                </a:cubicBezTo>
                <a:cubicBezTo>
                  <a:pt x="-1229" y="9865"/>
                  <a:pt x="1355" y="14571"/>
                  <a:pt x="6329" y="17159"/>
                </a:cubicBezTo>
                <a:cubicBezTo>
                  <a:pt x="11253" y="19700"/>
                  <a:pt x="16763" y="19182"/>
                  <a:pt x="18567" y="15982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2" name="Figure">
            <a:extLst>
              <a:ext uri="{FF2B5EF4-FFF2-40B4-BE49-F238E27FC236}">
                <a16:creationId xmlns:a16="http://schemas.microsoft.com/office/drawing/2014/main" id="{7CFEC0CE-FB43-4333-9853-7B5924F208AC}"/>
              </a:ext>
            </a:extLst>
          </p:cNvPr>
          <p:cNvSpPr/>
          <p:nvPr userDrawn="1"/>
        </p:nvSpPr>
        <p:spPr>
          <a:xfrm>
            <a:off x="10139329" y="4982756"/>
            <a:ext cx="604493" cy="57573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202" h="18783" extrusionOk="0">
                <a:moveTo>
                  <a:pt x="402" y="2508"/>
                </a:moveTo>
                <a:cubicBezTo>
                  <a:pt x="-1232" y="5646"/>
                  <a:pt x="2321" y="15132"/>
                  <a:pt x="7365" y="17978"/>
                </a:cubicBezTo>
                <a:cubicBezTo>
                  <a:pt x="12410" y="20751"/>
                  <a:pt x="17100" y="15716"/>
                  <a:pt x="18734" y="12651"/>
                </a:cubicBezTo>
                <a:cubicBezTo>
                  <a:pt x="20368" y="9513"/>
                  <a:pt x="17597" y="4770"/>
                  <a:pt x="12481" y="1997"/>
                </a:cubicBezTo>
                <a:cubicBezTo>
                  <a:pt x="7436" y="-849"/>
                  <a:pt x="2036" y="-630"/>
                  <a:pt x="402" y="2508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30" name="Picture Placeholder 29">
            <a:extLst>
              <a:ext uri="{FF2B5EF4-FFF2-40B4-BE49-F238E27FC236}">
                <a16:creationId xmlns:a16="http://schemas.microsoft.com/office/drawing/2014/main" id="{5E753932-AFD4-4105-9EE3-5F7970C933D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831385" y="0"/>
            <a:ext cx="5360617" cy="3642236"/>
          </a:xfrm>
          <a:custGeom>
            <a:avLst/>
            <a:gdLst>
              <a:gd name="connsiteX0" fmla="*/ 320472 w 5360617"/>
              <a:gd name="connsiteY0" fmla="*/ 0 h 3642236"/>
              <a:gd name="connsiteX1" fmla="*/ 5360617 w 5360617"/>
              <a:gd name="connsiteY1" fmla="*/ 0 h 3642236"/>
              <a:gd name="connsiteX2" fmla="*/ 5360617 w 5360617"/>
              <a:gd name="connsiteY2" fmla="*/ 3227025 h 3642236"/>
              <a:gd name="connsiteX3" fmla="*/ 5351732 w 5360617"/>
              <a:gd name="connsiteY3" fmla="*/ 3232995 h 3642236"/>
              <a:gd name="connsiteX4" fmla="*/ 4028504 w 5360617"/>
              <a:gd name="connsiteY4" fmla="*/ 3642236 h 3642236"/>
              <a:gd name="connsiteX5" fmla="*/ 0 w 5360617"/>
              <a:gd name="connsiteY5" fmla="*/ 624863 h 3642236"/>
              <a:gd name="connsiteX6" fmla="*/ 286013 w 5360617"/>
              <a:gd name="connsiteY6" fmla="*/ 23255 h 36422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360617" h="3642236">
                <a:moveTo>
                  <a:pt x="320472" y="0"/>
                </a:moveTo>
                <a:lnTo>
                  <a:pt x="5360617" y="0"/>
                </a:lnTo>
                <a:lnTo>
                  <a:pt x="5360617" y="3227025"/>
                </a:lnTo>
                <a:lnTo>
                  <a:pt x="5351732" y="3232995"/>
                </a:lnTo>
                <a:cubicBezTo>
                  <a:pt x="4933670" y="3488463"/>
                  <a:pt x="4475851" y="3642236"/>
                  <a:pt x="4028504" y="3642236"/>
                </a:cubicBezTo>
                <a:cubicBezTo>
                  <a:pt x="2596996" y="3642236"/>
                  <a:pt x="0" y="2067594"/>
                  <a:pt x="0" y="624863"/>
                </a:cubicBezTo>
                <a:cubicBezTo>
                  <a:pt x="0" y="354352"/>
                  <a:pt x="105767" y="161846"/>
                  <a:pt x="286013" y="23255"/>
                </a:cubicBezTo>
                <a:close/>
              </a:path>
            </a:pathLst>
          </a:custGeom>
        </p:spPr>
        <p:txBody>
          <a:bodyPr wrap="square" tIns="1097280">
            <a:noAutofit/>
          </a:bodyPr>
          <a:lstStyle>
            <a:lvl1pPr algn="ctr"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66397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(Dark)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0A99D1-0EB2-4F85-B3D4-6C023514AE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55DBC6-1891-4D4E-9B5A-BDCEB78A67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AFBD2E-EA4D-44AC-A4BD-0C5AA17113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823A92-51DF-4C54-8C80-1CB70C893E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992B16-E765-430F-BC89-DE8C329489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F6E6B168-566B-473C-AA14-D312485321F1}"/>
              </a:ext>
            </a:extLst>
          </p:cNvPr>
          <p:cNvSpPr/>
          <p:nvPr userDrawn="1"/>
        </p:nvSpPr>
        <p:spPr>
          <a:xfrm>
            <a:off x="8329881" y="1"/>
            <a:ext cx="3862120" cy="4184987"/>
          </a:xfrm>
          <a:custGeom>
            <a:avLst/>
            <a:gdLst>
              <a:gd name="connsiteX0" fmla="*/ 72632 w 3862120"/>
              <a:gd name="connsiteY0" fmla="*/ 0 h 4184987"/>
              <a:gd name="connsiteX1" fmla="*/ 3862120 w 3862120"/>
              <a:gd name="connsiteY1" fmla="*/ 0 h 4184987"/>
              <a:gd name="connsiteX2" fmla="*/ 3862120 w 3862120"/>
              <a:gd name="connsiteY2" fmla="*/ 4018645 h 4184987"/>
              <a:gd name="connsiteX3" fmla="*/ 3849798 w 3862120"/>
              <a:gd name="connsiteY3" fmla="*/ 4027418 h 4184987"/>
              <a:gd name="connsiteX4" fmla="*/ 3409263 w 3862120"/>
              <a:gd name="connsiteY4" fmla="*/ 4179440 h 4184987"/>
              <a:gd name="connsiteX5" fmla="*/ 11722 w 3862120"/>
              <a:gd name="connsiteY5" fmla="*/ 786066 h 4184987"/>
              <a:gd name="connsiteX6" fmla="*/ 49002 w 3862120"/>
              <a:gd name="connsiteY6" fmla="*/ 88876 h 41849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862120" h="4184987">
                <a:moveTo>
                  <a:pt x="72632" y="0"/>
                </a:moveTo>
                <a:lnTo>
                  <a:pt x="3862120" y="0"/>
                </a:lnTo>
                <a:lnTo>
                  <a:pt x="3862120" y="4018645"/>
                </a:lnTo>
                <a:lnTo>
                  <a:pt x="3849798" y="4027418"/>
                </a:lnTo>
                <a:cubicBezTo>
                  <a:pt x="3719683" y="4109955"/>
                  <a:pt x="3573386" y="4162923"/>
                  <a:pt x="3409263" y="4179440"/>
                </a:cubicBezTo>
                <a:cubicBezTo>
                  <a:pt x="2096287" y="4311293"/>
                  <a:pt x="139121" y="2061203"/>
                  <a:pt x="11722" y="786066"/>
                </a:cubicBezTo>
                <a:cubicBezTo>
                  <a:pt x="-12601" y="547032"/>
                  <a:pt x="1454" y="312714"/>
                  <a:pt x="49002" y="88876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2E96AA19-84B7-430D-8805-1FC9E3124763}"/>
              </a:ext>
            </a:extLst>
          </p:cNvPr>
          <p:cNvSpPr/>
          <p:nvPr userDrawn="1"/>
        </p:nvSpPr>
        <p:spPr>
          <a:xfrm>
            <a:off x="7390509" y="0"/>
            <a:ext cx="4801492" cy="4017462"/>
          </a:xfrm>
          <a:custGeom>
            <a:avLst/>
            <a:gdLst>
              <a:gd name="connsiteX0" fmla="*/ 2063453 w 4801492"/>
              <a:gd name="connsiteY0" fmla="*/ 0 h 4017462"/>
              <a:gd name="connsiteX1" fmla="*/ 4801492 w 4801492"/>
              <a:gd name="connsiteY1" fmla="*/ 0 h 4017462"/>
              <a:gd name="connsiteX2" fmla="*/ 4801492 w 4801492"/>
              <a:gd name="connsiteY2" fmla="*/ 3620618 h 4017462"/>
              <a:gd name="connsiteX3" fmla="*/ 4540736 w 4801492"/>
              <a:gd name="connsiteY3" fmla="*/ 3716067 h 4017462"/>
              <a:gd name="connsiteX4" fmla="*/ 3663094 w 4801492"/>
              <a:gd name="connsiteY4" fmla="*/ 3936581 h 4017462"/>
              <a:gd name="connsiteX5" fmla="*/ 88907 w 4801492"/>
              <a:gd name="connsiteY5" fmla="*/ 3068732 h 4017462"/>
              <a:gd name="connsiteX6" fmla="*/ 1919217 w 4801492"/>
              <a:gd name="connsiteY6" fmla="*/ 89093 h 40174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01492" h="4017462">
                <a:moveTo>
                  <a:pt x="2063453" y="0"/>
                </a:moveTo>
                <a:lnTo>
                  <a:pt x="4801492" y="0"/>
                </a:lnTo>
                <a:lnTo>
                  <a:pt x="4801492" y="3620618"/>
                </a:lnTo>
                <a:lnTo>
                  <a:pt x="4540736" y="3716067"/>
                </a:lnTo>
                <a:cubicBezTo>
                  <a:pt x="4233752" y="3819100"/>
                  <a:pt x="3933647" y="3892546"/>
                  <a:pt x="3663094" y="3936581"/>
                </a:cubicBezTo>
                <a:cubicBezTo>
                  <a:pt x="2220509" y="4171435"/>
                  <a:pt x="473668" y="3898601"/>
                  <a:pt x="88907" y="3068732"/>
                </a:cubicBezTo>
                <a:cubicBezTo>
                  <a:pt x="-310361" y="2209732"/>
                  <a:pt x="694404" y="899190"/>
                  <a:pt x="1919217" y="89093"/>
                </a:cubicBezTo>
                <a:close/>
              </a:path>
            </a:pathLst>
          </a:custGeom>
          <a:solidFill>
            <a:srgbClr val="8DB1C4">
              <a:alpha val="80000"/>
            </a:srgb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55505493-CC1B-41AE-918B-437E8B2856BA}"/>
              </a:ext>
            </a:extLst>
          </p:cNvPr>
          <p:cNvSpPr/>
          <p:nvPr userDrawn="1"/>
        </p:nvSpPr>
        <p:spPr>
          <a:xfrm>
            <a:off x="6831384" y="0"/>
            <a:ext cx="5360617" cy="3642236"/>
          </a:xfrm>
          <a:custGeom>
            <a:avLst/>
            <a:gdLst>
              <a:gd name="connsiteX0" fmla="*/ 320472 w 5360617"/>
              <a:gd name="connsiteY0" fmla="*/ 0 h 3642236"/>
              <a:gd name="connsiteX1" fmla="*/ 5360617 w 5360617"/>
              <a:gd name="connsiteY1" fmla="*/ 0 h 3642236"/>
              <a:gd name="connsiteX2" fmla="*/ 5360617 w 5360617"/>
              <a:gd name="connsiteY2" fmla="*/ 3227025 h 3642236"/>
              <a:gd name="connsiteX3" fmla="*/ 5351732 w 5360617"/>
              <a:gd name="connsiteY3" fmla="*/ 3232995 h 3642236"/>
              <a:gd name="connsiteX4" fmla="*/ 4028504 w 5360617"/>
              <a:gd name="connsiteY4" fmla="*/ 3642236 h 3642236"/>
              <a:gd name="connsiteX5" fmla="*/ 0 w 5360617"/>
              <a:gd name="connsiteY5" fmla="*/ 624863 h 3642236"/>
              <a:gd name="connsiteX6" fmla="*/ 286013 w 5360617"/>
              <a:gd name="connsiteY6" fmla="*/ 23255 h 36422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360617" h="3642236">
                <a:moveTo>
                  <a:pt x="320472" y="0"/>
                </a:moveTo>
                <a:lnTo>
                  <a:pt x="5360617" y="0"/>
                </a:lnTo>
                <a:lnTo>
                  <a:pt x="5360617" y="3227025"/>
                </a:lnTo>
                <a:lnTo>
                  <a:pt x="5351732" y="3232995"/>
                </a:lnTo>
                <a:cubicBezTo>
                  <a:pt x="4933670" y="3488463"/>
                  <a:pt x="4475851" y="3642236"/>
                  <a:pt x="4028504" y="3642236"/>
                </a:cubicBezTo>
                <a:cubicBezTo>
                  <a:pt x="2596996" y="3642236"/>
                  <a:pt x="0" y="2067594"/>
                  <a:pt x="0" y="624863"/>
                </a:cubicBezTo>
                <a:cubicBezTo>
                  <a:pt x="0" y="354352"/>
                  <a:pt x="105767" y="161846"/>
                  <a:pt x="286013" y="23255"/>
                </a:cubicBezTo>
                <a:close/>
              </a:path>
            </a:pathLst>
          </a:custGeom>
          <a:solidFill>
            <a:schemeClr val="accent3">
              <a:alpha val="80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6181426F-5F00-40E9-AA9A-0496C69403A1}"/>
              </a:ext>
            </a:extLst>
          </p:cNvPr>
          <p:cNvSpPr/>
          <p:nvPr userDrawn="1"/>
        </p:nvSpPr>
        <p:spPr>
          <a:xfrm>
            <a:off x="11397987" y="3867634"/>
            <a:ext cx="794014" cy="1182847"/>
          </a:xfrm>
          <a:custGeom>
            <a:avLst/>
            <a:gdLst>
              <a:gd name="connsiteX0" fmla="*/ 794014 w 794014"/>
              <a:gd name="connsiteY0" fmla="*/ 0 h 1182847"/>
              <a:gd name="connsiteX1" fmla="*/ 794014 w 794014"/>
              <a:gd name="connsiteY1" fmla="*/ 1127001 h 1182847"/>
              <a:gd name="connsiteX2" fmla="*/ 772413 w 794014"/>
              <a:gd name="connsiteY2" fmla="*/ 1134386 h 1182847"/>
              <a:gd name="connsiteX3" fmla="*/ 89247 w 794014"/>
              <a:gd name="connsiteY3" fmla="*/ 1098613 h 1182847"/>
              <a:gd name="connsiteX4" fmla="*/ 265906 w 794014"/>
              <a:gd name="connsiteY4" fmla="*/ 295654 h 1182847"/>
              <a:gd name="connsiteX5" fmla="*/ 696781 w 794014"/>
              <a:gd name="connsiteY5" fmla="*/ 18560 h 11828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4014" h="1182847">
                <a:moveTo>
                  <a:pt x="794014" y="0"/>
                </a:moveTo>
                <a:lnTo>
                  <a:pt x="794014" y="1127001"/>
                </a:lnTo>
                <a:lnTo>
                  <a:pt x="772413" y="1134386"/>
                </a:lnTo>
                <a:cubicBezTo>
                  <a:pt x="496558" y="1208896"/>
                  <a:pt x="195467" y="1197878"/>
                  <a:pt x="89247" y="1098613"/>
                </a:cubicBezTo>
                <a:cubicBezTo>
                  <a:pt x="-80777" y="939851"/>
                  <a:pt x="-224" y="579696"/>
                  <a:pt x="265906" y="295654"/>
                </a:cubicBezTo>
                <a:cubicBezTo>
                  <a:pt x="399007" y="154723"/>
                  <a:pt x="553905" y="59098"/>
                  <a:pt x="696781" y="18560"/>
                </a:cubicBezTo>
                <a:close/>
              </a:path>
            </a:pathLst>
          </a:custGeom>
          <a:solidFill>
            <a:schemeClr val="bg2">
              <a:alpha val="60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R="0" lvl="0" indent="0" algn="ctr" defTabSz="45720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1" name="Figure">
            <a:extLst>
              <a:ext uri="{FF2B5EF4-FFF2-40B4-BE49-F238E27FC236}">
                <a16:creationId xmlns:a16="http://schemas.microsoft.com/office/drawing/2014/main" id="{02F9D22C-FFCD-4847-91CD-37F4DCBD6075}"/>
              </a:ext>
            </a:extLst>
          </p:cNvPr>
          <p:cNvSpPr/>
          <p:nvPr userDrawn="1"/>
        </p:nvSpPr>
        <p:spPr>
          <a:xfrm>
            <a:off x="6384032" y="1648242"/>
            <a:ext cx="875650" cy="89215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088" h="18770" extrusionOk="0">
                <a:moveTo>
                  <a:pt x="18567" y="15982"/>
                </a:moveTo>
                <a:cubicBezTo>
                  <a:pt x="20371" y="12782"/>
                  <a:pt x="17299" y="3276"/>
                  <a:pt x="12326" y="688"/>
                </a:cubicBezTo>
                <a:cubicBezTo>
                  <a:pt x="7352" y="-1900"/>
                  <a:pt x="2379" y="3418"/>
                  <a:pt x="575" y="6665"/>
                </a:cubicBezTo>
                <a:cubicBezTo>
                  <a:pt x="-1229" y="9865"/>
                  <a:pt x="1355" y="14571"/>
                  <a:pt x="6329" y="17159"/>
                </a:cubicBezTo>
                <a:cubicBezTo>
                  <a:pt x="11253" y="19700"/>
                  <a:pt x="16763" y="19182"/>
                  <a:pt x="18567" y="15982"/>
                </a:cubicBezTo>
                <a:close/>
              </a:path>
            </a:pathLst>
          </a:custGeom>
          <a:solidFill>
            <a:schemeClr val="bg2">
              <a:alpha val="7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2" name="Figure">
            <a:extLst>
              <a:ext uri="{FF2B5EF4-FFF2-40B4-BE49-F238E27FC236}">
                <a16:creationId xmlns:a16="http://schemas.microsoft.com/office/drawing/2014/main" id="{7CFEC0CE-FB43-4333-9853-7B5924F208AC}"/>
              </a:ext>
            </a:extLst>
          </p:cNvPr>
          <p:cNvSpPr/>
          <p:nvPr userDrawn="1"/>
        </p:nvSpPr>
        <p:spPr>
          <a:xfrm>
            <a:off x="10139329" y="4982756"/>
            <a:ext cx="604493" cy="57573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202" h="18783" extrusionOk="0">
                <a:moveTo>
                  <a:pt x="402" y="2508"/>
                </a:moveTo>
                <a:cubicBezTo>
                  <a:pt x="-1232" y="5646"/>
                  <a:pt x="2321" y="15132"/>
                  <a:pt x="7365" y="17978"/>
                </a:cubicBezTo>
                <a:cubicBezTo>
                  <a:pt x="12410" y="20751"/>
                  <a:pt x="17100" y="15716"/>
                  <a:pt x="18734" y="12651"/>
                </a:cubicBezTo>
                <a:cubicBezTo>
                  <a:pt x="20368" y="9513"/>
                  <a:pt x="17597" y="4770"/>
                  <a:pt x="12481" y="1997"/>
                </a:cubicBezTo>
                <a:cubicBezTo>
                  <a:pt x="7436" y="-849"/>
                  <a:pt x="2036" y="-630"/>
                  <a:pt x="402" y="2508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</p:spTree>
    <p:extLst>
      <p:ext uri="{BB962C8B-B14F-4D97-AF65-F5344CB8AC3E}">
        <p14:creationId xmlns:p14="http://schemas.microsoft.com/office/powerpoint/2010/main" val="38155642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w Photo (Dark)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0A99D1-0EB2-4F85-B3D4-6C023514AE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55DBC6-1891-4D4E-9B5A-BDCEB78A67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AFBD2E-EA4D-44AC-A4BD-0C5AA17113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823A92-51DF-4C54-8C80-1CB70C893E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992B16-E765-430F-BC89-DE8C329489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F6E6B168-566B-473C-AA14-D312485321F1}"/>
              </a:ext>
            </a:extLst>
          </p:cNvPr>
          <p:cNvSpPr/>
          <p:nvPr userDrawn="1"/>
        </p:nvSpPr>
        <p:spPr>
          <a:xfrm>
            <a:off x="8329881" y="1"/>
            <a:ext cx="3862120" cy="4184987"/>
          </a:xfrm>
          <a:custGeom>
            <a:avLst/>
            <a:gdLst>
              <a:gd name="connsiteX0" fmla="*/ 72632 w 3862120"/>
              <a:gd name="connsiteY0" fmla="*/ 0 h 4184987"/>
              <a:gd name="connsiteX1" fmla="*/ 3862120 w 3862120"/>
              <a:gd name="connsiteY1" fmla="*/ 0 h 4184987"/>
              <a:gd name="connsiteX2" fmla="*/ 3862120 w 3862120"/>
              <a:gd name="connsiteY2" fmla="*/ 4018645 h 4184987"/>
              <a:gd name="connsiteX3" fmla="*/ 3849798 w 3862120"/>
              <a:gd name="connsiteY3" fmla="*/ 4027418 h 4184987"/>
              <a:gd name="connsiteX4" fmla="*/ 3409263 w 3862120"/>
              <a:gd name="connsiteY4" fmla="*/ 4179440 h 4184987"/>
              <a:gd name="connsiteX5" fmla="*/ 11722 w 3862120"/>
              <a:gd name="connsiteY5" fmla="*/ 786066 h 4184987"/>
              <a:gd name="connsiteX6" fmla="*/ 49002 w 3862120"/>
              <a:gd name="connsiteY6" fmla="*/ 88876 h 41849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862120" h="4184987">
                <a:moveTo>
                  <a:pt x="72632" y="0"/>
                </a:moveTo>
                <a:lnTo>
                  <a:pt x="3862120" y="0"/>
                </a:lnTo>
                <a:lnTo>
                  <a:pt x="3862120" y="4018645"/>
                </a:lnTo>
                <a:lnTo>
                  <a:pt x="3849798" y="4027418"/>
                </a:lnTo>
                <a:cubicBezTo>
                  <a:pt x="3719683" y="4109955"/>
                  <a:pt x="3573386" y="4162923"/>
                  <a:pt x="3409263" y="4179440"/>
                </a:cubicBezTo>
                <a:cubicBezTo>
                  <a:pt x="2096287" y="4311293"/>
                  <a:pt x="139121" y="2061203"/>
                  <a:pt x="11722" y="786066"/>
                </a:cubicBezTo>
                <a:cubicBezTo>
                  <a:pt x="-12601" y="547032"/>
                  <a:pt x="1454" y="312714"/>
                  <a:pt x="49002" y="88876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2E96AA19-84B7-430D-8805-1FC9E3124763}"/>
              </a:ext>
            </a:extLst>
          </p:cNvPr>
          <p:cNvSpPr/>
          <p:nvPr userDrawn="1"/>
        </p:nvSpPr>
        <p:spPr>
          <a:xfrm>
            <a:off x="7390509" y="0"/>
            <a:ext cx="4801492" cy="4017462"/>
          </a:xfrm>
          <a:custGeom>
            <a:avLst/>
            <a:gdLst>
              <a:gd name="connsiteX0" fmla="*/ 2063453 w 4801492"/>
              <a:gd name="connsiteY0" fmla="*/ 0 h 4017462"/>
              <a:gd name="connsiteX1" fmla="*/ 4801492 w 4801492"/>
              <a:gd name="connsiteY1" fmla="*/ 0 h 4017462"/>
              <a:gd name="connsiteX2" fmla="*/ 4801492 w 4801492"/>
              <a:gd name="connsiteY2" fmla="*/ 3620618 h 4017462"/>
              <a:gd name="connsiteX3" fmla="*/ 4540736 w 4801492"/>
              <a:gd name="connsiteY3" fmla="*/ 3716067 h 4017462"/>
              <a:gd name="connsiteX4" fmla="*/ 3663094 w 4801492"/>
              <a:gd name="connsiteY4" fmla="*/ 3936581 h 4017462"/>
              <a:gd name="connsiteX5" fmla="*/ 88907 w 4801492"/>
              <a:gd name="connsiteY5" fmla="*/ 3068732 h 4017462"/>
              <a:gd name="connsiteX6" fmla="*/ 1919217 w 4801492"/>
              <a:gd name="connsiteY6" fmla="*/ 89093 h 40174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01492" h="4017462">
                <a:moveTo>
                  <a:pt x="2063453" y="0"/>
                </a:moveTo>
                <a:lnTo>
                  <a:pt x="4801492" y="0"/>
                </a:lnTo>
                <a:lnTo>
                  <a:pt x="4801492" y="3620618"/>
                </a:lnTo>
                <a:lnTo>
                  <a:pt x="4540736" y="3716067"/>
                </a:lnTo>
                <a:cubicBezTo>
                  <a:pt x="4233752" y="3819100"/>
                  <a:pt x="3933647" y="3892546"/>
                  <a:pt x="3663094" y="3936581"/>
                </a:cubicBezTo>
                <a:cubicBezTo>
                  <a:pt x="2220509" y="4171435"/>
                  <a:pt x="473668" y="3898601"/>
                  <a:pt x="88907" y="3068732"/>
                </a:cubicBezTo>
                <a:cubicBezTo>
                  <a:pt x="-310361" y="2209732"/>
                  <a:pt x="694404" y="899190"/>
                  <a:pt x="1919217" y="89093"/>
                </a:cubicBezTo>
                <a:close/>
              </a:path>
            </a:pathLst>
          </a:custGeom>
          <a:solidFill>
            <a:srgbClr val="8DB1C4">
              <a:alpha val="80000"/>
            </a:srgb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6181426F-5F00-40E9-AA9A-0496C69403A1}"/>
              </a:ext>
            </a:extLst>
          </p:cNvPr>
          <p:cNvSpPr/>
          <p:nvPr userDrawn="1"/>
        </p:nvSpPr>
        <p:spPr>
          <a:xfrm>
            <a:off x="11397987" y="3867634"/>
            <a:ext cx="794014" cy="1182847"/>
          </a:xfrm>
          <a:custGeom>
            <a:avLst/>
            <a:gdLst>
              <a:gd name="connsiteX0" fmla="*/ 794014 w 794014"/>
              <a:gd name="connsiteY0" fmla="*/ 0 h 1182847"/>
              <a:gd name="connsiteX1" fmla="*/ 794014 w 794014"/>
              <a:gd name="connsiteY1" fmla="*/ 1127001 h 1182847"/>
              <a:gd name="connsiteX2" fmla="*/ 772413 w 794014"/>
              <a:gd name="connsiteY2" fmla="*/ 1134386 h 1182847"/>
              <a:gd name="connsiteX3" fmla="*/ 89247 w 794014"/>
              <a:gd name="connsiteY3" fmla="*/ 1098613 h 1182847"/>
              <a:gd name="connsiteX4" fmla="*/ 265906 w 794014"/>
              <a:gd name="connsiteY4" fmla="*/ 295654 h 1182847"/>
              <a:gd name="connsiteX5" fmla="*/ 696781 w 794014"/>
              <a:gd name="connsiteY5" fmla="*/ 18560 h 11828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4014" h="1182847">
                <a:moveTo>
                  <a:pt x="794014" y="0"/>
                </a:moveTo>
                <a:lnTo>
                  <a:pt x="794014" y="1127001"/>
                </a:lnTo>
                <a:lnTo>
                  <a:pt x="772413" y="1134386"/>
                </a:lnTo>
                <a:cubicBezTo>
                  <a:pt x="496558" y="1208896"/>
                  <a:pt x="195467" y="1197878"/>
                  <a:pt x="89247" y="1098613"/>
                </a:cubicBezTo>
                <a:cubicBezTo>
                  <a:pt x="-80777" y="939851"/>
                  <a:pt x="-224" y="579696"/>
                  <a:pt x="265906" y="295654"/>
                </a:cubicBezTo>
                <a:cubicBezTo>
                  <a:pt x="399007" y="154723"/>
                  <a:pt x="553905" y="59098"/>
                  <a:pt x="696781" y="18560"/>
                </a:cubicBezTo>
                <a:close/>
              </a:path>
            </a:pathLst>
          </a:custGeom>
          <a:solidFill>
            <a:schemeClr val="bg2">
              <a:alpha val="60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R="0" lvl="0" indent="0" algn="ctr" defTabSz="45720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1" name="Figure">
            <a:extLst>
              <a:ext uri="{FF2B5EF4-FFF2-40B4-BE49-F238E27FC236}">
                <a16:creationId xmlns:a16="http://schemas.microsoft.com/office/drawing/2014/main" id="{02F9D22C-FFCD-4847-91CD-37F4DCBD6075}"/>
              </a:ext>
            </a:extLst>
          </p:cNvPr>
          <p:cNvSpPr/>
          <p:nvPr userDrawn="1"/>
        </p:nvSpPr>
        <p:spPr>
          <a:xfrm>
            <a:off x="6384032" y="1648242"/>
            <a:ext cx="875650" cy="89215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088" h="18770" extrusionOk="0">
                <a:moveTo>
                  <a:pt x="18567" y="15982"/>
                </a:moveTo>
                <a:cubicBezTo>
                  <a:pt x="20371" y="12782"/>
                  <a:pt x="17299" y="3276"/>
                  <a:pt x="12326" y="688"/>
                </a:cubicBezTo>
                <a:cubicBezTo>
                  <a:pt x="7352" y="-1900"/>
                  <a:pt x="2379" y="3418"/>
                  <a:pt x="575" y="6665"/>
                </a:cubicBezTo>
                <a:cubicBezTo>
                  <a:pt x="-1229" y="9865"/>
                  <a:pt x="1355" y="14571"/>
                  <a:pt x="6329" y="17159"/>
                </a:cubicBezTo>
                <a:cubicBezTo>
                  <a:pt x="11253" y="19700"/>
                  <a:pt x="16763" y="19182"/>
                  <a:pt x="18567" y="15982"/>
                </a:cubicBezTo>
                <a:close/>
              </a:path>
            </a:pathLst>
          </a:custGeom>
          <a:solidFill>
            <a:schemeClr val="bg2">
              <a:alpha val="7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R="0" lvl="0" indent="0" algn="ctr" defTabSz="45720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2" name="Figure">
            <a:extLst>
              <a:ext uri="{FF2B5EF4-FFF2-40B4-BE49-F238E27FC236}">
                <a16:creationId xmlns:a16="http://schemas.microsoft.com/office/drawing/2014/main" id="{7CFEC0CE-FB43-4333-9853-7B5924F208AC}"/>
              </a:ext>
            </a:extLst>
          </p:cNvPr>
          <p:cNvSpPr/>
          <p:nvPr userDrawn="1"/>
        </p:nvSpPr>
        <p:spPr>
          <a:xfrm>
            <a:off x="10139329" y="4982756"/>
            <a:ext cx="604493" cy="57573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202" h="18783" extrusionOk="0">
                <a:moveTo>
                  <a:pt x="402" y="2508"/>
                </a:moveTo>
                <a:cubicBezTo>
                  <a:pt x="-1232" y="5646"/>
                  <a:pt x="2321" y="15132"/>
                  <a:pt x="7365" y="17978"/>
                </a:cubicBezTo>
                <a:cubicBezTo>
                  <a:pt x="12410" y="20751"/>
                  <a:pt x="17100" y="15716"/>
                  <a:pt x="18734" y="12651"/>
                </a:cubicBezTo>
                <a:cubicBezTo>
                  <a:pt x="20368" y="9513"/>
                  <a:pt x="17597" y="4770"/>
                  <a:pt x="12481" y="1997"/>
                </a:cubicBezTo>
                <a:cubicBezTo>
                  <a:pt x="7436" y="-849"/>
                  <a:pt x="2036" y="-630"/>
                  <a:pt x="402" y="2508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3" name="Picture Placeholder 29">
            <a:extLst>
              <a:ext uri="{FF2B5EF4-FFF2-40B4-BE49-F238E27FC236}">
                <a16:creationId xmlns:a16="http://schemas.microsoft.com/office/drawing/2014/main" id="{7B140BD1-698E-4732-9187-BE372F8EAB1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831385" y="0"/>
            <a:ext cx="5360617" cy="3642236"/>
          </a:xfrm>
          <a:custGeom>
            <a:avLst/>
            <a:gdLst>
              <a:gd name="connsiteX0" fmla="*/ 320472 w 5360617"/>
              <a:gd name="connsiteY0" fmla="*/ 0 h 3642236"/>
              <a:gd name="connsiteX1" fmla="*/ 5360617 w 5360617"/>
              <a:gd name="connsiteY1" fmla="*/ 0 h 3642236"/>
              <a:gd name="connsiteX2" fmla="*/ 5360617 w 5360617"/>
              <a:gd name="connsiteY2" fmla="*/ 3227025 h 3642236"/>
              <a:gd name="connsiteX3" fmla="*/ 5351732 w 5360617"/>
              <a:gd name="connsiteY3" fmla="*/ 3232995 h 3642236"/>
              <a:gd name="connsiteX4" fmla="*/ 4028504 w 5360617"/>
              <a:gd name="connsiteY4" fmla="*/ 3642236 h 3642236"/>
              <a:gd name="connsiteX5" fmla="*/ 0 w 5360617"/>
              <a:gd name="connsiteY5" fmla="*/ 624863 h 3642236"/>
              <a:gd name="connsiteX6" fmla="*/ 286013 w 5360617"/>
              <a:gd name="connsiteY6" fmla="*/ 23255 h 36422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360617" h="3642236">
                <a:moveTo>
                  <a:pt x="320472" y="0"/>
                </a:moveTo>
                <a:lnTo>
                  <a:pt x="5360617" y="0"/>
                </a:lnTo>
                <a:lnTo>
                  <a:pt x="5360617" y="3227025"/>
                </a:lnTo>
                <a:lnTo>
                  <a:pt x="5351732" y="3232995"/>
                </a:lnTo>
                <a:cubicBezTo>
                  <a:pt x="4933670" y="3488463"/>
                  <a:pt x="4475851" y="3642236"/>
                  <a:pt x="4028504" y="3642236"/>
                </a:cubicBezTo>
                <a:cubicBezTo>
                  <a:pt x="2596996" y="3642236"/>
                  <a:pt x="0" y="2067594"/>
                  <a:pt x="0" y="624863"/>
                </a:cubicBezTo>
                <a:cubicBezTo>
                  <a:pt x="0" y="354352"/>
                  <a:pt x="105767" y="161846"/>
                  <a:pt x="286013" y="23255"/>
                </a:cubicBezTo>
                <a:close/>
              </a:path>
            </a:pathLst>
          </a:custGeom>
        </p:spPr>
        <p:txBody>
          <a:bodyPr wrap="square" tIns="1097280">
            <a:noAutofit/>
          </a:bodyPr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373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_rels/slideMaster2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0D54997-06A4-499B-8E6A-8EF1A89EB2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34863"/>
            <a:ext cx="10515600" cy="113223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F3C88D-292F-4F8A-8FA3-E750F0E632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556792"/>
            <a:ext cx="10515600" cy="46201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8C7DAC-648B-41B2-BAA1-D87B8840563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073268-5839-4ECF-A52B-BE90FB6F584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5A0931-55D2-4DD7-B350-755D5AC96D5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D325CB3F-26C9-44D7-A7CB-40F86C5CE4B1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22744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5" r:id="rId1"/>
    <p:sldLayoutId id="2147483926" r:id="rId2"/>
    <p:sldLayoutId id="2147483914" r:id="rId3"/>
    <p:sldLayoutId id="2147483927" r:id="rId4"/>
    <p:sldLayoutId id="2147483936" r:id="rId5"/>
    <p:sldLayoutId id="2147483915" r:id="rId6"/>
    <p:sldLayoutId id="2147483929" r:id="rId7"/>
    <p:sldLayoutId id="2147483945" r:id="rId8"/>
    <p:sldLayoutId id="2147483946" r:id="rId9"/>
    <p:sldLayoutId id="2147483937" r:id="rId10"/>
    <p:sldLayoutId id="2147483942" r:id="rId11"/>
    <p:sldLayoutId id="2147483943" r:id="rId12"/>
    <p:sldLayoutId id="2147483938" r:id="rId13"/>
    <p:sldLayoutId id="2147483939" r:id="rId14"/>
    <p:sldLayoutId id="2147483918" r:id="rId15"/>
    <p:sldLayoutId id="2147483944" r:id="rId16"/>
    <p:sldLayoutId id="2147483916" r:id="rId17"/>
    <p:sldLayoutId id="2147483917" r:id="rId18"/>
    <p:sldLayoutId id="2147483920" r:id="rId19"/>
    <p:sldLayoutId id="2147483921" r:id="rId20"/>
    <p:sldLayoutId id="2147483922" r:id="rId21"/>
    <p:sldLayoutId id="2147483923" r:id="rId22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accent1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sz="28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spcAft>
          <a:spcPts val="1200"/>
        </a:spcAft>
        <a:buFont typeface="Arial" panose="020B0604020202020204" pitchFamily="34" charset="0"/>
        <a:buChar char="•"/>
        <a:defRPr sz="24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spcAft>
          <a:spcPts val="1200"/>
        </a:spcAft>
        <a:buFont typeface="Arial" panose="020B0604020202020204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spcAft>
          <a:spcPts val="1200"/>
        </a:spcAft>
        <a:buFont typeface="Arial" panose="020B0604020202020204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spcAft>
          <a:spcPts val="1200"/>
        </a:spcAft>
        <a:buFont typeface="Arial" panose="020B0604020202020204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609600" y="137160"/>
            <a:ext cx="10972800" cy="707886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/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5" name="Rectangle 14"/>
          <p:cNvSpPr/>
          <p:nvPr/>
        </p:nvSpPr>
        <p:spPr>
          <a:xfrm rot="5400000">
            <a:off x="11604686" y="5799924"/>
            <a:ext cx="1839158" cy="276999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>
                <a:solidFill>
                  <a:prstClr val="black"/>
                </a:solidFill>
              </a:rPr>
              <a:t>© Copyright Showeet.com</a:t>
            </a:r>
          </a:p>
        </p:txBody>
      </p:sp>
    </p:spTree>
    <p:extLst>
      <p:ext uri="{BB962C8B-B14F-4D97-AF65-F5344CB8AC3E}">
        <p14:creationId xmlns:p14="http://schemas.microsoft.com/office/powerpoint/2010/main" val="3974763103"/>
      </p:ext>
    </p:extLst>
  </p:cSld>
  <p:clrMap bg1="lt1" tx1="dk1" bg2="lt2" tx2="dk2" accent1="accent1" accent2="accent2" accent3="accent3" accent4="accent4" accent5="accent5" accent6="accent6" hlink="hlink" folHlink="folHlink"/>
  <p:hf hdr="0"/>
  <p:txStyles>
    <p:titleStyle>
      <a:lvl1pPr algn="r" defTabSz="914354" rtl="0" eaLnBrk="1" latinLnBrk="0" hangingPunct="1">
        <a:spcBef>
          <a:spcPct val="0"/>
        </a:spcBef>
        <a:buNone/>
        <a:defRPr lang="en-US" sz="4000" b="1" kern="1200" cap="all" normalizeH="0" baseline="0" dirty="0">
          <a:solidFill>
            <a:srgbClr val="2F3A46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1pPr>
    </p:titleStyle>
    <p:bodyStyle>
      <a:lvl1pPr marL="342882" indent="-342882" algn="l" defTabSz="91435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>
              <a:lumMod val="75000"/>
            </a:schemeClr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1pPr>
      <a:lvl2pPr marL="742913" indent="-285737" algn="l" defTabSz="914354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>
              <a:lumMod val="75000"/>
            </a:schemeClr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2pPr>
      <a:lvl3pPr marL="1142942" indent="-228589" algn="l" defTabSz="914354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75000"/>
            </a:schemeClr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3pPr>
      <a:lvl4pPr marL="1600120" indent="-228589" algn="l" defTabSz="914354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>
              <a:lumMod val="75000"/>
            </a:schemeClr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4pPr>
      <a:lvl5pPr marL="2057298" indent="-228589" algn="l" defTabSz="914354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>
              <a:lumMod val="75000"/>
            </a:schemeClr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5pPr>
      <a:lvl6pPr marL="2514474" indent="-228589" algn="l" defTabSz="91435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2" indent="-228589" algn="l" defTabSz="91435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9" indent="-228589" algn="l" defTabSz="91435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6" indent="-228589" algn="l" defTabSz="91435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1E263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638930" y="341031"/>
            <a:ext cx="2914141" cy="804743"/>
          </a:xfrm>
          <a:prstGeom prst="rect">
            <a:avLst/>
          </a:prstGeom>
        </p:spPr>
      </p:pic>
      <p:sp>
        <p:nvSpPr>
          <p:cNvPr id="5" name="Rectangle 4"/>
          <p:cNvSpPr/>
          <p:nvPr userDrawn="1"/>
        </p:nvSpPr>
        <p:spPr>
          <a:xfrm>
            <a:off x="2185947" y="2158991"/>
            <a:ext cx="7820106" cy="3416320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 defTabSz="914354"/>
            <a:r>
              <a:rPr lang="en-US" sz="5400" dirty="0">
                <a:solidFill>
                  <a:schemeClr val="bg1"/>
                </a:solidFill>
                <a:latin typeface="Calibri Light" panose="020F0302020204030204" pitchFamily="34" charset="0"/>
              </a:rPr>
              <a:t>Free </a:t>
            </a:r>
            <a:r>
              <a:rPr lang="en-US" sz="5400">
                <a:solidFill>
                  <a:schemeClr val="bg1"/>
                </a:solidFill>
                <a:latin typeface="Calibri Light" panose="020F0302020204030204" pitchFamily="34" charset="0"/>
              </a:rPr>
              <a:t>creative templates</a:t>
            </a:r>
            <a:r>
              <a:rPr lang="en-US" sz="5400" dirty="0">
                <a:solidFill>
                  <a:schemeClr val="bg1"/>
                </a:solidFill>
                <a:latin typeface="Calibri Light" panose="020F0302020204030204" pitchFamily="34" charset="0"/>
              </a:rPr>
              <a:t>, charts, diagrams and maps for your outstanding presentations</a:t>
            </a:r>
          </a:p>
        </p:txBody>
      </p:sp>
    </p:spTree>
    <p:extLst>
      <p:ext uri="{BB962C8B-B14F-4D97-AF65-F5344CB8AC3E}">
        <p14:creationId xmlns:p14="http://schemas.microsoft.com/office/powerpoint/2010/main" val="38008259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4" r:id="rId1"/>
  </p:sldLayoutIdLst>
  <p:hf hdr="0"/>
  <p:txStyles>
    <p:titleStyle>
      <a:lvl1pPr algn="l" defTabSz="914354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89" indent="-228589" algn="l" defTabSz="91435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66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42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20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298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74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2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9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6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205D2783-0518-4035-BD93-B109EF8DEAA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720752" y="2060848"/>
            <a:ext cx="6750496" cy="3084525"/>
          </a:xfrm>
        </p:spPr>
        <p:txBody>
          <a:bodyPr>
            <a:normAutofit/>
          </a:bodyPr>
          <a:lstStyle/>
          <a:p>
            <a:r>
              <a:rPr lang="en-US" sz="9600" dirty="0">
                <a:latin typeface="Century Gothic" panose="020B0502020202020204" pitchFamily="34" charset="0"/>
              </a:rPr>
              <a:t>MINISTERIO JUVENIL</a:t>
            </a:r>
          </a:p>
        </p:txBody>
      </p:sp>
      <p:sp>
        <p:nvSpPr>
          <p:cNvPr id="7" name="Content Placeholder 9">
            <a:extLst>
              <a:ext uri="{FF2B5EF4-FFF2-40B4-BE49-F238E27FC236}">
                <a16:creationId xmlns:a16="http://schemas.microsoft.com/office/drawing/2014/main" id="{C35D04F5-52B9-4165-BF36-5B516A57DBFD}"/>
              </a:ext>
            </a:extLst>
          </p:cNvPr>
          <p:cNvSpPr txBox="1">
            <a:spLocks/>
          </p:cNvSpPr>
          <p:nvPr/>
        </p:nvSpPr>
        <p:spPr>
          <a:xfrm>
            <a:off x="838200" y="5145373"/>
            <a:ext cx="10515600" cy="10315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None/>
              <a:defRPr sz="2400" kern="120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spcAft>
                <a:spcPts val="1200"/>
              </a:spcAft>
              <a:buFont typeface="Arial" panose="020B0604020202020204" pitchFamily="34" charset="0"/>
              <a:buNone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spcAft>
                <a:spcPts val="1200"/>
              </a:spcAft>
              <a:buFont typeface="Arial" panose="020B0604020202020204" pitchFamily="34" charset="0"/>
              <a:buNone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spcAft>
                <a:spcPts val="1200"/>
              </a:spcAft>
              <a:buFont typeface="Arial" panose="020B0604020202020204" pitchFamily="34" charset="0"/>
              <a:buNone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spcAft>
                <a:spcPts val="1200"/>
              </a:spcAft>
              <a:buFont typeface="Arial" panose="020B0604020202020204" pitchFamily="34" charset="0"/>
              <a:buNone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1175" indent="-511175"/>
            <a:r>
              <a:rPr lang="en-US" sz="2800" dirty="0"/>
              <a:t>David Leví Orta Álvarez</a:t>
            </a:r>
          </a:p>
        </p:txBody>
      </p:sp>
      <p:pic>
        <p:nvPicPr>
          <p:cNvPr id="5" name="Picture 2" descr="Instituto de Lideres Cristiano EN VIVO! - YouTube">
            <a:extLst>
              <a:ext uri="{FF2B5EF4-FFF2-40B4-BE49-F238E27FC236}">
                <a16:creationId xmlns:a16="http://schemas.microsoft.com/office/drawing/2014/main" id="{B55A62A2-6FC4-47C8-95B2-29851E19108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59" t="20707" r="7941" b="30654"/>
          <a:stretch/>
        </p:blipFill>
        <p:spPr bwMode="auto">
          <a:xfrm>
            <a:off x="335360" y="286020"/>
            <a:ext cx="3384376" cy="13997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64529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5DB3431-2E94-4847-BEC8-C83A75C88E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39616" y="260648"/>
            <a:ext cx="9073008" cy="1132235"/>
          </a:xfrm>
        </p:spPr>
        <p:txBody>
          <a:bodyPr>
            <a:normAutofit/>
          </a:bodyPr>
          <a:lstStyle/>
          <a:p>
            <a:r>
              <a:rPr lang="en-US" sz="6000" dirty="0">
                <a:latin typeface="Century Gothic" panose="020B0502020202020204" pitchFamily="34" charset="0"/>
              </a:rPr>
              <a:t>P3</a:t>
            </a:r>
            <a:endParaRPr lang="en-US" sz="9600" dirty="0">
              <a:latin typeface="Century Gothic" panose="020B0502020202020204" pitchFamily="34" charset="0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636AA91-92C4-498B-A11E-D414EA6507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1384" y="2060848"/>
            <a:ext cx="10081120" cy="4536504"/>
          </a:xfrm>
        </p:spPr>
        <p:txBody>
          <a:bodyPr>
            <a:normAutofit fontScale="92500"/>
          </a:bodyPr>
          <a:lstStyle/>
          <a:p>
            <a:r>
              <a:rPr lang="es-MX" dirty="0">
                <a:latin typeface="Century Gothic" panose="020B0502020202020204" pitchFamily="34" charset="0"/>
              </a:rPr>
              <a:t>Hábil al acumular experiencia</a:t>
            </a:r>
          </a:p>
          <a:p>
            <a:r>
              <a:rPr lang="es-MX" dirty="0">
                <a:latin typeface="Century Gothic" panose="020B0502020202020204" pitchFamily="34" charset="0"/>
              </a:rPr>
              <a:t>Visualiza tareas</a:t>
            </a:r>
          </a:p>
          <a:p>
            <a:r>
              <a:rPr lang="es-MX" dirty="0">
                <a:latin typeface="Century Gothic" panose="020B0502020202020204" pitchFamily="34" charset="0"/>
              </a:rPr>
              <a:t>Baja su nivel de disposición</a:t>
            </a:r>
          </a:p>
          <a:p>
            <a:r>
              <a:rPr lang="es-MX" dirty="0">
                <a:latin typeface="Century Gothic" panose="020B0502020202020204" pitchFamily="34" charset="0"/>
              </a:rPr>
              <a:t>Dificultades con relaciones interpersonales</a:t>
            </a:r>
          </a:p>
          <a:p>
            <a:r>
              <a:rPr lang="es-MX" dirty="0">
                <a:latin typeface="Century Gothic" panose="020B0502020202020204" pitchFamily="34" charset="0"/>
              </a:rPr>
              <a:t>Candidatos a voluntarios</a:t>
            </a:r>
          </a:p>
          <a:p>
            <a:r>
              <a:rPr lang="es-MX" dirty="0">
                <a:latin typeface="Century Gothic" panose="020B0502020202020204" pitchFamily="34" charset="0"/>
              </a:rPr>
              <a:t>Relaciones significativas</a:t>
            </a:r>
          </a:p>
        </p:txBody>
      </p:sp>
    </p:spTree>
    <p:extLst>
      <p:ext uri="{BB962C8B-B14F-4D97-AF65-F5344CB8AC3E}">
        <p14:creationId xmlns:p14="http://schemas.microsoft.com/office/powerpoint/2010/main" val="14892757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7992F31E-5AB8-45AF-8DAA-A39BDAABEC35}"/>
              </a:ext>
            </a:extLst>
          </p:cNvPr>
          <p:cNvSpPr txBox="1">
            <a:spLocks/>
          </p:cNvSpPr>
          <p:nvPr/>
        </p:nvSpPr>
        <p:spPr>
          <a:xfrm>
            <a:off x="263352" y="3212976"/>
            <a:ext cx="8640960" cy="3024336"/>
          </a:xfrm>
          <a:prstGeom prst="rect">
            <a:avLst/>
          </a:prstGeom>
        </p:spPr>
        <p:txBody>
          <a:bodyPr anchor="t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accent1"/>
                </a:solidFill>
                <a:latin typeface="+mn-lt"/>
                <a:ea typeface="+mj-ea"/>
                <a:cs typeface="+mj-cs"/>
              </a:defRPr>
            </a:lvl1pPr>
          </a:lstStyle>
          <a:p>
            <a:pPr algn="ctr"/>
            <a:r>
              <a:rPr lang="en-US" sz="9600" dirty="0" err="1">
                <a:latin typeface="Century Gothic" panose="020B0502020202020204" pitchFamily="34" charset="0"/>
              </a:rPr>
              <a:t>Predisposición</a:t>
            </a:r>
            <a:r>
              <a:rPr lang="en-US" sz="9600" dirty="0">
                <a:latin typeface="Century Gothic" panose="020B0502020202020204" pitchFamily="34" charset="0"/>
              </a:rPr>
              <a:t> 4</a:t>
            </a:r>
            <a:endParaRPr lang="en-US" sz="11800" dirty="0">
              <a:latin typeface="Century Gothic" panose="020B0502020202020204" pitchFamily="34" charset="0"/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542A616B-8AB5-4D12-B057-8B8C821BFB44}"/>
              </a:ext>
            </a:extLst>
          </p:cNvPr>
          <p:cNvSpPr txBox="1">
            <a:spLocks/>
          </p:cNvSpPr>
          <p:nvPr/>
        </p:nvSpPr>
        <p:spPr>
          <a:xfrm>
            <a:off x="695400" y="3212976"/>
            <a:ext cx="9577064" cy="3024336"/>
          </a:xfrm>
          <a:prstGeom prst="rect">
            <a:avLst/>
          </a:prstGeom>
        </p:spPr>
        <p:txBody>
          <a:bodyPr anchor="t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accent1"/>
                </a:solidFill>
                <a:latin typeface="+mn-lt"/>
                <a:ea typeface="+mj-ea"/>
                <a:cs typeface="+mj-cs"/>
              </a:defRPr>
            </a:lvl1pPr>
          </a:lstStyle>
          <a:p>
            <a:endParaRPr lang="en-US" sz="54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2434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5DB3431-2E94-4847-BEC8-C83A75C88E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39616" y="260648"/>
            <a:ext cx="9073008" cy="1132235"/>
          </a:xfrm>
        </p:spPr>
        <p:txBody>
          <a:bodyPr>
            <a:normAutofit/>
          </a:bodyPr>
          <a:lstStyle/>
          <a:p>
            <a:r>
              <a:rPr lang="en-US" sz="6000" dirty="0">
                <a:latin typeface="Century Gothic" panose="020B0502020202020204" pitchFamily="34" charset="0"/>
              </a:rPr>
              <a:t>P4</a:t>
            </a:r>
            <a:endParaRPr lang="en-US" sz="9600" dirty="0">
              <a:latin typeface="Century Gothic" panose="020B0502020202020204" pitchFamily="34" charset="0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636AA91-92C4-498B-A11E-D414EA6507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1384" y="1772816"/>
            <a:ext cx="10081120" cy="5085184"/>
          </a:xfrm>
        </p:spPr>
        <p:txBody>
          <a:bodyPr>
            <a:normAutofit fontScale="77500" lnSpcReduction="20000"/>
          </a:bodyPr>
          <a:lstStyle/>
          <a:p>
            <a:r>
              <a:rPr lang="es-MX" dirty="0">
                <a:latin typeface="Century Gothic" panose="020B0502020202020204" pitchFamily="34" charset="0"/>
              </a:rPr>
              <a:t>Posibilidad de alcanzar los propósitos de forma autónoma</a:t>
            </a:r>
          </a:p>
          <a:p>
            <a:r>
              <a:rPr lang="es-MX" dirty="0">
                <a:latin typeface="Century Gothic" panose="020B0502020202020204" pitchFamily="34" charset="0"/>
              </a:rPr>
              <a:t>Capaces de tomar decisiones</a:t>
            </a:r>
          </a:p>
          <a:p>
            <a:r>
              <a:rPr lang="es-MX" dirty="0">
                <a:latin typeface="Century Gothic" panose="020B0502020202020204" pitchFamily="34" charset="0"/>
              </a:rPr>
              <a:t>Pueden estar al pendiente de ministerios</a:t>
            </a:r>
          </a:p>
          <a:p>
            <a:r>
              <a:rPr lang="es-MX" dirty="0">
                <a:latin typeface="Century Gothic" panose="020B0502020202020204" pitchFamily="34" charset="0"/>
              </a:rPr>
              <a:t>Liderazgo natural</a:t>
            </a:r>
          </a:p>
          <a:p>
            <a:r>
              <a:rPr lang="es-MX" dirty="0">
                <a:latin typeface="Century Gothic" panose="020B0502020202020204" pitchFamily="34" charset="0"/>
              </a:rPr>
              <a:t>Tienen disposición, habilidad</a:t>
            </a:r>
          </a:p>
          <a:p>
            <a:r>
              <a:rPr lang="es-MX" dirty="0">
                <a:latin typeface="Century Gothic" panose="020B0502020202020204" pitchFamily="34" charset="0"/>
              </a:rPr>
              <a:t>Sus necesidades están lo suficiente resueltas</a:t>
            </a:r>
          </a:p>
          <a:p>
            <a:r>
              <a:rPr lang="es-MX" dirty="0">
                <a:latin typeface="Century Gothic" panose="020B0502020202020204" pitchFamily="34" charset="0"/>
              </a:rPr>
              <a:t>Demandan menos atención cercana</a:t>
            </a:r>
          </a:p>
          <a:p>
            <a:r>
              <a:rPr lang="es-MX" dirty="0">
                <a:latin typeface="Century Gothic" panose="020B0502020202020204" pitchFamily="34" charset="0"/>
              </a:rPr>
              <a:t>Asimila propósitos sin relación o atracción del programa</a:t>
            </a:r>
          </a:p>
        </p:txBody>
      </p:sp>
    </p:spTree>
    <p:extLst>
      <p:ext uri="{BB962C8B-B14F-4D97-AF65-F5344CB8AC3E}">
        <p14:creationId xmlns:p14="http://schemas.microsoft.com/office/powerpoint/2010/main" val="41273623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192F98-7319-4C4A-8690-D33522A99B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Bibliografía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3BA4903-8DC3-49CA-B8FE-2FDB16F44C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err="1"/>
              <a:t>Leys</a:t>
            </a:r>
            <a:r>
              <a:rPr lang="es-MX" dirty="0"/>
              <a:t>, L. (2009) El Ministerio Juvenil Efectivo. Miami, Florida: Editorial Vida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8431102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981BD68B-D846-4D36-9F1B-7A87399F9DC2}"/>
              </a:ext>
            </a:extLst>
          </p:cNvPr>
          <p:cNvSpPr txBox="1">
            <a:spLocks/>
          </p:cNvSpPr>
          <p:nvPr/>
        </p:nvSpPr>
        <p:spPr>
          <a:xfrm>
            <a:off x="0" y="3068960"/>
            <a:ext cx="11280576" cy="3024336"/>
          </a:xfrm>
          <a:prstGeom prst="rect">
            <a:avLst/>
          </a:prstGeom>
        </p:spPr>
        <p:txBody>
          <a:bodyPr anchor="t">
            <a:normAutofit fontScale="97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accent1"/>
                </a:solidFill>
                <a:latin typeface="+mn-lt"/>
                <a:ea typeface="+mj-ea"/>
                <a:cs typeface="+mj-cs"/>
              </a:defRPr>
            </a:lvl1pPr>
          </a:lstStyle>
          <a:p>
            <a:pPr algn="ctr"/>
            <a:r>
              <a:rPr lang="en-US" sz="12000" dirty="0" err="1">
                <a:latin typeface="Century Gothic" panose="020B0502020202020204" pitchFamily="34" charset="0"/>
              </a:rPr>
              <a:t>Jóvenes</a:t>
            </a:r>
            <a:r>
              <a:rPr lang="en-US" sz="12000" dirty="0">
                <a:latin typeface="Century Gothic" panose="020B0502020202020204" pitchFamily="34" charset="0"/>
              </a:rPr>
              <a:t> y </a:t>
            </a:r>
            <a:r>
              <a:rPr lang="en-US" sz="12000" dirty="0" err="1">
                <a:latin typeface="Century Gothic" panose="020B0502020202020204" pitchFamily="34" charset="0"/>
              </a:rPr>
              <a:t>Líderes</a:t>
            </a:r>
            <a:endParaRPr lang="en-US" sz="120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07820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1C227DEE-2FD8-427B-8675-563712D93E10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8200" y="764704"/>
            <a:ext cx="10515600" cy="5688632"/>
          </a:xfrm>
          <a:prstGeom prst="rect">
            <a:avLst/>
          </a:prstGeom>
        </p:spPr>
        <p:txBody>
          <a:bodyPr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accent1"/>
                </a:solidFill>
                <a:latin typeface="+mn-lt"/>
                <a:ea typeface="+mj-ea"/>
                <a:cs typeface="+mj-cs"/>
              </a:defRPr>
            </a:lvl1pPr>
          </a:lstStyle>
          <a:p>
            <a:pPr algn="ctr"/>
            <a:r>
              <a:rPr lang="en-US" sz="6000" dirty="0" err="1">
                <a:latin typeface="Century Gothic" panose="020B0502020202020204" pitchFamily="34" charset="0"/>
              </a:rPr>
              <a:t>Predisposión</a:t>
            </a:r>
            <a:r>
              <a:rPr lang="en-US" sz="6000" dirty="0">
                <a:latin typeface="Century Gothic" panose="020B0502020202020204" pitchFamily="34" charset="0"/>
              </a:rPr>
              <a:t>:</a:t>
            </a:r>
            <a:br>
              <a:rPr lang="en-US" sz="6000" dirty="0">
                <a:latin typeface="Century Gothic" panose="020B0502020202020204" pitchFamily="34" charset="0"/>
              </a:rPr>
            </a:br>
            <a:r>
              <a:rPr lang="en-US" sz="6000" dirty="0">
                <a:latin typeface="Century Gothic" panose="020B0502020202020204" pitchFamily="34" charset="0"/>
              </a:rPr>
              <a:t>la </a:t>
            </a:r>
            <a:r>
              <a:rPr lang="en-US" sz="6000" dirty="0" err="1">
                <a:latin typeface="Century Gothic" panose="020B0502020202020204" pitchFamily="34" charset="0"/>
              </a:rPr>
              <a:t>disposición</a:t>
            </a:r>
            <a:r>
              <a:rPr lang="en-US" sz="6000" dirty="0">
                <a:latin typeface="Century Gothic" panose="020B0502020202020204" pitchFamily="34" charset="0"/>
              </a:rPr>
              <a:t> que </a:t>
            </a:r>
            <a:r>
              <a:rPr lang="en-US" sz="6000" dirty="0" err="1">
                <a:latin typeface="Century Gothic" panose="020B0502020202020204" pitchFamily="34" charset="0"/>
              </a:rPr>
              <a:t>alguien</a:t>
            </a:r>
            <a:r>
              <a:rPr lang="en-US" sz="6000" dirty="0">
                <a:latin typeface="Century Gothic" panose="020B0502020202020204" pitchFamily="34" charset="0"/>
              </a:rPr>
              <a:t> para </a:t>
            </a:r>
            <a:r>
              <a:rPr lang="en-US" sz="6000" dirty="0" err="1">
                <a:latin typeface="Century Gothic" panose="020B0502020202020204" pitchFamily="34" charset="0"/>
              </a:rPr>
              <a:t>hacer</a:t>
            </a:r>
            <a:r>
              <a:rPr lang="en-US" sz="6000" dirty="0">
                <a:latin typeface="Century Gothic" panose="020B0502020202020204" pitchFamily="34" charset="0"/>
              </a:rPr>
              <a:t> algo.</a:t>
            </a:r>
            <a:br>
              <a:rPr lang="en-US" sz="6000" dirty="0">
                <a:latin typeface="Century Gothic" panose="020B0502020202020204" pitchFamily="34" charset="0"/>
              </a:rPr>
            </a:br>
            <a:r>
              <a:rPr lang="en-US" sz="6000" dirty="0" err="1">
                <a:latin typeface="Century Gothic" panose="020B0502020202020204" pitchFamily="34" charset="0"/>
              </a:rPr>
              <a:t>Habilidades</a:t>
            </a:r>
            <a:r>
              <a:rPr lang="en-US" sz="6000" dirty="0">
                <a:latin typeface="Century Gothic" panose="020B0502020202020204" pitchFamily="34" charset="0"/>
              </a:rPr>
              <a:t>, </a:t>
            </a:r>
            <a:r>
              <a:rPr lang="en-US" sz="6000" dirty="0" err="1">
                <a:latin typeface="Century Gothic" panose="020B0502020202020204" pitchFamily="34" charset="0"/>
              </a:rPr>
              <a:t>deseo</a:t>
            </a:r>
            <a:r>
              <a:rPr lang="en-US" sz="6000" dirty="0">
                <a:latin typeface="Century Gothic" panose="020B0502020202020204" pitchFamily="34" charset="0"/>
              </a:rPr>
              <a:t>, </a:t>
            </a:r>
            <a:r>
              <a:rPr lang="en-US" sz="6000" dirty="0" err="1">
                <a:latin typeface="Century Gothic" panose="020B0502020202020204" pitchFamily="34" charset="0"/>
              </a:rPr>
              <a:t>madurez</a:t>
            </a:r>
            <a:endParaRPr lang="en-US" sz="60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47871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E4713FA-F311-4DF7-BAD0-830E5235AF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Nivel de Predisposición</a:t>
            </a:r>
          </a:p>
        </p:txBody>
      </p:sp>
      <p:graphicFrame>
        <p:nvGraphicFramePr>
          <p:cNvPr id="8" name="Marcador de contenido 7">
            <a:extLst>
              <a:ext uri="{FF2B5EF4-FFF2-40B4-BE49-F238E27FC236}">
                <a16:creationId xmlns:a16="http://schemas.microsoft.com/office/drawing/2014/main" id="{06260964-BAC5-4711-AAAC-4F8405D2B9D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66685296"/>
              </p:ext>
            </p:extLst>
          </p:nvPr>
        </p:nvGraphicFramePr>
        <p:xfrm>
          <a:off x="335360" y="980728"/>
          <a:ext cx="11521280" cy="51962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086987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7992F31E-5AB8-45AF-8DAA-A39BDAABEC35}"/>
              </a:ext>
            </a:extLst>
          </p:cNvPr>
          <p:cNvSpPr txBox="1">
            <a:spLocks/>
          </p:cNvSpPr>
          <p:nvPr/>
        </p:nvSpPr>
        <p:spPr>
          <a:xfrm>
            <a:off x="263352" y="3212976"/>
            <a:ext cx="8640960" cy="3024336"/>
          </a:xfrm>
          <a:prstGeom prst="rect">
            <a:avLst/>
          </a:prstGeom>
        </p:spPr>
        <p:txBody>
          <a:bodyPr anchor="t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accent1"/>
                </a:solidFill>
                <a:latin typeface="+mn-lt"/>
                <a:ea typeface="+mj-ea"/>
                <a:cs typeface="+mj-cs"/>
              </a:defRPr>
            </a:lvl1pPr>
          </a:lstStyle>
          <a:p>
            <a:pPr algn="ctr"/>
            <a:r>
              <a:rPr lang="en-US" sz="9600" dirty="0" err="1">
                <a:latin typeface="Century Gothic" panose="020B0502020202020204" pitchFamily="34" charset="0"/>
              </a:rPr>
              <a:t>Predisposición</a:t>
            </a:r>
            <a:r>
              <a:rPr lang="en-US" sz="9600" dirty="0">
                <a:latin typeface="Century Gothic" panose="020B0502020202020204" pitchFamily="34" charset="0"/>
              </a:rPr>
              <a:t> 1</a:t>
            </a:r>
            <a:endParaRPr lang="en-US" sz="11800" dirty="0">
              <a:latin typeface="Century Gothic" panose="020B0502020202020204" pitchFamily="34" charset="0"/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542A616B-8AB5-4D12-B057-8B8C821BFB44}"/>
              </a:ext>
            </a:extLst>
          </p:cNvPr>
          <p:cNvSpPr txBox="1">
            <a:spLocks/>
          </p:cNvSpPr>
          <p:nvPr/>
        </p:nvSpPr>
        <p:spPr>
          <a:xfrm>
            <a:off x="695400" y="3212976"/>
            <a:ext cx="9577064" cy="3024336"/>
          </a:xfrm>
          <a:prstGeom prst="rect">
            <a:avLst/>
          </a:prstGeom>
        </p:spPr>
        <p:txBody>
          <a:bodyPr anchor="t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accent1"/>
                </a:solidFill>
                <a:latin typeface="+mn-lt"/>
                <a:ea typeface="+mj-ea"/>
                <a:cs typeface="+mj-cs"/>
              </a:defRPr>
            </a:lvl1pPr>
          </a:lstStyle>
          <a:p>
            <a:endParaRPr lang="en-US" sz="54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4582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5DB3431-2E94-4847-BEC8-C83A75C88E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39616" y="260648"/>
            <a:ext cx="9073008" cy="1132235"/>
          </a:xfrm>
        </p:spPr>
        <p:txBody>
          <a:bodyPr>
            <a:normAutofit/>
          </a:bodyPr>
          <a:lstStyle/>
          <a:p>
            <a:r>
              <a:rPr lang="en-US" sz="6000" dirty="0">
                <a:latin typeface="Century Gothic" panose="020B0502020202020204" pitchFamily="34" charset="0"/>
              </a:rPr>
              <a:t>P1</a:t>
            </a:r>
            <a:endParaRPr lang="en-US" sz="9600" dirty="0">
              <a:latin typeface="Century Gothic" panose="020B0502020202020204" pitchFamily="34" charset="0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636AA91-92C4-498B-A11E-D414EA6507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1384" y="2060848"/>
            <a:ext cx="10081120" cy="4116115"/>
          </a:xfrm>
        </p:spPr>
        <p:txBody>
          <a:bodyPr>
            <a:normAutofit lnSpcReduction="10000"/>
          </a:bodyPr>
          <a:lstStyle/>
          <a:p>
            <a:r>
              <a:rPr lang="es-MX" dirty="0">
                <a:latin typeface="Century Gothic" panose="020B0502020202020204" pitchFamily="34" charset="0"/>
              </a:rPr>
              <a:t>No tienen resueltas sus necesidades fundamentales</a:t>
            </a:r>
          </a:p>
          <a:p>
            <a:r>
              <a:rPr lang="es-MX" dirty="0">
                <a:latin typeface="Century Gothic" panose="020B0502020202020204" pitchFamily="34" charset="0"/>
              </a:rPr>
              <a:t>Inmadurez</a:t>
            </a:r>
          </a:p>
          <a:p>
            <a:r>
              <a:rPr lang="es-MX" dirty="0">
                <a:latin typeface="Century Gothic" panose="020B0502020202020204" pitchFamily="34" charset="0"/>
              </a:rPr>
              <a:t>Poca disposición y poca habilidad para los propósitos del ministerio</a:t>
            </a:r>
          </a:p>
          <a:p>
            <a:r>
              <a:rPr lang="es-MX" dirty="0">
                <a:latin typeface="Century Gothic" panose="020B0502020202020204" pitchFamily="34" charset="0"/>
              </a:rPr>
              <a:t>Un buen programa para asimilar los propósitos</a:t>
            </a:r>
          </a:p>
        </p:txBody>
      </p:sp>
    </p:spTree>
    <p:extLst>
      <p:ext uri="{BB962C8B-B14F-4D97-AF65-F5344CB8AC3E}">
        <p14:creationId xmlns:p14="http://schemas.microsoft.com/office/powerpoint/2010/main" val="2395096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7992F31E-5AB8-45AF-8DAA-A39BDAABEC35}"/>
              </a:ext>
            </a:extLst>
          </p:cNvPr>
          <p:cNvSpPr txBox="1">
            <a:spLocks/>
          </p:cNvSpPr>
          <p:nvPr/>
        </p:nvSpPr>
        <p:spPr>
          <a:xfrm>
            <a:off x="263352" y="3212976"/>
            <a:ext cx="8640960" cy="3024336"/>
          </a:xfrm>
          <a:prstGeom prst="rect">
            <a:avLst/>
          </a:prstGeom>
        </p:spPr>
        <p:txBody>
          <a:bodyPr anchor="t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accent1"/>
                </a:solidFill>
                <a:latin typeface="+mn-lt"/>
                <a:ea typeface="+mj-ea"/>
                <a:cs typeface="+mj-cs"/>
              </a:defRPr>
            </a:lvl1pPr>
          </a:lstStyle>
          <a:p>
            <a:pPr algn="ctr"/>
            <a:r>
              <a:rPr lang="en-US" sz="9600" dirty="0" err="1">
                <a:latin typeface="Century Gothic" panose="020B0502020202020204" pitchFamily="34" charset="0"/>
              </a:rPr>
              <a:t>Predisposición</a:t>
            </a:r>
            <a:r>
              <a:rPr lang="en-US" sz="9600" dirty="0">
                <a:latin typeface="Century Gothic" panose="020B0502020202020204" pitchFamily="34" charset="0"/>
              </a:rPr>
              <a:t> 2</a:t>
            </a:r>
            <a:endParaRPr lang="en-US" sz="11800" dirty="0">
              <a:latin typeface="Century Gothic" panose="020B0502020202020204" pitchFamily="34" charset="0"/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542A616B-8AB5-4D12-B057-8B8C821BFB44}"/>
              </a:ext>
            </a:extLst>
          </p:cNvPr>
          <p:cNvSpPr txBox="1">
            <a:spLocks/>
          </p:cNvSpPr>
          <p:nvPr/>
        </p:nvSpPr>
        <p:spPr>
          <a:xfrm>
            <a:off x="695400" y="3212976"/>
            <a:ext cx="9577064" cy="3024336"/>
          </a:xfrm>
          <a:prstGeom prst="rect">
            <a:avLst/>
          </a:prstGeom>
        </p:spPr>
        <p:txBody>
          <a:bodyPr anchor="t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accent1"/>
                </a:solidFill>
                <a:latin typeface="+mn-lt"/>
                <a:ea typeface="+mj-ea"/>
                <a:cs typeface="+mj-cs"/>
              </a:defRPr>
            </a:lvl1pPr>
          </a:lstStyle>
          <a:p>
            <a:endParaRPr lang="en-US" sz="54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44117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5DB3431-2E94-4847-BEC8-C83A75C88E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39616" y="260648"/>
            <a:ext cx="9073008" cy="1132235"/>
          </a:xfrm>
        </p:spPr>
        <p:txBody>
          <a:bodyPr>
            <a:normAutofit/>
          </a:bodyPr>
          <a:lstStyle/>
          <a:p>
            <a:r>
              <a:rPr lang="en-US" sz="6000" dirty="0">
                <a:latin typeface="Century Gothic" panose="020B0502020202020204" pitchFamily="34" charset="0"/>
              </a:rPr>
              <a:t>P2</a:t>
            </a:r>
            <a:endParaRPr lang="en-US" sz="9600" dirty="0">
              <a:latin typeface="Century Gothic" panose="020B0502020202020204" pitchFamily="34" charset="0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636AA91-92C4-498B-A11E-D414EA6507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1384" y="2060848"/>
            <a:ext cx="10081120" cy="4116115"/>
          </a:xfrm>
        </p:spPr>
        <p:txBody>
          <a:bodyPr>
            <a:normAutofit fontScale="92500" lnSpcReduction="10000"/>
          </a:bodyPr>
          <a:lstStyle/>
          <a:p>
            <a:r>
              <a:rPr lang="es-MX" dirty="0">
                <a:latin typeface="Century Gothic" panose="020B0502020202020204" pitchFamily="34" charset="0"/>
              </a:rPr>
              <a:t>Empiezan a mostrar más disposición</a:t>
            </a:r>
          </a:p>
          <a:p>
            <a:r>
              <a:rPr lang="es-MX" dirty="0">
                <a:latin typeface="Century Gothic" panose="020B0502020202020204" pitchFamily="34" charset="0"/>
              </a:rPr>
              <a:t>Tareas específicas y creativas</a:t>
            </a:r>
          </a:p>
          <a:p>
            <a:r>
              <a:rPr lang="es-MX" dirty="0">
                <a:latin typeface="Century Gothic" panose="020B0502020202020204" pitchFamily="34" charset="0"/>
              </a:rPr>
              <a:t>Afirmación positiva</a:t>
            </a:r>
          </a:p>
          <a:p>
            <a:r>
              <a:rPr lang="es-MX" dirty="0">
                <a:latin typeface="Century Gothic" panose="020B0502020202020204" pitchFamily="34" charset="0"/>
              </a:rPr>
              <a:t>No tanta habilidad</a:t>
            </a:r>
          </a:p>
          <a:p>
            <a:r>
              <a:rPr lang="es-MX" dirty="0">
                <a:latin typeface="Century Gothic" panose="020B0502020202020204" pitchFamily="34" charset="0"/>
              </a:rPr>
              <a:t>Están involucrándose</a:t>
            </a:r>
          </a:p>
          <a:p>
            <a:r>
              <a:rPr lang="es-MX" dirty="0">
                <a:latin typeface="Century Gothic" panose="020B0502020202020204" pitchFamily="34" charset="0"/>
              </a:rPr>
              <a:t>Atentos al programa y a relaciones</a:t>
            </a:r>
          </a:p>
        </p:txBody>
      </p:sp>
    </p:spTree>
    <p:extLst>
      <p:ext uri="{BB962C8B-B14F-4D97-AF65-F5344CB8AC3E}">
        <p14:creationId xmlns:p14="http://schemas.microsoft.com/office/powerpoint/2010/main" val="5351659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7992F31E-5AB8-45AF-8DAA-A39BDAABEC35}"/>
              </a:ext>
            </a:extLst>
          </p:cNvPr>
          <p:cNvSpPr txBox="1">
            <a:spLocks/>
          </p:cNvSpPr>
          <p:nvPr/>
        </p:nvSpPr>
        <p:spPr>
          <a:xfrm>
            <a:off x="263352" y="3212976"/>
            <a:ext cx="8640960" cy="3024336"/>
          </a:xfrm>
          <a:prstGeom prst="rect">
            <a:avLst/>
          </a:prstGeom>
        </p:spPr>
        <p:txBody>
          <a:bodyPr anchor="t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accent1"/>
                </a:solidFill>
                <a:latin typeface="+mn-lt"/>
                <a:ea typeface="+mj-ea"/>
                <a:cs typeface="+mj-cs"/>
              </a:defRPr>
            </a:lvl1pPr>
          </a:lstStyle>
          <a:p>
            <a:pPr algn="ctr"/>
            <a:r>
              <a:rPr lang="en-US" sz="9600" dirty="0" err="1">
                <a:latin typeface="Century Gothic" panose="020B0502020202020204" pitchFamily="34" charset="0"/>
              </a:rPr>
              <a:t>Predisposición</a:t>
            </a:r>
            <a:r>
              <a:rPr lang="en-US" sz="9600" dirty="0">
                <a:latin typeface="Century Gothic" panose="020B0502020202020204" pitchFamily="34" charset="0"/>
              </a:rPr>
              <a:t> 3</a:t>
            </a:r>
            <a:endParaRPr lang="en-US" sz="11800" dirty="0">
              <a:latin typeface="Century Gothic" panose="020B0502020202020204" pitchFamily="34" charset="0"/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542A616B-8AB5-4D12-B057-8B8C821BFB44}"/>
              </a:ext>
            </a:extLst>
          </p:cNvPr>
          <p:cNvSpPr txBox="1">
            <a:spLocks/>
          </p:cNvSpPr>
          <p:nvPr/>
        </p:nvSpPr>
        <p:spPr>
          <a:xfrm>
            <a:off x="695400" y="3212976"/>
            <a:ext cx="9577064" cy="3024336"/>
          </a:xfrm>
          <a:prstGeom prst="rect">
            <a:avLst/>
          </a:prstGeom>
        </p:spPr>
        <p:txBody>
          <a:bodyPr anchor="t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accent1"/>
                </a:solidFill>
                <a:latin typeface="+mn-lt"/>
                <a:ea typeface="+mj-ea"/>
                <a:cs typeface="+mj-cs"/>
              </a:defRPr>
            </a:lvl1pPr>
          </a:lstStyle>
          <a:p>
            <a:endParaRPr lang="en-US" sz="54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7942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Custom Design">
  <a:themeElements>
    <a:clrScheme name="Sho-Template06">
      <a:dk1>
        <a:sysClr val="windowText" lastClr="000000"/>
      </a:dk1>
      <a:lt1>
        <a:sysClr val="window" lastClr="FFFFFF"/>
      </a:lt1>
      <a:dk2>
        <a:srgbClr val="3D4149"/>
      </a:dk2>
      <a:lt2>
        <a:srgbClr val="E7E6E6"/>
      </a:lt2>
      <a:accent1>
        <a:srgbClr val="403551"/>
      </a:accent1>
      <a:accent2>
        <a:srgbClr val="D0343C"/>
      </a:accent2>
      <a:accent3>
        <a:srgbClr val="F9BE75"/>
      </a:accent3>
      <a:accent4>
        <a:srgbClr val="8DB1C4"/>
      </a:accent4>
      <a:accent5>
        <a:srgbClr val="615474"/>
      </a:accent5>
      <a:accent6>
        <a:srgbClr val="E4625C"/>
      </a:accent6>
      <a:hlink>
        <a:srgbClr val="E4625C"/>
      </a:hlink>
      <a:folHlink>
        <a:srgbClr val="D0343C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Showeet theme">
  <a:themeElements>
    <a:clrScheme name="Sho-Template06">
      <a:dk1>
        <a:sysClr val="windowText" lastClr="000000"/>
      </a:dk1>
      <a:lt1>
        <a:sysClr val="window" lastClr="FFFFFF"/>
      </a:lt1>
      <a:dk2>
        <a:srgbClr val="3D4149"/>
      </a:dk2>
      <a:lt2>
        <a:srgbClr val="E7E6E6"/>
      </a:lt2>
      <a:accent1>
        <a:srgbClr val="403551"/>
      </a:accent1>
      <a:accent2>
        <a:srgbClr val="D0343C"/>
      </a:accent2>
      <a:accent3>
        <a:srgbClr val="F9BE75"/>
      </a:accent3>
      <a:accent4>
        <a:srgbClr val="8DB1C4"/>
      </a:accent4>
      <a:accent5>
        <a:srgbClr val="615474"/>
      </a:accent5>
      <a:accent6>
        <a:srgbClr val="E4625C"/>
      </a:accent6>
      <a:hlink>
        <a:srgbClr val="E4625C"/>
      </a:hlink>
      <a:folHlink>
        <a:srgbClr val="D0343C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showeet">
  <a:themeElements>
    <a:clrScheme name="Sho-RETRO">
      <a:dk1>
        <a:srgbClr val="231F20"/>
      </a:dk1>
      <a:lt1>
        <a:sysClr val="window" lastClr="FFFFFF"/>
      </a:lt1>
      <a:dk2>
        <a:srgbClr val="1E2631"/>
      </a:dk2>
      <a:lt2>
        <a:srgbClr val="E9DEDB"/>
      </a:lt2>
      <a:accent1>
        <a:srgbClr val="CD5727"/>
      </a:accent1>
      <a:accent2>
        <a:srgbClr val="B54923"/>
      </a:accent2>
      <a:accent3>
        <a:srgbClr val="933416"/>
      </a:accent3>
      <a:accent4>
        <a:srgbClr val="231F20"/>
      </a:accent4>
      <a:accent5>
        <a:srgbClr val="E9DEDB"/>
      </a:accent5>
      <a:accent6>
        <a:srgbClr val="1E2631"/>
      </a:accent6>
      <a:hlink>
        <a:srgbClr val="7F7F7F"/>
      </a:hlink>
      <a:folHlink>
        <a:srgbClr val="7F7F7F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76261</TotalTime>
  <Words>202</Words>
  <Application>Microsoft Office PowerPoint</Application>
  <PresentationFormat>Panorámica</PresentationFormat>
  <Paragraphs>59</Paragraphs>
  <Slides>13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3</vt:i4>
      </vt:variant>
      <vt:variant>
        <vt:lpstr>Títulos de diapositiva</vt:lpstr>
      </vt:variant>
      <vt:variant>
        <vt:i4>13</vt:i4>
      </vt:variant>
    </vt:vector>
  </HeadingPairs>
  <TitlesOfParts>
    <vt:vector size="22" baseType="lpstr">
      <vt:lpstr>Arial</vt:lpstr>
      <vt:lpstr>Calibri</vt:lpstr>
      <vt:lpstr>Calibri Light</vt:lpstr>
      <vt:lpstr>Century Gothic</vt:lpstr>
      <vt:lpstr>Gill Sans</vt:lpstr>
      <vt:lpstr>Open Sans</vt:lpstr>
      <vt:lpstr>Custom Design</vt:lpstr>
      <vt:lpstr>Showeet theme</vt:lpstr>
      <vt:lpstr>showeet</vt:lpstr>
      <vt:lpstr>MINISTERIO JUVENIL</vt:lpstr>
      <vt:lpstr>Presentación de PowerPoint</vt:lpstr>
      <vt:lpstr>Predisposión: la disposición que alguien para hacer algo. Habilidades, deseo, madurez</vt:lpstr>
      <vt:lpstr>Nivel de Predisposición</vt:lpstr>
      <vt:lpstr>Presentación de PowerPoint</vt:lpstr>
      <vt:lpstr>P1</vt:lpstr>
      <vt:lpstr>Presentación de PowerPoint</vt:lpstr>
      <vt:lpstr>P2</vt:lpstr>
      <vt:lpstr>Presentación de PowerPoint</vt:lpstr>
      <vt:lpstr>P3</vt:lpstr>
      <vt:lpstr>Presentación de PowerPoint</vt:lpstr>
      <vt:lpstr>P4</vt:lpstr>
      <vt:lpstr>Bibliografía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BUBBLER - Creative PowerPoint Template</dc:title>
  <dc:creator>showeet.com</dc:creator>
  <dc:description>© Copyright Showeet.com</dc:description>
  <cp:lastModifiedBy>LEVÍ ORTA</cp:lastModifiedBy>
  <cp:revision>115</cp:revision>
  <dcterms:created xsi:type="dcterms:W3CDTF">2011-05-09T14:18:21Z</dcterms:created>
  <dcterms:modified xsi:type="dcterms:W3CDTF">2021-10-16T22:43:53Z</dcterms:modified>
  <cp:category>Templates</cp:category>
</cp:coreProperties>
</file>