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7"/>
  </p:notesMasterIdLst>
  <p:handoutMasterIdLst>
    <p:handoutMasterId r:id="rId18"/>
  </p:handoutMasterIdLst>
  <p:sldIdLst>
    <p:sldId id="1005" r:id="rId4"/>
    <p:sldId id="1063" r:id="rId5"/>
    <p:sldId id="1043" r:id="rId6"/>
    <p:sldId id="1152" r:id="rId7"/>
    <p:sldId id="1048" r:id="rId8"/>
    <p:sldId id="1142" r:id="rId9"/>
    <p:sldId id="1153" r:id="rId10"/>
    <p:sldId id="1156" r:id="rId11"/>
    <p:sldId id="1154" r:id="rId12"/>
    <p:sldId id="1157" r:id="rId13"/>
    <p:sldId id="1155" r:id="rId14"/>
    <p:sldId id="1158" r:id="rId15"/>
    <p:sldId id="1042" r:id="rId16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152"/>
            <p14:sldId id="1048"/>
            <p14:sldId id="1142"/>
            <p14:sldId id="1153"/>
            <p14:sldId id="1156"/>
            <p14:sldId id="1154"/>
            <p14:sldId id="1157"/>
            <p14:sldId id="1155"/>
            <p14:sldId id="1158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F14346-5585-4510-8E2C-2199F4C13AE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ACE720A-CA89-425B-8566-96354843913F}">
      <dgm:prSet phldrT="[Texto]" custT="1"/>
      <dgm:spPr/>
      <dgm:t>
        <a:bodyPr/>
        <a:lstStyle/>
        <a:p>
          <a:r>
            <a:rPr lang="es-MX" sz="2000" dirty="0"/>
            <a:t>P1 Bajo</a:t>
          </a:r>
        </a:p>
      </dgm:t>
    </dgm:pt>
    <dgm:pt modelId="{747DFC68-7721-44CC-8425-E9DFB83DA12F}" type="parTrans" cxnId="{54D90789-CA27-42A8-BF13-0A0E197E783C}">
      <dgm:prSet/>
      <dgm:spPr/>
      <dgm:t>
        <a:bodyPr/>
        <a:lstStyle/>
        <a:p>
          <a:endParaRPr lang="es-MX" sz="2400"/>
        </a:p>
      </dgm:t>
    </dgm:pt>
    <dgm:pt modelId="{25DA544E-46C5-452A-AEC0-AF7BAD1BC49E}" type="sibTrans" cxnId="{54D90789-CA27-42A8-BF13-0A0E197E783C}">
      <dgm:prSet custT="1"/>
      <dgm:spPr/>
      <dgm:t>
        <a:bodyPr/>
        <a:lstStyle/>
        <a:p>
          <a:endParaRPr lang="es-MX" sz="1800"/>
        </a:p>
      </dgm:t>
    </dgm:pt>
    <dgm:pt modelId="{ABD077E1-DA5C-48A2-8D79-40FF416C4626}">
      <dgm:prSet phldrT="[Texto]" custT="1"/>
      <dgm:spPr/>
      <dgm:t>
        <a:bodyPr/>
        <a:lstStyle/>
        <a:p>
          <a:r>
            <a:rPr lang="es-MX" sz="2000" dirty="0"/>
            <a:t>No dispuesto</a:t>
          </a:r>
        </a:p>
      </dgm:t>
    </dgm:pt>
    <dgm:pt modelId="{1BD33298-0011-4191-AEF6-E9F2030D4DB6}" type="parTrans" cxnId="{6802A960-05BD-402D-9943-4EB5AEEAC389}">
      <dgm:prSet/>
      <dgm:spPr/>
      <dgm:t>
        <a:bodyPr/>
        <a:lstStyle/>
        <a:p>
          <a:endParaRPr lang="es-MX" sz="2400"/>
        </a:p>
      </dgm:t>
    </dgm:pt>
    <dgm:pt modelId="{1725B717-F1C1-4FEA-9D99-5F910927B276}" type="sibTrans" cxnId="{6802A960-05BD-402D-9943-4EB5AEEAC389}">
      <dgm:prSet/>
      <dgm:spPr/>
      <dgm:t>
        <a:bodyPr/>
        <a:lstStyle/>
        <a:p>
          <a:endParaRPr lang="es-MX" sz="2400"/>
        </a:p>
      </dgm:t>
    </dgm:pt>
    <dgm:pt modelId="{0F288747-824A-4F2D-B6F7-7A9E8049B797}">
      <dgm:prSet phldrT="[Texto]" custT="1"/>
      <dgm:spPr/>
      <dgm:t>
        <a:bodyPr/>
        <a:lstStyle/>
        <a:p>
          <a:r>
            <a:rPr lang="es-MX" sz="2000" dirty="0"/>
            <a:t>P2 Moderado</a:t>
          </a:r>
        </a:p>
      </dgm:t>
    </dgm:pt>
    <dgm:pt modelId="{3D2A707A-172B-410C-A279-8067A4C287F6}" type="parTrans" cxnId="{1F58DAF5-A181-4847-A866-9552C6EFB5A9}">
      <dgm:prSet/>
      <dgm:spPr/>
      <dgm:t>
        <a:bodyPr/>
        <a:lstStyle/>
        <a:p>
          <a:endParaRPr lang="es-MX" sz="2400"/>
        </a:p>
      </dgm:t>
    </dgm:pt>
    <dgm:pt modelId="{C81F492E-6FB5-4EAC-8777-7F67648795D9}" type="sibTrans" cxnId="{1F58DAF5-A181-4847-A866-9552C6EFB5A9}">
      <dgm:prSet custT="1"/>
      <dgm:spPr/>
      <dgm:t>
        <a:bodyPr/>
        <a:lstStyle/>
        <a:p>
          <a:endParaRPr lang="es-MX" sz="1800"/>
        </a:p>
      </dgm:t>
    </dgm:pt>
    <dgm:pt modelId="{A8E60E0D-E411-4E3B-BC12-80649D850296}">
      <dgm:prSet phldrT="[Texto]" custT="1"/>
      <dgm:spPr/>
      <dgm:t>
        <a:bodyPr/>
        <a:lstStyle/>
        <a:p>
          <a:r>
            <a:rPr lang="es-MX" sz="2000" dirty="0"/>
            <a:t>Dispuesto</a:t>
          </a:r>
        </a:p>
      </dgm:t>
    </dgm:pt>
    <dgm:pt modelId="{35B7486B-C7C4-4C1E-832F-E0F3F28D2EBA}" type="parTrans" cxnId="{8871D608-47CC-4C86-9201-F69E38139962}">
      <dgm:prSet/>
      <dgm:spPr/>
      <dgm:t>
        <a:bodyPr/>
        <a:lstStyle/>
        <a:p>
          <a:endParaRPr lang="es-MX" sz="2400"/>
        </a:p>
      </dgm:t>
    </dgm:pt>
    <dgm:pt modelId="{B057912C-FAC4-4247-BE48-480A37DACC59}" type="sibTrans" cxnId="{8871D608-47CC-4C86-9201-F69E38139962}">
      <dgm:prSet/>
      <dgm:spPr/>
      <dgm:t>
        <a:bodyPr/>
        <a:lstStyle/>
        <a:p>
          <a:endParaRPr lang="es-MX" sz="2400"/>
        </a:p>
      </dgm:t>
    </dgm:pt>
    <dgm:pt modelId="{40489804-C470-4214-A64B-680597D30839}">
      <dgm:prSet phldrT="[Texto]" custT="1"/>
      <dgm:spPr/>
      <dgm:t>
        <a:bodyPr/>
        <a:lstStyle/>
        <a:p>
          <a:r>
            <a:rPr lang="es-MX" sz="2000" dirty="0"/>
            <a:t>P3 Moderado</a:t>
          </a:r>
        </a:p>
      </dgm:t>
    </dgm:pt>
    <dgm:pt modelId="{BD0EE360-D4CB-470F-B116-049E87DEA4EC}" type="parTrans" cxnId="{4BB66C61-0ACE-42DB-B6AF-8ABDE7C86496}">
      <dgm:prSet/>
      <dgm:spPr/>
      <dgm:t>
        <a:bodyPr/>
        <a:lstStyle/>
        <a:p>
          <a:endParaRPr lang="es-MX" sz="2400"/>
        </a:p>
      </dgm:t>
    </dgm:pt>
    <dgm:pt modelId="{065E4C01-DFE4-4775-953A-EAA0C5C70C43}" type="sibTrans" cxnId="{4BB66C61-0ACE-42DB-B6AF-8ABDE7C86496}">
      <dgm:prSet custT="1"/>
      <dgm:spPr/>
      <dgm:t>
        <a:bodyPr/>
        <a:lstStyle/>
        <a:p>
          <a:endParaRPr lang="es-MX" sz="1800"/>
        </a:p>
      </dgm:t>
    </dgm:pt>
    <dgm:pt modelId="{68FBD71E-BBE5-400E-A0F8-7946D434F5D1}">
      <dgm:prSet phldrT="[Texto]" custT="1"/>
      <dgm:spPr/>
      <dgm:t>
        <a:bodyPr/>
        <a:lstStyle/>
        <a:p>
          <a:r>
            <a:rPr lang="es-MX" sz="2000" dirty="0"/>
            <a:t>No dispuesto</a:t>
          </a:r>
        </a:p>
      </dgm:t>
    </dgm:pt>
    <dgm:pt modelId="{479D2EBF-94FC-4403-98BD-D85F4CA75C8C}" type="parTrans" cxnId="{0DACD800-C3C5-4D87-849A-F288994E9574}">
      <dgm:prSet/>
      <dgm:spPr/>
      <dgm:t>
        <a:bodyPr/>
        <a:lstStyle/>
        <a:p>
          <a:endParaRPr lang="es-MX" sz="2400"/>
        </a:p>
      </dgm:t>
    </dgm:pt>
    <dgm:pt modelId="{C002446D-D230-43C1-8777-B92D9E0BAE8E}" type="sibTrans" cxnId="{0DACD800-C3C5-4D87-849A-F288994E9574}">
      <dgm:prSet/>
      <dgm:spPr/>
      <dgm:t>
        <a:bodyPr/>
        <a:lstStyle/>
        <a:p>
          <a:endParaRPr lang="es-MX" sz="2400"/>
        </a:p>
      </dgm:t>
    </dgm:pt>
    <dgm:pt modelId="{C9224ADC-677B-4CB1-85C8-D5FACDAD78F6}">
      <dgm:prSet phldrT="[Texto]" custT="1"/>
      <dgm:spPr/>
      <dgm:t>
        <a:bodyPr/>
        <a:lstStyle/>
        <a:p>
          <a:r>
            <a:rPr lang="es-MX" sz="2000" dirty="0"/>
            <a:t>P4 Alto</a:t>
          </a:r>
        </a:p>
      </dgm:t>
    </dgm:pt>
    <dgm:pt modelId="{F3B8D9BA-BF71-422D-8CC7-DF36A3D42C66}" type="parTrans" cxnId="{316AC622-4262-4AFD-A888-08E3717F09B7}">
      <dgm:prSet/>
      <dgm:spPr/>
      <dgm:t>
        <a:bodyPr/>
        <a:lstStyle/>
        <a:p>
          <a:endParaRPr lang="es-MX" sz="2400"/>
        </a:p>
      </dgm:t>
    </dgm:pt>
    <dgm:pt modelId="{3DBA1B52-A28E-4115-BC98-3B110E950DF2}" type="sibTrans" cxnId="{316AC622-4262-4AFD-A888-08E3717F09B7}">
      <dgm:prSet/>
      <dgm:spPr/>
      <dgm:t>
        <a:bodyPr/>
        <a:lstStyle/>
        <a:p>
          <a:endParaRPr lang="es-MX" sz="2400"/>
        </a:p>
      </dgm:t>
    </dgm:pt>
    <dgm:pt modelId="{098BDF7C-1F35-4BC7-9C1D-5004106115E5}">
      <dgm:prSet phldrT="[Texto]" custT="1"/>
      <dgm:spPr/>
      <dgm:t>
        <a:bodyPr/>
        <a:lstStyle/>
        <a:p>
          <a:r>
            <a:rPr lang="es-MX" sz="2000" dirty="0"/>
            <a:t>No hábil</a:t>
          </a:r>
        </a:p>
      </dgm:t>
    </dgm:pt>
    <dgm:pt modelId="{49FEC3DB-488C-472D-BBB5-BD2BAD995DA8}" type="parTrans" cxnId="{C5FE9BD4-2A91-4983-8A3C-B96D1CD74E45}">
      <dgm:prSet/>
      <dgm:spPr/>
      <dgm:t>
        <a:bodyPr/>
        <a:lstStyle/>
        <a:p>
          <a:endParaRPr lang="es-MX" sz="2400"/>
        </a:p>
      </dgm:t>
    </dgm:pt>
    <dgm:pt modelId="{ED4F921F-4291-4518-9E1C-A39C0C1ADE5F}" type="sibTrans" cxnId="{C5FE9BD4-2A91-4983-8A3C-B96D1CD74E45}">
      <dgm:prSet/>
      <dgm:spPr/>
      <dgm:t>
        <a:bodyPr/>
        <a:lstStyle/>
        <a:p>
          <a:endParaRPr lang="es-MX" sz="2400"/>
        </a:p>
      </dgm:t>
    </dgm:pt>
    <dgm:pt modelId="{D879D5E1-DE84-4B46-ABBD-14548E54F782}">
      <dgm:prSet phldrT="[Texto]" custT="1"/>
      <dgm:spPr/>
      <dgm:t>
        <a:bodyPr/>
        <a:lstStyle/>
        <a:p>
          <a:r>
            <a:rPr lang="es-MX" sz="2000" dirty="0"/>
            <a:t>Niñez-Preadolescente</a:t>
          </a:r>
        </a:p>
      </dgm:t>
    </dgm:pt>
    <dgm:pt modelId="{281AB6EC-7F7B-45E3-B311-B67ABDFD21E9}" type="parTrans" cxnId="{CF76B2EC-F21B-4917-82E1-891DC91643E0}">
      <dgm:prSet/>
      <dgm:spPr/>
      <dgm:t>
        <a:bodyPr/>
        <a:lstStyle/>
        <a:p>
          <a:endParaRPr lang="es-MX" sz="2400"/>
        </a:p>
      </dgm:t>
    </dgm:pt>
    <dgm:pt modelId="{8E52757A-B89E-4C29-A27E-3E740F9458DC}" type="sibTrans" cxnId="{CF76B2EC-F21B-4917-82E1-891DC91643E0}">
      <dgm:prSet/>
      <dgm:spPr/>
      <dgm:t>
        <a:bodyPr/>
        <a:lstStyle/>
        <a:p>
          <a:endParaRPr lang="es-MX" sz="2400"/>
        </a:p>
      </dgm:t>
    </dgm:pt>
    <dgm:pt modelId="{2FF60863-9452-4A69-B479-96E9050459EB}">
      <dgm:prSet phldrT="[Texto]" custT="1"/>
      <dgm:spPr/>
      <dgm:t>
        <a:bodyPr/>
        <a:lstStyle/>
        <a:p>
          <a:r>
            <a:rPr lang="es-MX" sz="2000" dirty="0"/>
            <a:t>12-13 años</a:t>
          </a:r>
        </a:p>
      </dgm:t>
    </dgm:pt>
    <dgm:pt modelId="{D9E91EE6-A6F2-486C-AC12-0CE1BD08489A}" type="parTrans" cxnId="{9BC34095-8E23-4143-9A5E-01B6B7016D34}">
      <dgm:prSet/>
      <dgm:spPr/>
      <dgm:t>
        <a:bodyPr/>
        <a:lstStyle/>
        <a:p>
          <a:endParaRPr lang="es-MX" sz="2400"/>
        </a:p>
      </dgm:t>
    </dgm:pt>
    <dgm:pt modelId="{702E0F45-61C5-4887-BD7D-6CBCC5061A8B}" type="sibTrans" cxnId="{9BC34095-8E23-4143-9A5E-01B6B7016D34}">
      <dgm:prSet/>
      <dgm:spPr/>
      <dgm:t>
        <a:bodyPr/>
        <a:lstStyle/>
        <a:p>
          <a:endParaRPr lang="es-MX" sz="2400"/>
        </a:p>
      </dgm:t>
    </dgm:pt>
    <dgm:pt modelId="{BE293AB4-FFF5-4601-BF10-A675361E99DF}">
      <dgm:prSet phldrT="[Texto]" custT="1"/>
      <dgm:spPr/>
      <dgm:t>
        <a:bodyPr/>
        <a:lstStyle/>
        <a:p>
          <a:r>
            <a:rPr lang="es-MX" sz="2000" dirty="0"/>
            <a:t>No hábil</a:t>
          </a:r>
        </a:p>
      </dgm:t>
    </dgm:pt>
    <dgm:pt modelId="{76D4EE7F-89D4-4512-8706-FBF6EC4E2553}" type="parTrans" cxnId="{70C8EB6B-AA40-4FD4-8A35-DD4205D9DCF0}">
      <dgm:prSet/>
      <dgm:spPr/>
      <dgm:t>
        <a:bodyPr/>
        <a:lstStyle/>
        <a:p>
          <a:endParaRPr lang="es-MX"/>
        </a:p>
      </dgm:t>
    </dgm:pt>
    <dgm:pt modelId="{8EAD893E-DF92-4E66-B32E-69A2AC7AB9F9}" type="sibTrans" cxnId="{70C8EB6B-AA40-4FD4-8A35-DD4205D9DCF0}">
      <dgm:prSet/>
      <dgm:spPr/>
      <dgm:t>
        <a:bodyPr/>
        <a:lstStyle/>
        <a:p>
          <a:endParaRPr lang="es-MX"/>
        </a:p>
      </dgm:t>
    </dgm:pt>
    <dgm:pt modelId="{00C75AAB-2E43-4FFC-A071-CF59415F2E23}">
      <dgm:prSet phldrT="[Texto]" custT="1"/>
      <dgm:spPr/>
      <dgm:t>
        <a:bodyPr/>
        <a:lstStyle/>
        <a:p>
          <a:r>
            <a:rPr lang="es-MX" sz="2000" dirty="0"/>
            <a:t>Adolescente</a:t>
          </a:r>
        </a:p>
      </dgm:t>
    </dgm:pt>
    <dgm:pt modelId="{800E6BCB-4C82-4C32-BD66-3D0868AFF21C}" type="parTrans" cxnId="{8A9AEDCB-4BDB-4DFC-91F2-AB54631E579A}">
      <dgm:prSet/>
      <dgm:spPr/>
      <dgm:t>
        <a:bodyPr/>
        <a:lstStyle/>
        <a:p>
          <a:endParaRPr lang="es-MX"/>
        </a:p>
      </dgm:t>
    </dgm:pt>
    <dgm:pt modelId="{EEF046AF-7357-431D-AB07-CA3000498067}" type="sibTrans" cxnId="{8A9AEDCB-4BDB-4DFC-91F2-AB54631E579A}">
      <dgm:prSet/>
      <dgm:spPr/>
      <dgm:t>
        <a:bodyPr/>
        <a:lstStyle/>
        <a:p>
          <a:endParaRPr lang="es-MX"/>
        </a:p>
      </dgm:t>
    </dgm:pt>
    <dgm:pt modelId="{C619C4FA-2215-4C4B-84B2-FBDD7C800C98}">
      <dgm:prSet phldrT="[Texto]" custT="1"/>
      <dgm:spPr/>
      <dgm:t>
        <a:bodyPr/>
        <a:lstStyle/>
        <a:p>
          <a:r>
            <a:rPr lang="es-MX" sz="2000" dirty="0"/>
            <a:t>14-15 años</a:t>
          </a:r>
        </a:p>
      </dgm:t>
    </dgm:pt>
    <dgm:pt modelId="{871208F9-3636-4CED-A06E-6E3D304E78A3}" type="parTrans" cxnId="{E393A0DB-363D-4581-80A9-A87A3373A955}">
      <dgm:prSet/>
      <dgm:spPr/>
      <dgm:t>
        <a:bodyPr/>
        <a:lstStyle/>
        <a:p>
          <a:endParaRPr lang="es-MX"/>
        </a:p>
      </dgm:t>
    </dgm:pt>
    <dgm:pt modelId="{F2726D4D-A65E-4C36-A593-FF7066FA98DD}" type="sibTrans" cxnId="{E393A0DB-363D-4581-80A9-A87A3373A955}">
      <dgm:prSet/>
      <dgm:spPr/>
      <dgm:t>
        <a:bodyPr/>
        <a:lstStyle/>
        <a:p>
          <a:endParaRPr lang="es-MX"/>
        </a:p>
      </dgm:t>
    </dgm:pt>
    <dgm:pt modelId="{2594B920-3FCA-430F-A473-64CA4FFB9CE6}">
      <dgm:prSet phldrT="[Texto]" custT="1"/>
      <dgm:spPr/>
      <dgm:t>
        <a:bodyPr/>
        <a:lstStyle/>
        <a:p>
          <a:r>
            <a:rPr lang="es-MX" sz="2000" dirty="0"/>
            <a:t>Hábil</a:t>
          </a:r>
        </a:p>
      </dgm:t>
    </dgm:pt>
    <dgm:pt modelId="{6BC10294-D05B-4BE4-B54E-F8BFA4C4A0DD}" type="parTrans" cxnId="{CB8C0621-BC16-4413-A8AC-17B8530D04DA}">
      <dgm:prSet/>
      <dgm:spPr/>
      <dgm:t>
        <a:bodyPr/>
        <a:lstStyle/>
        <a:p>
          <a:endParaRPr lang="es-MX"/>
        </a:p>
      </dgm:t>
    </dgm:pt>
    <dgm:pt modelId="{26DEC04B-FFEB-46FB-A5A2-041E2313BD2B}" type="sibTrans" cxnId="{CB8C0621-BC16-4413-A8AC-17B8530D04DA}">
      <dgm:prSet/>
      <dgm:spPr/>
      <dgm:t>
        <a:bodyPr/>
        <a:lstStyle/>
        <a:p>
          <a:endParaRPr lang="es-MX"/>
        </a:p>
      </dgm:t>
    </dgm:pt>
    <dgm:pt modelId="{F727DF0F-1626-4E7E-AE6A-A568434A9053}">
      <dgm:prSet phldrT="[Texto]" custT="1"/>
      <dgm:spPr/>
      <dgm:t>
        <a:bodyPr/>
        <a:lstStyle/>
        <a:p>
          <a:r>
            <a:rPr lang="es-MX" sz="2000" dirty="0"/>
            <a:t>Joven</a:t>
          </a:r>
        </a:p>
      </dgm:t>
    </dgm:pt>
    <dgm:pt modelId="{8BD5948C-12C2-46F3-8342-4576FE140D4F}" type="parTrans" cxnId="{6AEAF674-7315-4B9F-AAEC-83CB226A8813}">
      <dgm:prSet/>
      <dgm:spPr/>
      <dgm:t>
        <a:bodyPr/>
        <a:lstStyle/>
        <a:p>
          <a:endParaRPr lang="es-MX"/>
        </a:p>
      </dgm:t>
    </dgm:pt>
    <dgm:pt modelId="{BE6C2B61-8036-41DE-8418-191D1B2336FE}" type="sibTrans" cxnId="{6AEAF674-7315-4B9F-AAEC-83CB226A8813}">
      <dgm:prSet/>
      <dgm:spPr/>
      <dgm:t>
        <a:bodyPr/>
        <a:lstStyle/>
        <a:p>
          <a:endParaRPr lang="es-MX"/>
        </a:p>
      </dgm:t>
    </dgm:pt>
    <dgm:pt modelId="{E7F15746-04BB-4E9A-9860-17972A7E965F}">
      <dgm:prSet phldrT="[Texto]" custT="1"/>
      <dgm:spPr/>
      <dgm:t>
        <a:bodyPr/>
        <a:lstStyle/>
        <a:p>
          <a:r>
            <a:rPr lang="es-MX" sz="2000" dirty="0"/>
            <a:t>15-19 años</a:t>
          </a:r>
        </a:p>
      </dgm:t>
    </dgm:pt>
    <dgm:pt modelId="{B0BB6D16-B4D8-4E25-9553-FCE924D4E6D0}" type="parTrans" cxnId="{3957F375-1762-4C35-B9AD-2233EBEDB1EE}">
      <dgm:prSet/>
      <dgm:spPr/>
      <dgm:t>
        <a:bodyPr/>
        <a:lstStyle/>
        <a:p>
          <a:endParaRPr lang="es-MX"/>
        </a:p>
      </dgm:t>
    </dgm:pt>
    <dgm:pt modelId="{FA0F3537-D376-481C-B478-759BF638BD02}" type="sibTrans" cxnId="{3957F375-1762-4C35-B9AD-2233EBEDB1EE}">
      <dgm:prSet/>
      <dgm:spPr/>
      <dgm:t>
        <a:bodyPr/>
        <a:lstStyle/>
        <a:p>
          <a:endParaRPr lang="es-MX"/>
        </a:p>
      </dgm:t>
    </dgm:pt>
    <dgm:pt modelId="{57C061C5-12F3-4FC5-B01D-C1DA820BB3A0}">
      <dgm:prSet phldrT="[Texto]" custT="1"/>
      <dgm:spPr/>
      <dgm:t>
        <a:bodyPr/>
        <a:lstStyle/>
        <a:p>
          <a:r>
            <a:rPr lang="es-MX" sz="2000" dirty="0"/>
            <a:t>Dispuesto</a:t>
          </a:r>
        </a:p>
      </dgm:t>
    </dgm:pt>
    <dgm:pt modelId="{5F8FF839-B1B8-49ED-84FB-3030131AD4A5}" type="parTrans" cxnId="{085C957C-A0FB-4D2A-8C5D-F9B761EBB3E6}">
      <dgm:prSet/>
      <dgm:spPr/>
      <dgm:t>
        <a:bodyPr/>
        <a:lstStyle/>
        <a:p>
          <a:endParaRPr lang="es-MX"/>
        </a:p>
      </dgm:t>
    </dgm:pt>
    <dgm:pt modelId="{C63327D9-BBE1-43BD-BEFC-074D1898D69E}" type="sibTrans" cxnId="{085C957C-A0FB-4D2A-8C5D-F9B761EBB3E6}">
      <dgm:prSet/>
      <dgm:spPr/>
      <dgm:t>
        <a:bodyPr/>
        <a:lstStyle/>
        <a:p>
          <a:endParaRPr lang="es-MX"/>
        </a:p>
      </dgm:t>
    </dgm:pt>
    <dgm:pt modelId="{9BF93FA7-4FF1-428B-9E44-ADE9EFCC4E2D}">
      <dgm:prSet phldrT="[Texto]" custT="1"/>
      <dgm:spPr/>
      <dgm:t>
        <a:bodyPr/>
        <a:lstStyle/>
        <a:p>
          <a:r>
            <a:rPr lang="es-MX" sz="2000" dirty="0"/>
            <a:t>Hábil</a:t>
          </a:r>
        </a:p>
      </dgm:t>
    </dgm:pt>
    <dgm:pt modelId="{2DC66148-E19C-4204-954D-DBFCACD220BE}" type="parTrans" cxnId="{A04311F4-2DD9-499D-B339-3A182B5B1C6E}">
      <dgm:prSet/>
      <dgm:spPr/>
      <dgm:t>
        <a:bodyPr/>
        <a:lstStyle/>
        <a:p>
          <a:endParaRPr lang="es-MX"/>
        </a:p>
      </dgm:t>
    </dgm:pt>
    <dgm:pt modelId="{B3B06568-7F3D-4726-B60D-BA562388515A}" type="sibTrans" cxnId="{A04311F4-2DD9-499D-B339-3A182B5B1C6E}">
      <dgm:prSet/>
      <dgm:spPr/>
      <dgm:t>
        <a:bodyPr/>
        <a:lstStyle/>
        <a:p>
          <a:endParaRPr lang="es-MX"/>
        </a:p>
      </dgm:t>
    </dgm:pt>
    <dgm:pt modelId="{F13E05D6-605F-4814-BEE6-C5F36B6A9B40}">
      <dgm:prSet phldrT="[Texto]" custT="1"/>
      <dgm:spPr/>
      <dgm:t>
        <a:bodyPr/>
        <a:lstStyle/>
        <a:p>
          <a:r>
            <a:rPr lang="es-MX" sz="2000" dirty="0"/>
            <a:t>Jóvenes mayores</a:t>
          </a:r>
        </a:p>
      </dgm:t>
    </dgm:pt>
    <dgm:pt modelId="{BEE4D124-2999-4279-B5B8-333081785590}" type="parTrans" cxnId="{B849D72F-F477-4AC8-90D9-D6D12F51F5FD}">
      <dgm:prSet/>
      <dgm:spPr/>
      <dgm:t>
        <a:bodyPr/>
        <a:lstStyle/>
        <a:p>
          <a:endParaRPr lang="es-MX"/>
        </a:p>
      </dgm:t>
    </dgm:pt>
    <dgm:pt modelId="{79402C95-6A49-47CF-B4E2-40C620F73EBF}" type="sibTrans" cxnId="{B849D72F-F477-4AC8-90D9-D6D12F51F5FD}">
      <dgm:prSet/>
      <dgm:spPr/>
      <dgm:t>
        <a:bodyPr/>
        <a:lstStyle/>
        <a:p>
          <a:endParaRPr lang="es-MX"/>
        </a:p>
      </dgm:t>
    </dgm:pt>
    <dgm:pt modelId="{5A7A9557-A618-4981-8C78-C398E056CDF8}">
      <dgm:prSet phldrT="[Texto]" custT="1"/>
      <dgm:spPr/>
      <dgm:t>
        <a:bodyPr/>
        <a:lstStyle/>
        <a:p>
          <a:r>
            <a:rPr lang="es-MX" sz="2000" dirty="0"/>
            <a:t>+19 años</a:t>
          </a:r>
        </a:p>
      </dgm:t>
    </dgm:pt>
    <dgm:pt modelId="{8F4BC8AC-AC60-4EC9-80C3-DC1F53F9104E}" type="parTrans" cxnId="{7B305976-5C99-4864-BEA7-AD952BF93AC6}">
      <dgm:prSet/>
      <dgm:spPr/>
      <dgm:t>
        <a:bodyPr/>
        <a:lstStyle/>
        <a:p>
          <a:endParaRPr lang="es-MX"/>
        </a:p>
      </dgm:t>
    </dgm:pt>
    <dgm:pt modelId="{720BB651-C155-42B9-908E-C0D4677DC5FC}" type="sibTrans" cxnId="{7B305976-5C99-4864-BEA7-AD952BF93AC6}">
      <dgm:prSet/>
      <dgm:spPr/>
      <dgm:t>
        <a:bodyPr/>
        <a:lstStyle/>
        <a:p>
          <a:endParaRPr lang="es-MX"/>
        </a:p>
      </dgm:t>
    </dgm:pt>
    <dgm:pt modelId="{93CFA453-3889-42AB-A4DB-2899441AB5A3}" type="pres">
      <dgm:prSet presAssocID="{37F14346-5585-4510-8E2C-2199F4C13AEF}" presName="linearFlow" presStyleCnt="0">
        <dgm:presLayoutVars>
          <dgm:dir/>
          <dgm:animLvl val="lvl"/>
          <dgm:resizeHandles val="exact"/>
        </dgm:presLayoutVars>
      </dgm:prSet>
      <dgm:spPr/>
    </dgm:pt>
    <dgm:pt modelId="{EA0B6CED-5747-48F1-BA99-7811E13A3506}" type="pres">
      <dgm:prSet presAssocID="{1ACE720A-CA89-425B-8566-96354843913F}" presName="composite" presStyleCnt="0"/>
      <dgm:spPr/>
    </dgm:pt>
    <dgm:pt modelId="{AAD7A7D5-3A15-4CA0-ACB0-304CA1519A0C}" type="pres">
      <dgm:prSet presAssocID="{1ACE720A-CA89-425B-8566-96354843913F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77F928B-36B0-4936-83ED-F01A8DA36373}" type="pres">
      <dgm:prSet presAssocID="{1ACE720A-CA89-425B-8566-96354843913F}" presName="parSh" presStyleLbl="node1" presStyleIdx="0" presStyleCnt="4"/>
      <dgm:spPr/>
    </dgm:pt>
    <dgm:pt modelId="{192AE123-934D-40B1-B719-CC79DE4D6428}" type="pres">
      <dgm:prSet presAssocID="{1ACE720A-CA89-425B-8566-96354843913F}" presName="desTx" presStyleLbl="fgAcc1" presStyleIdx="0" presStyleCnt="4" custScaleX="119778">
        <dgm:presLayoutVars>
          <dgm:bulletEnabled val="1"/>
        </dgm:presLayoutVars>
      </dgm:prSet>
      <dgm:spPr/>
    </dgm:pt>
    <dgm:pt modelId="{F9418055-A789-446E-9D49-03357BF34D2E}" type="pres">
      <dgm:prSet presAssocID="{25DA544E-46C5-452A-AEC0-AF7BAD1BC49E}" presName="sibTrans" presStyleLbl="sibTrans2D1" presStyleIdx="0" presStyleCnt="3"/>
      <dgm:spPr/>
    </dgm:pt>
    <dgm:pt modelId="{AC2C3C2B-A61F-464E-99A2-A12218A9FFA4}" type="pres">
      <dgm:prSet presAssocID="{25DA544E-46C5-452A-AEC0-AF7BAD1BC49E}" presName="connTx" presStyleLbl="sibTrans2D1" presStyleIdx="0" presStyleCnt="3"/>
      <dgm:spPr/>
    </dgm:pt>
    <dgm:pt modelId="{44ACFF81-2224-48B9-8AFB-3ED8CE5083EA}" type="pres">
      <dgm:prSet presAssocID="{0F288747-824A-4F2D-B6F7-7A9E8049B797}" presName="composite" presStyleCnt="0"/>
      <dgm:spPr/>
    </dgm:pt>
    <dgm:pt modelId="{9D086246-8F42-42BF-AA69-68A8E4996F38}" type="pres">
      <dgm:prSet presAssocID="{0F288747-824A-4F2D-B6F7-7A9E8049B797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5A57B50-6B8E-4008-B627-17DE680006EE}" type="pres">
      <dgm:prSet presAssocID="{0F288747-824A-4F2D-B6F7-7A9E8049B797}" presName="parSh" presStyleLbl="node1" presStyleIdx="1" presStyleCnt="4" custLinFactNeighborX="-17041" custLinFactNeighborY="-2036"/>
      <dgm:spPr/>
    </dgm:pt>
    <dgm:pt modelId="{6B502B35-D235-4791-B8CF-C83B0430E5BB}" type="pres">
      <dgm:prSet presAssocID="{0F288747-824A-4F2D-B6F7-7A9E8049B797}" presName="desTx" presStyleLbl="fgAcc1" presStyleIdx="1" presStyleCnt="4" custScaleX="128904">
        <dgm:presLayoutVars>
          <dgm:bulletEnabled val="1"/>
        </dgm:presLayoutVars>
      </dgm:prSet>
      <dgm:spPr/>
    </dgm:pt>
    <dgm:pt modelId="{49396770-A252-4FD8-8D5E-AA9AA5AD68BB}" type="pres">
      <dgm:prSet presAssocID="{C81F492E-6FB5-4EAC-8777-7F67648795D9}" presName="sibTrans" presStyleLbl="sibTrans2D1" presStyleIdx="1" presStyleCnt="3"/>
      <dgm:spPr/>
    </dgm:pt>
    <dgm:pt modelId="{6D8B8C03-2D93-42BA-AF48-A6450E8C1377}" type="pres">
      <dgm:prSet presAssocID="{C81F492E-6FB5-4EAC-8777-7F67648795D9}" presName="connTx" presStyleLbl="sibTrans2D1" presStyleIdx="1" presStyleCnt="3"/>
      <dgm:spPr/>
    </dgm:pt>
    <dgm:pt modelId="{843D25C2-AFBD-4DA6-A3B6-9C2E35393E96}" type="pres">
      <dgm:prSet presAssocID="{40489804-C470-4214-A64B-680597D30839}" presName="composite" presStyleCnt="0"/>
      <dgm:spPr/>
    </dgm:pt>
    <dgm:pt modelId="{6C8F76F1-F6DF-45B6-AFD5-AE4F1026EECE}" type="pres">
      <dgm:prSet presAssocID="{40489804-C470-4214-A64B-680597D30839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0526F9A-88A3-46A8-8AA3-C656B2A6D579}" type="pres">
      <dgm:prSet presAssocID="{40489804-C470-4214-A64B-680597D30839}" presName="parSh" presStyleLbl="node1" presStyleIdx="2" presStyleCnt="4"/>
      <dgm:spPr/>
    </dgm:pt>
    <dgm:pt modelId="{0F90BAA8-A7B2-4EE8-A1E6-F635DECDB0ED}" type="pres">
      <dgm:prSet presAssocID="{40489804-C470-4214-A64B-680597D30839}" presName="desTx" presStyleLbl="fgAcc1" presStyleIdx="2" presStyleCnt="4" custScaleX="134991">
        <dgm:presLayoutVars>
          <dgm:bulletEnabled val="1"/>
        </dgm:presLayoutVars>
      </dgm:prSet>
      <dgm:spPr/>
    </dgm:pt>
    <dgm:pt modelId="{4C130048-7D1D-4CCC-8BEC-A62184E7E14A}" type="pres">
      <dgm:prSet presAssocID="{065E4C01-DFE4-4775-953A-EAA0C5C70C43}" presName="sibTrans" presStyleLbl="sibTrans2D1" presStyleIdx="2" presStyleCnt="3"/>
      <dgm:spPr/>
    </dgm:pt>
    <dgm:pt modelId="{38BB8441-FE93-4698-B338-139E6C5511E3}" type="pres">
      <dgm:prSet presAssocID="{065E4C01-DFE4-4775-953A-EAA0C5C70C43}" presName="connTx" presStyleLbl="sibTrans2D1" presStyleIdx="2" presStyleCnt="3"/>
      <dgm:spPr/>
    </dgm:pt>
    <dgm:pt modelId="{8734F6E6-0140-4030-B429-0B308EAB359C}" type="pres">
      <dgm:prSet presAssocID="{C9224ADC-677B-4CB1-85C8-D5FACDAD78F6}" presName="composite" presStyleCnt="0"/>
      <dgm:spPr/>
    </dgm:pt>
    <dgm:pt modelId="{159F20A1-FE78-473A-8528-B06FC6556EBC}" type="pres">
      <dgm:prSet presAssocID="{C9224ADC-677B-4CB1-85C8-D5FACDAD78F6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9BF635E-7B10-4938-9CFA-12BDB1DDA8CB}" type="pres">
      <dgm:prSet presAssocID="{C9224ADC-677B-4CB1-85C8-D5FACDAD78F6}" presName="parSh" presStyleLbl="node1" presStyleIdx="3" presStyleCnt="4"/>
      <dgm:spPr/>
    </dgm:pt>
    <dgm:pt modelId="{9CD346E6-26E0-4569-9728-6ADA43AD789A}" type="pres">
      <dgm:prSet presAssocID="{C9224ADC-677B-4CB1-85C8-D5FACDAD78F6}" presName="desTx" presStyleLbl="fgAcc1" presStyleIdx="3" presStyleCnt="4" custScaleX="132985">
        <dgm:presLayoutVars>
          <dgm:bulletEnabled val="1"/>
        </dgm:presLayoutVars>
      </dgm:prSet>
      <dgm:spPr/>
    </dgm:pt>
  </dgm:ptLst>
  <dgm:cxnLst>
    <dgm:cxn modelId="{0DACD800-C3C5-4D87-849A-F288994E9574}" srcId="{40489804-C470-4214-A64B-680597D30839}" destId="{68FBD71E-BBE5-400E-A0F8-7946D434F5D1}" srcOrd="0" destOrd="0" parTransId="{479D2EBF-94FC-4403-98BD-D85F4CA75C8C}" sibTransId="{C002446D-D230-43C1-8777-B92D9E0BAE8E}"/>
    <dgm:cxn modelId="{8871D608-47CC-4C86-9201-F69E38139962}" srcId="{0F288747-824A-4F2D-B6F7-7A9E8049B797}" destId="{A8E60E0D-E411-4E3B-BC12-80649D850296}" srcOrd="0" destOrd="0" parTransId="{35B7486B-C7C4-4C1E-832F-E0F3F28D2EBA}" sibTransId="{B057912C-FAC4-4247-BE48-480A37DACC59}"/>
    <dgm:cxn modelId="{D0480109-6C43-4C81-83DC-348C9610F872}" type="presOf" srcId="{ABD077E1-DA5C-48A2-8D79-40FF416C4626}" destId="{192AE123-934D-40B1-B719-CC79DE4D6428}" srcOrd="0" destOrd="0" presId="urn:microsoft.com/office/officeart/2005/8/layout/process3"/>
    <dgm:cxn modelId="{3F38FD11-3BC7-4DA6-A312-1ADBCBB4D694}" type="presOf" srcId="{0F288747-824A-4F2D-B6F7-7A9E8049B797}" destId="{9D086246-8F42-42BF-AA69-68A8E4996F38}" srcOrd="0" destOrd="0" presId="urn:microsoft.com/office/officeart/2005/8/layout/process3"/>
    <dgm:cxn modelId="{EBE93615-8F1C-449C-BA52-84798CC27B06}" type="presOf" srcId="{40489804-C470-4214-A64B-680597D30839}" destId="{6C8F76F1-F6DF-45B6-AFD5-AE4F1026EECE}" srcOrd="0" destOrd="0" presId="urn:microsoft.com/office/officeart/2005/8/layout/process3"/>
    <dgm:cxn modelId="{397BBB1B-9C2E-40E1-8AD3-E1DDC80A0D00}" type="presOf" srcId="{00C75AAB-2E43-4FFC-A071-CF59415F2E23}" destId="{6B502B35-D235-4791-B8CF-C83B0430E5BB}" srcOrd="0" destOrd="2" presId="urn:microsoft.com/office/officeart/2005/8/layout/process3"/>
    <dgm:cxn modelId="{B78DB41D-D09E-4877-9343-3F9BF91B6320}" type="presOf" srcId="{37F14346-5585-4510-8E2C-2199F4C13AEF}" destId="{93CFA453-3889-42AB-A4DB-2899441AB5A3}" srcOrd="0" destOrd="0" presId="urn:microsoft.com/office/officeart/2005/8/layout/process3"/>
    <dgm:cxn modelId="{CB8C0621-BC16-4413-A8AC-17B8530D04DA}" srcId="{40489804-C470-4214-A64B-680597D30839}" destId="{2594B920-3FCA-430F-A473-64CA4FFB9CE6}" srcOrd="1" destOrd="0" parTransId="{6BC10294-D05B-4BE4-B54E-F8BFA4C4A0DD}" sibTransId="{26DEC04B-FFEB-46FB-A5A2-041E2313BD2B}"/>
    <dgm:cxn modelId="{316AC622-4262-4AFD-A888-08E3717F09B7}" srcId="{37F14346-5585-4510-8E2C-2199F4C13AEF}" destId="{C9224ADC-677B-4CB1-85C8-D5FACDAD78F6}" srcOrd="3" destOrd="0" parTransId="{F3B8D9BA-BF71-422D-8CC7-DF36A3D42C66}" sibTransId="{3DBA1B52-A28E-4115-BC98-3B110E950DF2}"/>
    <dgm:cxn modelId="{B849D72F-F477-4AC8-90D9-D6D12F51F5FD}" srcId="{C9224ADC-677B-4CB1-85C8-D5FACDAD78F6}" destId="{F13E05D6-605F-4814-BEE6-C5F36B6A9B40}" srcOrd="2" destOrd="0" parTransId="{BEE4D124-2999-4279-B5B8-333081785590}" sibTransId="{79402C95-6A49-47CF-B4E2-40C620F73EBF}"/>
    <dgm:cxn modelId="{B478775C-02CA-44A0-95C1-6458CFE3BF87}" type="presOf" srcId="{2594B920-3FCA-430F-A473-64CA4FFB9CE6}" destId="{0F90BAA8-A7B2-4EE8-A1E6-F635DECDB0ED}" srcOrd="0" destOrd="1" presId="urn:microsoft.com/office/officeart/2005/8/layout/process3"/>
    <dgm:cxn modelId="{9292775D-E692-491F-AA6C-D8E069A545D0}" type="presOf" srcId="{C9224ADC-677B-4CB1-85C8-D5FACDAD78F6}" destId="{159F20A1-FE78-473A-8528-B06FC6556EBC}" srcOrd="0" destOrd="0" presId="urn:microsoft.com/office/officeart/2005/8/layout/process3"/>
    <dgm:cxn modelId="{6802A960-05BD-402D-9943-4EB5AEEAC389}" srcId="{1ACE720A-CA89-425B-8566-96354843913F}" destId="{ABD077E1-DA5C-48A2-8D79-40FF416C4626}" srcOrd="0" destOrd="0" parTransId="{1BD33298-0011-4191-AEF6-E9F2030D4DB6}" sibTransId="{1725B717-F1C1-4FEA-9D99-5F910927B276}"/>
    <dgm:cxn modelId="{4BB66C61-0ACE-42DB-B6AF-8ABDE7C86496}" srcId="{37F14346-5585-4510-8E2C-2199F4C13AEF}" destId="{40489804-C470-4214-A64B-680597D30839}" srcOrd="2" destOrd="0" parTransId="{BD0EE360-D4CB-470F-B116-049E87DEA4EC}" sibTransId="{065E4C01-DFE4-4775-953A-EAA0C5C70C43}"/>
    <dgm:cxn modelId="{59E9F66A-508F-41F0-8C5C-AB47A8EBFE95}" type="presOf" srcId="{C81F492E-6FB5-4EAC-8777-7F67648795D9}" destId="{49396770-A252-4FD8-8D5E-AA9AA5AD68BB}" srcOrd="0" destOrd="0" presId="urn:microsoft.com/office/officeart/2005/8/layout/process3"/>
    <dgm:cxn modelId="{70C8EB6B-AA40-4FD4-8A35-DD4205D9DCF0}" srcId="{0F288747-824A-4F2D-B6F7-7A9E8049B797}" destId="{BE293AB4-FFF5-4601-BF10-A675361E99DF}" srcOrd="1" destOrd="0" parTransId="{76D4EE7F-89D4-4512-8706-FBF6EC4E2553}" sibTransId="{8EAD893E-DF92-4E66-B32E-69A2AC7AB9F9}"/>
    <dgm:cxn modelId="{01FD2C6C-0F3B-43A5-A34C-480A72F7604E}" type="presOf" srcId="{E7F15746-04BB-4E9A-9860-17972A7E965F}" destId="{0F90BAA8-A7B2-4EE8-A1E6-F635DECDB0ED}" srcOrd="0" destOrd="3" presId="urn:microsoft.com/office/officeart/2005/8/layout/process3"/>
    <dgm:cxn modelId="{19814454-5DC0-45CD-9C4B-D7BBE53DCF3C}" type="presOf" srcId="{065E4C01-DFE4-4775-953A-EAA0C5C70C43}" destId="{4C130048-7D1D-4CCC-8BEC-A62184E7E14A}" srcOrd="0" destOrd="0" presId="urn:microsoft.com/office/officeart/2005/8/layout/process3"/>
    <dgm:cxn modelId="{6AEAF674-7315-4B9F-AAEC-83CB226A8813}" srcId="{40489804-C470-4214-A64B-680597D30839}" destId="{F727DF0F-1626-4E7E-AE6A-A568434A9053}" srcOrd="2" destOrd="0" parTransId="{8BD5948C-12C2-46F3-8342-4576FE140D4F}" sibTransId="{BE6C2B61-8036-41DE-8418-191D1B2336FE}"/>
    <dgm:cxn modelId="{16945355-B46B-4764-BD65-22C2254104BB}" type="presOf" srcId="{C81F492E-6FB5-4EAC-8777-7F67648795D9}" destId="{6D8B8C03-2D93-42BA-AF48-A6450E8C1377}" srcOrd="1" destOrd="0" presId="urn:microsoft.com/office/officeart/2005/8/layout/process3"/>
    <dgm:cxn modelId="{3957F375-1762-4C35-B9AD-2233EBEDB1EE}" srcId="{40489804-C470-4214-A64B-680597D30839}" destId="{E7F15746-04BB-4E9A-9860-17972A7E965F}" srcOrd="3" destOrd="0" parTransId="{B0BB6D16-B4D8-4E25-9553-FCE924D4E6D0}" sibTransId="{FA0F3537-D376-481C-B478-759BF638BD02}"/>
    <dgm:cxn modelId="{56CD6D56-4642-4B54-A912-FC97426EC030}" type="presOf" srcId="{57C061C5-12F3-4FC5-B01D-C1DA820BB3A0}" destId="{9CD346E6-26E0-4569-9728-6ADA43AD789A}" srcOrd="0" destOrd="0" presId="urn:microsoft.com/office/officeart/2005/8/layout/process3"/>
    <dgm:cxn modelId="{7B305976-5C99-4864-BEA7-AD952BF93AC6}" srcId="{C9224ADC-677B-4CB1-85C8-D5FACDAD78F6}" destId="{5A7A9557-A618-4981-8C78-C398E056CDF8}" srcOrd="3" destOrd="0" parTransId="{8F4BC8AC-AC60-4EC9-80C3-DC1F53F9104E}" sibTransId="{720BB651-C155-42B9-908E-C0D4677DC5FC}"/>
    <dgm:cxn modelId="{085C957C-A0FB-4D2A-8C5D-F9B761EBB3E6}" srcId="{C9224ADC-677B-4CB1-85C8-D5FACDAD78F6}" destId="{57C061C5-12F3-4FC5-B01D-C1DA820BB3A0}" srcOrd="0" destOrd="0" parTransId="{5F8FF839-B1B8-49ED-84FB-3030131AD4A5}" sibTransId="{C63327D9-BBE1-43BD-BEFC-074D1898D69E}"/>
    <dgm:cxn modelId="{54D90789-CA27-42A8-BF13-0A0E197E783C}" srcId="{37F14346-5585-4510-8E2C-2199F4C13AEF}" destId="{1ACE720A-CA89-425B-8566-96354843913F}" srcOrd="0" destOrd="0" parTransId="{747DFC68-7721-44CC-8425-E9DFB83DA12F}" sibTransId="{25DA544E-46C5-452A-AEC0-AF7BAD1BC49E}"/>
    <dgm:cxn modelId="{9BC34095-8E23-4143-9A5E-01B6B7016D34}" srcId="{1ACE720A-CA89-425B-8566-96354843913F}" destId="{2FF60863-9452-4A69-B479-96E9050459EB}" srcOrd="3" destOrd="0" parTransId="{D9E91EE6-A6F2-486C-AC12-0CE1BD08489A}" sibTransId="{702E0F45-61C5-4887-BD7D-6CBCC5061A8B}"/>
    <dgm:cxn modelId="{D78E2199-E26A-45CB-9BFC-12C145070812}" type="presOf" srcId="{C619C4FA-2215-4C4B-84B2-FBDD7C800C98}" destId="{6B502B35-D235-4791-B8CF-C83B0430E5BB}" srcOrd="0" destOrd="3" presId="urn:microsoft.com/office/officeart/2005/8/layout/process3"/>
    <dgm:cxn modelId="{65E35799-A2CB-4BEE-A03C-4D0EE4789551}" type="presOf" srcId="{68FBD71E-BBE5-400E-A0F8-7946D434F5D1}" destId="{0F90BAA8-A7B2-4EE8-A1E6-F635DECDB0ED}" srcOrd="0" destOrd="0" presId="urn:microsoft.com/office/officeart/2005/8/layout/process3"/>
    <dgm:cxn modelId="{26E8B89C-54CE-4D0C-91C7-556FA979B976}" type="presOf" srcId="{25DA544E-46C5-452A-AEC0-AF7BAD1BC49E}" destId="{AC2C3C2B-A61F-464E-99A2-A12218A9FFA4}" srcOrd="1" destOrd="0" presId="urn:microsoft.com/office/officeart/2005/8/layout/process3"/>
    <dgm:cxn modelId="{3624219E-1659-450B-966E-42DFBB2A2625}" type="presOf" srcId="{C9224ADC-677B-4CB1-85C8-D5FACDAD78F6}" destId="{19BF635E-7B10-4938-9CFA-12BDB1DDA8CB}" srcOrd="1" destOrd="0" presId="urn:microsoft.com/office/officeart/2005/8/layout/process3"/>
    <dgm:cxn modelId="{489AA89F-339E-47E0-B572-C58CA786B1AB}" type="presOf" srcId="{065E4C01-DFE4-4775-953A-EAA0C5C70C43}" destId="{38BB8441-FE93-4698-B338-139E6C5511E3}" srcOrd="1" destOrd="0" presId="urn:microsoft.com/office/officeart/2005/8/layout/process3"/>
    <dgm:cxn modelId="{BE1E28B5-08A7-42A4-9FCA-26783F35A8D2}" type="presOf" srcId="{40489804-C470-4214-A64B-680597D30839}" destId="{50526F9A-88A3-46A8-8AA3-C656B2A6D579}" srcOrd="1" destOrd="0" presId="urn:microsoft.com/office/officeart/2005/8/layout/process3"/>
    <dgm:cxn modelId="{85311AB6-218A-4E11-B382-9BB946A57C55}" type="presOf" srcId="{F727DF0F-1626-4E7E-AE6A-A568434A9053}" destId="{0F90BAA8-A7B2-4EE8-A1E6-F635DECDB0ED}" srcOrd="0" destOrd="2" presId="urn:microsoft.com/office/officeart/2005/8/layout/process3"/>
    <dgm:cxn modelId="{1742C5B6-A435-4DC3-898A-213D2FADDA76}" type="presOf" srcId="{F13E05D6-605F-4814-BEE6-C5F36B6A9B40}" destId="{9CD346E6-26E0-4569-9728-6ADA43AD789A}" srcOrd="0" destOrd="2" presId="urn:microsoft.com/office/officeart/2005/8/layout/process3"/>
    <dgm:cxn modelId="{95CC46BE-D9FB-4516-9A6D-6197D2BA460A}" type="presOf" srcId="{25DA544E-46C5-452A-AEC0-AF7BAD1BC49E}" destId="{F9418055-A789-446E-9D49-03357BF34D2E}" srcOrd="0" destOrd="0" presId="urn:microsoft.com/office/officeart/2005/8/layout/process3"/>
    <dgm:cxn modelId="{31E7A9BE-D17C-40C7-9EAD-3DC89DAA3795}" type="presOf" srcId="{1ACE720A-CA89-425B-8566-96354843913F}" destId="{477F928B-36B0-4936-83ED-F01A8DA36373}" srcOrd="1" destOrd="0" presId="urn:microsoft.com/office/officeart/2005/8/layout/process3"/>
    <dgm:cxn modelId="{8A9AEDCB-4BDB-4DFC-91F2-AB54631E579A}" srcId="{0F288747-824A-4F2D-B6F7-7A9E8049B797}" destId="{00C75AAB-2E43-4FFC-A071-CF59415F2E23}" srcOrd="2" destOrd="0" parTransId="{800E6BCB-4C82-4C32-BD66-3D0868AFF21C}" sibTransId="{EEF046AF-7357-431D-AB07-CA3000498067}"/>
    <dgm:cxn modelId="{6CC205CC-EFD5-4698-A6BD-D894096D611B}" type="presOf" srcId="{BE293AB4-FFF5-4601-BF10-A675361E99DF}" destId="{6B502B35-D235-4791-B8CF-C83B0430E5BB}" srcOrd="0" destOrd="1" presId="urn:microsoft.com/office/officeart/2005/8/layout/process3"/>
    <dgm:cxn modelId="{C5FE9BD4-2A91-4983-8A3C-B96D1CD74E45}" srcId="{1ACE720A-CA89-425B-8566-96354843913F}" destId="{098BDF7C-1F35-4BC7-9C1D-5004106115E5}" srcOrd="1" destOrd="0" parTransId="{49FEC3DB-488C-472D-BBB5-BD2BAD995DA8}" sibTransId="{ED4F921F-4291-4518-9E1C-A39C0C1ADE5F}"/>
    <dgm:cxn modelId="{748111D5-FC09-4C88-9752-B1995D8A35AC}" type="presOf" srcId="{9BF93FA7-4FF1-428B-9E44-ADE9EFCC4E2D}" destId="{9CD346E6-26E0-4569-9728-6ADA43AD789A}" srcOrd="0" destOrd="1" presId="urn:microsoft.com/office/officeart/2005/8/layout/process3"/>
    <dgm:cxn modelId="{64CC35D7-E397-496B-9CF9-7E23B0B96DE1}" type="presOf" srcId="{D879D5E1-DE84-4B46-ABBD-14548E54F782}" destId="{192AE123-934D-40B1-B719-CC79DE4D6428}" srcOrd="0" destOrd="2" presId="urn:microsoft.com/office/officeart/2005/8/layout/process3"/>
    <dgm:cxn modelId="{E393A0DB-363D-4581-80A9-A87A3373A955}" srcId="{0F288747-824A-4F2D-B6F7-7A9E8049B797}" destId="{C619C4FA-2215-4C4B-84B2-FBDD7C800C98}" srcOrd="3" destOrd="0" parTransId="{871208F9-3636-4CED-A06E-6E3D304E78A3}" sibTransId="{F2726D4D-A65E-4C36-A593-FF7066FA98DD}"/>
    <dgm:cxn modelId="{B9CA7EE1-9036-4D51-ACC5-B38A818EFE15}" type="presOf" srcId="{0F288747-824A-4F2D-B6F7-7A9E8049B797}" destId="{45A57B50-6B8E-4008-B627-17DE680006EE}" srcOrd="1" destOrd="0" presId="urn:microsoft.com/office/officeart/2005/8/layout/process3"/>
    <dgm:cxn modelId="{06861AE7-90DE-4D23-850D-8870EB144F3F}" type="presOf" srcId="{1ACE720A-CA89-425B-8566-96354843913F}" destId="{AAD7A7D5-3A15-4CA0-ACB0-304CA1519A0C}" srcOrd="0" destOrd="0" presId="urn:microsoft.com/office/officeart/2005/8/layout/process3"/>
    <dgm:cxn modelId="{6444CFE8-69AE-4825-BAC4-C8223A48D509}" type="presOf" srcId="{2FF60863-9452-4A69-B479-96E9050459EB}" destId="{192AE123-934D-40B1-B719-CC79DE4D6428}" srcOrd="0" destOrd="3" presId="urn:microsoft.com/office/officeart/2005/8/layout/process3"/>
    <dgm:cxn modelId="{CF76B2EC-F21B-4917-82E1-891DC91643E0}" srcId="{1ACE720A-CA89-425B-8566-96354843913F}" destId="{D879D5E1-DE84-4B46-ABBD-14548E54F782}" srcOrd="2" destOrd="0" parTransId="{281AB6EC-7F7B-45E3-B311-B67ABDFD21E9}" sibTransId="{8E52757A-B89E-4C29-A27E-3E740F9458DC}"/>
    <dgm:cxn modelId="{18176CEE-280F-4622-856D-9F2F9E763F42}" type="presOf" srcId="{5A7A9557-A618-4981-8C78-C398E056CDF8}" destId="{9CD346E6-26E0-4569-9728-6ADA43AD789A}" srcOrd="0" destOrd="3" presId="urn:microsoft.com/office/officeart/2005/8/layout/process3"/>
    <dgm:cxn modelId="{4A1DB0EF-5E4C-4D1F-ADE0-A39919DA8DFE}" type="presOf" srcId="{098BDF7C-1F35-4BC7-9C1D-5004106115E5}" destId="{192AE123-934D-40B1-B719-CC79DE4D6428}" srcOrd="0" destOrd="1" presId="urn:microsoft.com/office/officeart/2005/8/layout/process3"/>
    <dgm:cxn modelId="{A04311F4-2DD9-499D-B339-3A182B5B1C6E}" srcId="{C9224ADC-677B-4CB1-85C8-D5FACDAD78F6}" destId="{9BF93FA7-4FF1-428B-9E44-ADE9EFCC4E2D}" srcOrd="1" destOrd="0" parTransId="{2DC66148-E19C-4204-954D-DBFCACD220BE}" sibTransId="{B3B06568-7F3D-4726-B60D-BA562388515A}"/>
    <dgm:cxn modelId="{1F58DAF5-A181-4847-A866-9552C6EFB5A9}" srcId="{37F14346-5585-4510-8E2C-2199F4C13AEF}" destId="{0F288747-824A-4F2D-B6F7-7A9E8049B797}" srcOrd="1" destOrd="0" parTransId="{3D2A707A-172B-410C-A279-8067A4C287F6}" sibTransId="{C81F492E-6FB5-4EAC-8777-7F67648795D9}"/>
    <dgm:cxn modelId="{93DD19FF-2322-4271-92C4-409698CCDF01}" type="presOf" srcId="{A8E60E0D-E411-4E3B-BC12-80649D850296}" destId="{6B502B35-D235-4791-B8CF-C83B0430E5BB}" srcOrd="0" destOrd="0" presId="urn:microsoft.com/office/officeart/2005/8/layout/process3"/>
    <dgm:cxn modelId="{65BEB8DD-516C-4039-9E31-E8DE6B443417}" type="presParOf" srcId="{93CFA453-3889-42AB-A4DB-2899441AB5A3}" destId="{EA0B6CED-5747-48F1-BA99-7811E13A3506}" srcOrd="0" destOrd="0" presId="urn:microsoft.com/office/officeart/2005/8/layout/process3"/>
    <dgm:cxn modelId="{78E6F522-4AF8-4319-A11C-28829911C5C5}" type="presParOf" srcId="{EA0B6CED-5747-48F1-BA99-7811E13A3506}" destId="{AAD7A7D5-3A15-4CA0-ACB0-304CA1519A0C}" srcOrd="0" destOrd="0" presId="urn:microsoft.com/office/officeart/2005/8/layout/process3"/>
    <dgm:cxn modelId="{E7325020-6E32-492D-8F8F-29B6ADFD87CB}" type="presParOf" srcId="{EA0B6CED-5747-48F1-BA99-7811E13A3506}" destId="{477F928B-36B0-4936-83ED-F01A8DA36373}" srcOrd="1" destOrd="0" presId="urn:microsoft.com/office/officeart/2005/8/layout/process3"/>
    <dgm:cxn modelId="{404CEEAC-2AB7-4542-ACE7-33156C429BAC}" type="presParOf" srcId="{EA0B6CED-5747-48F1-BA99-7811E13A3506}" destId="{192AE123-934D-40B1-B719-CC79DE4D6428}" srcOrd="2" destOrd="0" presId="urn:microsoft.com/office/officeart/2005/8/layout/process3"/>
    <dgm:cxn modelId="{B2405BDB-19EE-4E86-A89D-B260A46EFA86}" type="presParOf" srcId="{93CFA453-3889-42AB-A4DB-2899441AB5A3}" destId="{F9418055-A789-446E-9D49-03357BF34D2E}" srcOrd="1" destOrd="0" presId="urn:microsoft.com/office/officeart/2005/8/layout/process3"/>
    <dgm:cxn modelId="{3FF89251-B444-45B2-8676-C4B9795581F7}" type="presParOf" srcId="{F9418055-A789-446E-9D49-03357BF34D2E}" destId="{AC2C3C2B-A61F-464E-99A2-A12218A9FFA4}" srcOrd="0" destOrd="0" presId="urn:microsoft.com/office/officeart/2005/8/layout/process3"/>
    <dgm:cxn modelId="{715EF731-7A59-44B9-A7DC-BE9C999943B8}" type="presParOf" srcId="{93CFA453-3889-42AB-A4DB-2899441AB5A3}" destId="{44ACFF81-2224-48B9-8AFB-3ED8CE5083EA}" srcOrd="2" destOrd="0" presId="urn:microsoft.com/office/officeart/2005/8/layout/process3"/>
    <dgm:cxn modelId="{88187448-AB2D-48B9-A3E1-CBCD36B8A576}" type="presParOf" srcId="{44ACFF81-2224-48B9-8AFB-3ED8CE5083EA}" destId="{9D086246-8F42-42BF-AA69-68A8E4996F38}" srcOrd="0" destOrd="0" presId="urn:microsoft.com/office/officeart/2005/8/layout/process3"/>
    <dgm:cxn modelId="{BD18372D-B3B5-4CF7-B737-66028E5A3425}" type="presParOf" srcId="{44ACFF81-2224-48B9-8AFB-3ED8CE5083EA}" destId="{45A57B50-6B8E-4008-B627-17DE680006EE}" srcOrd="1" destOrd="0" presId="urn:microsoft.com/office/officeart/2005/8/layout/process3"/>
    <dgm:cxn modelId="{F61FE9ED-BEA5-4E62-83F7-7C7973C8C35E}" type="presParOf" srcId="{44ACFF81-2224-48B9-8AFB-3ED8CE5083EA}" destId="{6B502B35-D235-4791-B8CF-C83B0430E5BB}" srcOrd="2" destOrd="0" presId="urn:microsoft.com/office/officeart/2005/8/layout/process3"/>
    <dgm:cxn modelId="{868CA62A-B85E-427D-95FE-411D1A375BFC}" type="presParOf" srcId="{93CFA453-3889-42AB-A4DB-2899441AB5A3}" destId="{49396770-A252-4FD8-8D5E-AA9AA5AD68BB}" srcOrd="3" destOrd="0" presId="urn:microsoft.com/office/officeart/2005/8/layout/process3"/>
    <dgm:cxn modelId="{0C2C7039-7F8D-40E1-8852-4460AB97BF65}" type="presParOf" srcId="{49396770-A252-4FD8-8D5E-AA9AA5AD68BB}" destId="{6D8B8C03-2D93-42BA-AF48-A6450E8C1377}" srcOrd="0" destOrd="0" presId="urn:microsoft.com/office/officeart/2005/8/layout/process3"/>
    <dgm:cxn modelId="{EC2C1A34-9301-440F-83E7-4F149AC9FC8C}" type="presParOf" srcId="{93CFA453-3889-42AB-A4DB-2899441AB5A3}" destId="{843D25C2-AFBD-4DA6-A3B6-9C2E35393E96}" srcOrd="4" destOrd="0" presId="urn:microsoft.com/office/officeart/2005/8/layout/process3"/>
    <dgm:cxn modelId="{C406CC31-5E35-4B34-BCD9-316F062DEABC}" type="presParOf" srcId="{843D25C2-AFBD-4DA6-A3B6-9C2E35393E96}" destId="{6C8F76F1-F6DF-45B6-AFD5-AE4F1026EECE}" srcOrd="0" destOrd="0" presId="urn:microsoft.com/office/officeart/2005/8/layout/process3"/>
    <dgm:cxn modelId="{D1E6D116-E946-4EB0-B32A-749750A202FA}" type="presParOf" srcId="{843D25C2-AFBD-4DA6-A3B6-9C2E35393E96}" destId="{50526F9A-88A3-46A8-8AA3-C656B2A6D579}" srcOrd="1" destOrd="0" presId="urn:microsoft.com/office/officeart/2005/8/layout/process3"/>
    <dgm:cxn modelId="{C3DFD92C-95A4-4FAB-A255-9779AFC27712}" type="presParOf" srcId="{843D25C2-AFBD-4DA6-A3B6-9C2E35393E96}" destId="{0F90BAA8-A7B2-4EE8-A1E6-F635DECDB0ED}" srcOrd="2" destOrd="0" presId="urn:microsoft.com/office/officeart/2005/8/layout/process3"/>
    <dgm:cxn modelId="{FC41F440-4C09-4D3B-BFE7-536DECF9E836}" type="presParOf" srcId="{93CFA453-3889-42AB-A4DB-2899441AB5A3}" destId="{4C130048-7D1D-4CCC-8BEC-A62184E7E14A}" srcOrd="5" destOrd="0" presId="urn:microsoft.com/office/officeart/2005/8/layout/process3"/>
    <dgm:cxn modelId="{06C9D030-52E6-4948-AD30-8086918EB037}" type="presParOf" srcId="{4C130048-7D1D-4CCC-8BEC-A62184E7E14A}" destId="{38BB8441-FE93-4698-B338-139E6C5511E3}" srcOrd="0" destOrd="0" presId="urn:microsoft.com/office/officeart/2005/8/layout/process3"/>
    <dgm:cxn modelId="{64BD16D9-03F7-492B-8225-FE66BC4881FF}" type="presParOf" srcId="{93CFA453-3889-42AB-A4DB-2899441AB5A3}" destId="{8734F6E6-0140-4030-B429-0B308EAB359C}" srcOrd="6" destOrd="0" presId="urn:microsoft.com/office/officeart/2005/8/layout/process3"/>
    <dgm:cxn modelId="{8988F357-0F31-4953-B133-EFC440DC19E1}" type="presParOf" srcId="{8734F6E6-0140-4030-B429-0B308EAB359C}" destId="{159F20A1-FE78-473A-8528-B06FC6556EBC}" srcOrd="0" destOrd="0" presId="urn:microsoft.com/office/officeart/2005/8/layout/process3"/>
    <dgm:cxn modelId="{BF79BE87-8F17-4B53-A81D-97F34653B97D}" type="presParOf" srcId="{8734F6E6-0140-4030-B429-0B308EAB359C}" destId="{19BF635E-7B10-4938-9CFA-12BDB1DDA8CB}" srcOrd="1" destOrd="0" presId="urn:microsoft.com/office/officeart/2005/8/layout/process3"/>
    <dgm:cxn modelId="{6E64740C-6008-49A2-A951-0501DA78DE52}" type="presParOf" srcId="{8734F6E6-0140-4030-B429-0B308EAB359C}" destId="{9CD346E6-26E0-4569-9728-6ADA43AD789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F928B-36B0-4936-83ED-F01A8DA36373}">
      <dsp:nvSpPr>
        <dsp:cNvPr id="0" name=""/>
        <dsp:cNvSpPr/>
      </dsp:nvSpPr>
      <dsp:spPr>
        <a:xfrm>
          <a:off x="15061" y="940777"/>
          <a:ext cx="1739936" cy="760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P1 Bajo</a:t>
          </a:r>
        </a:p>
      </dsp:txBody>
      <dsp:txXfrm>
        <a:off x="15061" y="940777"/>
        <a:ext cx="1739936" cy="506679"/>
      </dsp:txXfrm>
    </dsp:sp>
    <dsp:sp modelId="{192AE123-934D-40B1-B719-CC79DE4D6428}">
      <dsp:nvSpPr>
        <dsp:cNvPr id="0" name=""/>
        <dsp:cNvSpPr/>
      </dsp:nvSpPr>
      <dsp:spPr>
        <a:xfrm>
          <a:off x="198617" y="1447457"/>
          <a:ext cx="2084061" cy="280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No dispuesto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No hábil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Niñez-Preadolescente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12-13 años</a:t>
          </a:r>
        </a:p>
      </dsp:txBody>
      <dsp:txXfrm>
        <a:off x="259657" y="1508497"/>
        <a:ext cx="1961981" cy="2685920"/>
      </dsp:txXfrm>
    </dsp:sp>
    <dsp:sp modelId="{F9418055-A789-446E-9D49-03357BF34D2E}">
      <dsp:nvSpPr>
        <dsp:cNvPr id="0" name=""/>
        <dsp:cNvSpPr/>
      </dsp:nvSpPr>
      <dsp:spPr>
        <a:xfrm rot="21580070">
          <a:off x="1987292" y="969914"/>
          <a:ext cx="492481" cy="432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800" kern="1200"/>
        </a:p>
      </dsp:txBody>
      <dsp:txXfrm>
        <a:off x="1987293" y="1056844"/>
        <a:ext cx="362650" cy="259662"/>
      </dsp:txXfrm>
    </dsp:sp>
    <dsp:sp modelId="{45A57B50-6B8E-4008-B627-17DE680006EE}">
      <dsp:nvSpPr>
        <dsp:cNvPr id="0" name=""/>
        <dsp:cNvSpPr/>
      </dsp:nvSpPr>
      <dsp:spPr>
        <a:xfrm>
          <a:off x="2684192" y="925303"/>
          <a:ext cx="1739936" cy="760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P2 Moderado</a:t>
          </a:r>
        </a:p>
      </dsp:txBody>
      <dsp:txXfrm>
        <a:off x="2684192" y="925303"/>
        <a:ext cx="1739936" cy="506679"/>
      </dsp:txXfrm>
    </dsp:sp>
    <dsp:sp modelId="{6B502B35-D235-4791-B8CF-C83B0430E5BB}">
      <dsp:nvSpPr>
        <dsp:cNvPr id="0" name=""/>
        <dsp:cNvSpPr/>
      </dsp:nvSpPr>
      <dsp:spPr>
        <a:xfrm>
          <a:off x="3084857" y="1447457"/>
          <a:ext cx="2242847" cy="280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Dispuesto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No hábil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Adolescente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14-15 años</a:t>
          </a:r>
        </a:p>
      </dsp:txBody>
      <dsp:txXfrm>
        <a:off x="3150548" y="1513148"/>
        <a:ext cx="2111465" cy="2676618"/>
      </dsp:txXfrm>
    </dsp:sp>
    <dsp:sp modelId="{49396770-A252-4FD8-8D5E-AA9AA5AD68BB}">
      <dsp:nvSpPr>
        <dsp:cNvPr id="0" name=""/>
        <dsp:cNvSpPr/>
      </dsp:nvSpPr>
      <dsp:spPr>
        <a:xfrm rot="15919">
          <a:off x="4824523" y="970106"/>
          <a:ext cx="848853" cy="432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800" kern="1200"/>
        </a:p>
      </dsp:txBody>
      <dsp:txXfrm>
        <a:off x="4824524" y="1056359"/>
        <a:ext cx="719022" cy="259662"/>
      </dsp:txXfrm>
    </dsp:sp>
    <dsp:sp modelId="{50526F9A-88A3-46A8-8AA3-C656B2A6D579}">
      <dsp:nvSpPr>
        <dsp:cNvPr id="0" name=""/>
        <dsp:cNvSpPr/>
      </dsp:nvSpPr>
      <dsp:spPr>
        <a:xfrm>
          <a:off x="6025722" y="940777"/>
          <a:ext cx="1739936" cy="760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P3 Moderado</a:t>
          </a:r>
        </a:p>
      </dsp:txBody>
      <dsp:txXfrm>
        <a:off x="6025722" y="940777"/>
        <a:ext cx="1739936" cy="506679"/>
      </dsp:txXfrm>
    </dsp:sp>
    <dsp:sp modelId="{0F90BAA8-A7B2-4EE8-A1E6-F635DECDB0ED}">
      <dsp:nvSpPr>
        <dsp:cNvPr id="0" name=""/>
        <dsp:cNvSpPr/>
      </dsp:nvSpPr>
      <dsp:spPr>
        <a:xfrm>
          <a:off x="6076930" y="1447457"/>
          <a:ext cx="2348757" cy="280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No dispuesto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Hábil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Joven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15-19 años</a:t>
          </a:r>
        </a:p>
      </dsp:txBody>
      <dsp:txXfrm>
        <a:off x="6145723" y="1516250"/>
        <a:ext cx="2211171" cy="2670414"/>
      </dsp:txXfrm>
    </dsp:sp>
    <dsp:sp modelId="{4C130048-7D1D-4CCC-8BEC-A62184E7E14A}">
      <dsp:nvSpPr>
        <dsp:cNvPr id="0" name=""/>
        <dsp:cNvSpPr/>
      </dsp:nvSpPr>
      <dsp:spPr>
        <a:xfrm>
          <a:off x="8105170" y="977732"/>
          <a:ext cx="719764" cy="4327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1800" kern="1200"/>
        </a:p>
      </dsp:txBody>
      <dsp:txXfrm>
        <a:off x="8105170" y="1064286"/>
        <a:ext cx="589933" cy="259662"/>
      </dsp:txXfrm>
    </dsp:sp>
    <dsp:sp modelId="{19BF635E-7B10-4938-9CFA-12BDB1DDA8CB}">
      <dsp:nvSpPr>
        <dsp:cNvPr id="0" name=""/>
        <dsp:cNvSpPr/>
      </dsp:nvSpPr>
      <dsp:spPr>
        <a:xfrm>
          <a:off x="9123705" y="940777"/>
          <a:ext cx="1739936" cy="760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P4 Alto</a:t>
          </a:r>
        </a:p>
      </dsp:txBody>
      <dsp:txXfrm>
        <a:off x="9123705" y="940777"/>
        <a:ext cx="1739936" cy="506679"/>
      </dsp:txXfrm>
    </dsp:sp>
    <dsp:sp modelId="{9CD346E6-26E0-4569-9728-6ADA43AD789A}">
      <dsp:nvSpPr>
        <dsp:cNvPr id="0" name=""/>
        <dsp:cNvSpPr/>
      </dsp:nvSpPr>
      <dsp:spPr>
        <a:xfrm>
          <a:off x="9192364" y="1447457"/>
          <a:ext cx="2313854" cy="2808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Dispuesto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Hábil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Jóvenes mayores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2000" kern="1200" dirty="0"/>
            <a:t>+19 años</a:t>
          </a:r>
        </a:p>
      </dsp:txBody>
      <dsp:txXfrm>
        <a:off x="9260134" y="1515227"/>
        <a:ext cx="2178314" cy="2672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P3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081120" cy="4536504"/>
          </a:xfrm>
        </p:spPr>
        <p:txBody>
          <a:bodyPr>
            <a:normAutofit fontScale="925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Hábil al acumular experiencia</a:t>
            </a:r>
          </a:p>
          <a:p>
            <a:r>
              <a:rPr lang="es-MX" dirty="0">
                <a:latin typeface="Century Gothic" panose="020B0502020202020204" pitchFamily="34" charset="0"/>
              </a:rPr>
              <a:t>Visualiza tareas</a:t>
            </a:r>
          </a:p>
          <a:p>
            <a:r>
              <a:rPr lang="es-MX" dirty="0">
                <a:latin typeface="Century Gothic" panose="020B0502020202020204" pitchFamily="34" charset="0"/>
              </a:rPr>
              <a:t>Baja su nivel de disposición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Dificultades con relaciones interpersonales</a:t>
            </a:r>
          </a:p>
          <a:p>
            <a:r>
              <a:rPr lang="es-MX" dirty="0">
                <a:latin typeface="Century Gothic" panose="020B0502020202020204" pitchFamily="34" charset="0"/>
              </a:rPr>
              <a:t>Candidatos a voluntarios</a:t>
            </a:r>
          </a:p>
          <a:p>
            <a:r>
              <a:rPr lang="es-MX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148927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Predisposición</a:t>
            </a:r>
            <a:r>
              <a:rPr lang="en-US" sz="9600" dirty="0">
                <a:latin typeface="Century Gothic" panose="020B0502020202020204" pitchFamily="34" charset="0"/>
              </a:rPr>
              <a:t> 4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P4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72816"/>
            <a:ext cx="10081120" cy="5085184"/>
          </a:xfrm>
        </p:spPr>
        <p:txBody>
          <a:bodyPr>
            <a:normAutofit fontScale="77500" lnSpcReduction="2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Posibilidad de alcanzar los propósitos de forma autónoma</a:t>
            </a:r>
          </a:p>
          <a:p>
            <a:r>
              <a:rPr lang="es-MX" dirty="0">
                <a:latin typeface="Century Gothic" panose="020B0502020202020204" pitchFamily="34" charset="0"/>
              </a:rPr>
              <a:t>Capaces de tomar decisiones</a:t>
            </a:r>
          </a:p>
          <a:p>
            <a:r>
              <a:rPr lang="es-MX" dirty="0">
                <a:latin typeface="Century Gothic" panose="020B0502020202020204" pitchFamily="34" charset="0"/>
              </a:rPr>
              <a:t>Pueden estar al pendiente de ministerios</a:t>
            </a:r>
          </a:p>
          <a:p>
            <a:r>
              <a:rPr lang="es-MX" dirty="0">
                <a:latin typeface="Century Gothic" panose="020B0502020202020204" pitchFamily="34" charset="0"/>
              </a:rPr>
              <a:t>Liderazgo natural</a:t>
            </a:r>
          </a:p>
          <a:p>
            <a:r>
              <a:rPr lang="es-MX" dirty="0">
                <a:latin typeface="Century Gothic" panose="020B0502020202020204" pitchFamily="34" charset="0"/>
              </a:rPr>
              <a:t>Tienen disposición, habilidad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Sus necesidades están lo suficiente resueltas</a:t>
            </a:r>
          </a:p>
          <a:p>
            <a:r>
              <a:rPr lang="es-MX" dirty="0">
                <a:latin typeface="Century Gothic" panose="020B0502020202020204" pitchFamily="34" charset="0"/>
              </a:rPr>
              <a:t>Demandan menos atención cercana</a:t>
            </a:r>
          </a:p>
          <a:p>
            <a:r>
              <a:rPr lang="es-MX" dirty="0">
                <a:latin typeface="Century Gothic" panose="020B0502020202020204" pitchFamily="34" charset="0"/>
              </a:rPr>
              <a:t>Asimila propósitos sin relación o atracción del programa</a:t>
            </a:r>
          </a:p>
        </p:txBody>
      </p:sp>
    </p:spTree>
    <p:extLst>
      <p:ext uri="{BB962C8B-B14F-4D97-AF65-F5344CB8AC3E}">
        <p14:creationId xmlns:p14="http://schemas.microsoft.com/office/powerpoint/2010/main" val="4127362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Jóvenes</a:t>
            </a:r>
            <a:r>
              <a:rPr lang="en-US" sz="12000" dirty="0">
                <a:latin typeface="Century Gothic" panose="020B0502020202020204" pitchFamily="34" charset="0"/>
              </a:rPr>
              <a:t> y </a:t>
            </a:r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Predisposión</a:t>
            </a:r>
            <a:r>
              <a:rPr lang="en-US" sz="6000" dirty="0">
                <a:latin typeface="Century Gothic" panose="020B0502020202020204" pitchFamily="34" charset="0"/>
              </a:rPr>
              <a:t>: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 panose="020B0502020202020204" pitchFamily="34" charset="0"/>
              </a:rPr>
              <a:t>la </a:t>
            </a:r>
            <a:r>
              <a:rPr lang="en-US" sz="6000" dirty="0" err="1">
                <a:latin typeface="Century Gothic" panose="020B0502020202020204" pitchFamily="34" charset="0"/>
              </a:rPr>
              <a:t>disposición</a:t>
            </a:r>
            <a:r>
              <a:rPr lang="en-US" sz="6000" dirty="0">
                <a:latin typeface="Century Gothic" panose="020B0502020202020204" pitchFamily="34" charset="0"/>
              </a:rPr>
              <a:t> que </a:t>
            </a:r>
            <a:r>
              <a:rPr lang="en-US" sz="6000" dirty="0" err="1">
                <a:latin typeface="Century Gothic" panose="020B0502020202020204" pitchFamily="34" charset="0"/>
              </a:rPr>
              <a:t>alguien</a:t>
            </a:r>
            <a:r>
              <a:rPr lang="en-US" sz="6000" dirty="0">
                <a:latin typeface="Century Gothic" panose="020B0502020202020204" pitchFamily="34" charset="0"/>
              </a:rPr>
              <a:t> para </a:t>
            </a:r>
            <a:r>
              <a:rPr lang="en-US" sz="6000" dirty="0" err="1">
                <a:latin typeface="Century Gothic" panose="020B0502020202020204" pitchFamily="34" charset="0"/>
              </a:rPr>
              <a:t>hacer</a:t>
            </a:r>
            <a:r>
              <a:rPr lang="en-US" sz="6000" dirty="0">
                <a:latin typeface="Century Gothic" panose="020B0502020202020204" pitchFamily="34" charset="0"/>
              </a:rPr>
              <a:t> algo.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 err="1">
                <a:latin typeface="Century Gothic" panose="020B0502020202020204" pitchFamily="34" charset="0"/>
              </a:rPr>
              <a:t>Habilidades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deseo</a:t>
            </a:r>
            <a:r>
              <a:rPr lang="en-US" sz="6000" dirty="0">
                <a:latin typeface="Century Gothic" panose="020B0502020202020204" pitchFamily="34" charset="0"/>
              </a:rPr>
              <a:t>, </a:t>
            </a:r>
            <a:r>
              <a:rPr lang="en-US" sz="6000" dirty="0" err="1">
                <a:latin typeface="Century Gothic" panose="020B0502020202020204" pitchFamily="34" charset="0"/>
              </a:rPr>
              <a:t>madurez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713FA-F311-4DF7-BAD0-830E5235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Nivel de Predisposición</a:t>
            </a:r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06260964-BAC5-4711-AAAC-4F8405D2B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685296"/>
              </p:ext>
            </p:extLst>
          </p:nvPr>
        </p:nvGraphicFramePr>
        <p:xfrm>
          <a:off x="335360" y="980728"/>
          <a:ext cx="11521280" cy="5196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698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Predisposición</a:t>
            </a:r>
            <a:r>
              <a:rPr lang="en-US" sz="9600" dirty="0">
                <a:latin typeface="Century Gothic" panose="020B0502020202020204" pitchFamily="34" charset="0"/>
              </a:rPr>
              <a:t> 1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P1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081120" cy="4116115"/>
          </a:xfrm>
        </p:spPr>
        <p:txBody>
          <a:bodyPr>
            <a:normAutofit lnSpcReduction="1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tienen resueltas sus necesidades fundamentales</a:t>
            </a:r>
          </a:p>
          <a:p>
            <a:r>
              <a:rPr lang="es-MX" dirty="0">
                <a:latin typeface="Century Gothic" panose="020B0502020202020204" pitchFamily="34" charset="0"/>
              </a:rPr>
              <a:t>Inmadurez</a:t>
            </a:r>
          </a:p>
          <a:p>
            <a:r>
              <a:rPr lang="es-MX" dirty="0">
                <a:latin typeface="Century Gothic" panose="020B0502020202020204" pitchFamily="34" charset="0"/>
              </a:rPr>
              <a:t>Poca disposición y poca habilidad para los propósitos del ministerio</a:t>
            </a:r>
          </a:p>
          <a:p>
            <a:r>
              <a:rPr lang="es-MX" dirty="0">
                <a:latin typeface="Century Gothic" panose="020B0502020202020204" pitchFamily="34" charset="0"/>
              </a:rPr>
              <a:t>Un buen programa para asimilar los propósitos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Predisposición</a:t>
            </a:r>
            <a:r>
              <a:rPr lang="en-US" sz="9600" dirty="0">
                <a:latin typeface="Century Gothic" panose="020B0502020202020204" pitchFamily="34" charset="0"/>
              </a:rPr>
              <a:t> 2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41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073008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P2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081120" cy="4116115"/>
          </a:xfrm>
        </p:spPr>
        <p:txBody>
          <a:bodyPr>
            <a:normAutofit fontScale="92500" lnSpcReduction="1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Empiezan a mostrar más disposición</a:t>
            </a:r>
          </a:p>
          <a:p>
            <a:r>
              <a:rPr lang="es-MX" dirty="0">
                <a:latin typeface="Century Gothic" panose="020B0502020202020204" pitchFamily="34" charset="0"/>
              </a:rPr>
              <a:t>Tareas específicas y creativas</a:t>
            </a:r>
          </a:p>
          <a:p>
            <a:r>
              <a:rPr lang="es-MX" dirty="0">
                <a:latin typeface="Century Gothic" panose="020B0502020202020204" pitchFamily="34" charset="0"/>
              </a:rPr>
              <a:t>Afirmación positiva</a:t>
            </a:r>
          </a:p>
          <a:p>
            <a:r>
              <a:rPr lang="es-MX" dirty="0">
                <a:latin typeface="Century Gothic" panose="020B0502020202020204" pitchFamily="34" charset="0"/>
              </a:rPr>
              <a:t>No tanta habilidad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Están involucrándose</a:t>
            </a:r>
          </a:p>
          <a:p>
            <a:r>
              <a:rPr lang="es-MX" dirty="0">
                <a:latin typeface="Century Gothic" panose="020B0502020202020204" pitchFamily="34" charset="0"/>
              </a:rPr>
              <a:t>Atentos al programa y a relaciones</a:t>
            </a:r>
          </a:p>
        </p:txBody>
      </p:sp>
    </p:spTree>
    <p:extLst>
      <p:ext uri="{BB962C8B-B14F-4D97-AF65-F5344CB8AC3E}">
        <p14:creationId xmlns:p14="http://schemas.microsoft.com/office/powerpoint/2010/main" val="535165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Predisposición</a:t>
            </a:r>
            <a:r>
              <a:rPr lang="en-US" sz="9600" dirty="0">
                <a:latin typeface="Century Gothic" panose="020B0502020202020204" pitchFamily="34" charset="0"/>
              </a:rPr>
              <a:t> 3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94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76261</TotalTime>
  <Words>202</Words>
  <Application>Microsoft Office PowerPoint</Application>
  <PresentationFormat>Panorámica</PresentationFormat>
  <Paragraphs>59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Predisposión: la disposición que alguien para hacer algo. Habilidades, deseo, madurez</vt:lpstr>
      <vt:lpstr>Nivel de Predisposición</vt:lpstr>
      <vt:lpstr>Presentación de PowerPoint</vt:lpstr>
      <vt:lpstr>P1</vt:lpstr>
      <vt:lpstr>Presentación de PowerPoint</vt:lpstr>
      <vt:lpstr>P2</vt:lpstr>
      <vt:lpstr>Presentación de PowerPoint</vt:lpstr>
      <vt:lpstr>P3</vt:lpstr>
      <vt:lpstr>Presentación de PowerPoint</vt:lpstr>
      <vt:lpstr>P4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115</cp:revision>
  <dcterms:created xsi:type="dcterms:W3CDTF">2011-05-09T14:18:21Z</dcterms:created>
  <dcterms:modified xsi:type="dcterms:W3CDTF">2021-10-16T22:43:53Z</dcterms:modified>
  <cp:category>Templates</cp:category>
</cp:coreProperties>
</file>