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3"/>
  </p:notesMasterIdLst>
  <p:sldIdLst>
    <p:sldId id="540" r:id="rId2"/>
    <p:sldId id="541" r:id="rId3"/>
    <p:sldId id="542" r:id="rId4"/>
    <p:sldId id="543" r:id="rId5"/>
    <p:sldId id="555" r:id="rId6"/>
    <p:sldId id="544" r:id="rId7"/>
    <p:sldId id="549" r:id="rId8"/>
    <p:sldId id="565" r:id="rId9"/>
    <p:sldId id="548" r:id="rId10"/>
    <p:sldId id="547" r:id="rId11"/>
    <p:sldId id="550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3EDD3-A321-4FF0-99BD-D68D4F56725F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-ya3diIPXAhVFSCYKHSwVDl8QjRwIBw&amp;url=https://funzine.hu/en/2017/06/22/culture/know-saint-johns-eve-around-world/&amp;psig=AOvVaw0hA82pCObFCGBS0P84UlJv&amp;ust=150872075172692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40766" y="1412776"/>
            <a:ext cx="820769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8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Dio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de Diaconisa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059">
            <a:off x="3992262" y="1779130"/>
            <a:ext cx="2463263" cy="3754276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4967142" flipV="1">
            <a:off x="781621" y="23737"/>
            <a:ext cx="1607893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1412776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Hechos 8:4; 22:4</a:t>
            </a:r>
          </a:p>
          <a:p>
            <a:pPr algn="r"/>
            <a:endParaRPr lang="es-MX" sz="4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  <p:pic>
        <p:nvPicPr>
          <p:cNvPr id="6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276872"/>
            <a:ext cx="180376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8, Lección 1. TAREA #1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792088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1 y 2 Timoteo.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una lista de las cualidades y las responsabilidades de los siervos de Dios. Y definir qué puede aplicarse al ministerio de la diaconisa.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15394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3501008"/>
            <a:ext cx="5532140" cy="3068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6" y="188640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Definición y Descripción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6" y="188640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Definición y Descripción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1520" y="1196752"/>
            <a:ext cx="8748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2400" b="1" dirty="0" smtClean="0">
                <a:latin typeface="Arial Black" pitchFamily="34" charset="0"/>
              </a:rPr>
              <a:t> Mujer </a:t>
            </a:r>
          </a:p>
          <a:p>
            <a:r>
              <a:rPr lang="es-MX" sz="2400" b="1" dirty="0" smtClean="0">
                <a:latin typeface="Arial Black" pitchFamily="34" charset="0"/>
              </a:rPr>
              <a:t>	Creada Caída Extraña Salva Sabia Preparada</a:t>
            </a:r>
          </a:p>
          <a:p>
            <a:endParaRPr lang="es-MX" sz="2400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latin typeface="Arial Black" pitchFamily="34" charset="0"/>
              </a:rPr>
              <a:t> Mujer </a:t>
            </a:r>
          </a:p>
          <a:p>
            <a:r>
              <a:rPr lang="es-MX" sz="2400" b="1" dirty="0" smtClean="0">
                <a:latin typeface="Arial Black" pitchFamily="34" charset="0"/>
              </a:rPr>
              <a:t>	Dignificada por Jesús…. …sirvió y confió</a:t>
            </a:r>
          </a:p>
          <a:p>
            <a:endParaRPr lang="es-MX" sz="2400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latin typeface="Arial Black" pitchFamily="34" charset="0"/>
              </a:rPr>
              <a:t>Mujer</a:t>
            </a:r>
          </a:p>
          <a:p>
            <a:r>
              <a:rPr lang="es-MX" sz="2400" b="1" dirty="0" smtClean="0">
                <a:latin typeface="Arial Black" pitchFamily="34" charset="0"/>
              </a:rPr>
              <a:t>	Llamada por Espíritu Santo…</a:t>
            </a:r>
          </a:p>
          <a:p>
            <a:r>
              <a:rPr lang="es-MX" sz="2400" b="1" dirty="0" smtClean="0">
                <a:latin typeface="Arial Black" pitchFamily="34" charset="0"/>
              </a:rPr>
              <a:t>	…a la Iglesia, a su llenura, al ministerio. </a:t>
            </a:r>
          </a:p>
          <a:p>
            <a:endParaRPr lang="es-MX" sz="2400" b="1" dirty="0" smtClean="0">
              <a:latin typeface="Arial Black" pitchFamily="34" charset="0"/>
            </a:endParaRPr>
          </a:p>
          <a:p>
            <a:r>
              <a:rPr lang="es-MX" sz="2400" b="1" i="1" dirty="0" smtClean="0">
                <a:latin typeface="Arial Black" pitchFamily="34" charset="0"/>
              </a:rPr>
              <a:t>MINISTERIO…</a:t>
            </a:r>
            <a:endParaRPr lang="es-MX" sz="2400" b="1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1979712" y="1484784"/>
            <a:ext cx="4608512" cy="280076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s-MX" sz="4400" b="1" dirty="0" smtClean="0"/>
          </a:p>
          <a:p>
            <a:pPr algn="ctr"/>
            <a:r>
              <a:rPr lang="es-MX" sz="4400" b="1" dirty="0" smtClean="0"/>
              <a:t>¿Cuántas Necesidades?</a:t>
            </a:r>
          </a:p>
          <a:p>
            <a:pPr algn="ctr"/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842493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l-GR" sz="8800" dirty="0" smtClean="0"/>
              <a:t>Διάκονος</a:t>
            </a:r>
            <a:endParaRPr lang="es-MX" sz="8800" dirty="0" smtClean="0"/>
          </a:p>
          <a:p>
            <a:pPr algn="ctr"/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Siervo, mesero, sirviente, administrador, asistente, mandadero, comisionado, mensajero, encargado…</a:t>
            </a:r>
          </a:p>
          <a:p>
            <a:pPr algn="ctr"/>
            <a:endParaRPr lang="es-MX" sz="3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3600" dirty="0" smtClean="0">
                <a:latin typeface="Arial Black" pitchFamily="34" charset="0"/>
              </a:rPr>
              <a:t>Posición Jerárquica: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Nunca el primero al mando</a:t>
            </a:r>
            <a:endParaRPr lang="es-MX" sz="40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lecha curvada hacia la izquierda"/>
          <p:cNvSpPr/>
          <p:nvPr/>
        </p:nvSpPr>
        <p:spPr>
          <a:xfrm rot="14967142" flipV="1">
            <a:off x="781621" y="23737"/>
            <a:ext cx="1607893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628800"/>
            <a:ext cx="842493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Hechos 6</a:t>
            </a:r>
          </a:p>
          <a:p>
            <a:pPr algn="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Romanos 16</a:t>
            </a:r>
          </a:p>
          <a:p>
            <a:pPr algn="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76872"/>
            <a:ext cx="180376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539552" y="0"/>
            <a:ext cx="7146507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Diáconos y Diaconisas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Flecha curvada hacia abajo"/>
          <p:cNvSpPr/>
          <p:nvPr/>
        </p:nvSpPr>
        <p:spPr>
          <a:xfrm>
            <a:off x="4716016" y="2852936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Flecha curvada hacia abajo"/>
          <p:cNvSpPr/>
          <p:nvPr/>
        </p:nvSpPr>
        <p:spPr>
          <a:xfrm>
            <a:off x="5724128" y="2780928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bajo"/>
          <p:cNvSpPr/>
          <p:nvPr/>
        </p:nvSpPr>
        <p:spPr>
          <a:xfrm>
            <a:off x="3851920" y="2780928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6" name="25 Flecha curvada hacia abajo"/>
          <p:cNvSpPr/>
          <p:nvPr/>
        </p:nvSpPr>
        <p:spPr>
          <a:xfrm>
            <a:off x="6732240" y="2852936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2" name="31 Flecha abajo"/>
          <p:cNvSpPr/>
          <p:nvPr/>
        </p:nvSpPr>
        <p:spPr>
          <a:xfrm rot="16200000">
            <a:off x="6444208" y="3501008"/>
            <a:ext cx="360040" cy="4248472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CuadroTexto"/>
          <p:cNvSpPr txBox="1"/>
          <p:nvPr/>
        </p:nvSpPr>
        <p:spPr>
          <a:xfrm>
            <a:off x="4644008" y="551723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36" name="35 Flecha abajo"/>
          <p:cNvSpPr/>
          <p:nvPr/>
        </p:nvSpPr>
        <p:spPr>
          <a:xfrm rot="10800000">
            <a:off x="4355976" y="908720"/>
            <a:ext cx="467544" cy="4752528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CuadroTexto"/>
          <p:cNvSpPr txBox="1"/>
          <p:nvPr/>
        </p:nvSpPr>
        <p:spPr>
          <a:xfrm rot="16200000">
            <a:off x="2724473" y="4412433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842493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l-GR" sz="8800" dirty="0" smtClean="0"/>
              <a:t>Διάκονος</a:t>
            </a:r>
            <a:endParaRPr lang="es-MX" sz="8800" dirty="0" smtClean="0"/>
          </a:p>
          <a:p>
            <a:pPr algn="ctr"/>
            <a:endParaRPr lang="es-MX" sz="500" dirty="0" smtClean="0"/>
          </a:p>
          <a:p>
            <a:pPr algn="ctr"/>
            <a:r>
              <a:rPr lang="es-MX" sz="500" dirty="0" smtClean="0"/>
              <a:t>(</a:t>
            </a:r>
          </a:p>
          <a:p>
            <a:pPr algn="ctr"/>
            <a:endParaRPr lang="es-MX" sz="500" dirty="0" smtClean="0"/>
          </a:p>
          <a:p>
            <a:pPr algn="ctr"/>
            <a:endParaRPr lang="es-MX" sz="500" dirty="0" smtClean="0"/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Mismo Fruto Espiritual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Diferente Ministerio Espiritual</a:t>
            </a:r>
          </a:p>
          <a:p>
            <a:pPr algn="ctr"/>
            <a:endParaRPr lang="es-MX" sz="3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3600" dirty="0" smtClean="0">
                <a:latin typeface="Arial Black" pitchFamily="34" charset="0"/>
              </a:rPr>
              <a:t>Posición Jerárquica: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Nunca el primero al mando</a:t>
            </a:r>
            <a:endParaRPr lang="es-MX" sz="40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476672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364088" y="278092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328" y="764704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4211960" y="836712"/>
            <a:ext cx="34145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6000" b="1" dirty="0" smtClean="0"/>
          </a:p>
          <a:p>
            <a:pPr algn="ctr"/>
            <a:r>
              <a:rPr lang="es-MX" sz="6000" b="1" dirty="0" smtClean="0"/>
              <a:t>Diaconisa</a:t>
            </a:r>
          </a:p>
          <a:p>
            <a:endParaRPr lang="es-MX" sz="6000" b="1" dirty="0" smtClean="0"/>
          </a:p>
          <a:p>
            <a:endParaRPr lang="es-MX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5258</TotalTime>
  <Words>290</Words>
  <Application>Microsoft Office PowerPoint</Application>
  <PresentationFormat>Presentación en pantalla (4:3)</PresentationFormat>
  <Paragraphs>111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2017-11-27T19:23:02Z</dcterms:modified>
</cp:coreProperties>
</file>