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63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-840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6592-5848-48FE-BCBF-B89E7F43C3F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391C4-895A-4D02-8E06-2B611FB5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91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6592-5848-48FE-BCBF-B89E7F43C3F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391C4-895A-4D02-8E06-2B611FB5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6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6592-5848-48FE-BCBF-B89E7F43C3F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391C4-895A-4D02-8E06-2B611FB5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677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6592-5848-48FE-BCBF-B89E7F43C3F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391C4-895A-4D02-8E06-2B611FB5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39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6592-5848-48FE-BCBF-B89E7F43C3F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391C4-895A-4D02-8E06-2B611FB5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86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6592-5848-48FE-BCBF-B89E7F43C3F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391C4-895A-4D02-8E06-2B611FB5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2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6592-5848-48FE-BCBF-B89E7F43C3F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391C4-895A-4D02-8E06-2B611FB5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81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6592-5848-48FE-BCBF-B89E7F43C3F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391C4-895A-4D02-8E06-2B611FB5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544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6592-5848-48FE-BCBF-B89E7F43C3F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391C4-895A-4D02-8E06-2B611FB5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98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6592-5848-48FE-BCBF-B89E7F43C3F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391C4-895A-4D02-8E06-2B611FB5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04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6592-5848-48FE-BCBF-B89E7F43C3F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391C4-895A-4D02-8E06-2B611FB5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08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E6592-5848-48FE-BCBF-B89E7F43C3F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391C4-895A-4D02-8E06-2B611FB5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759" y="-25399"/>
            <a:ext cx="6117022" cy="2387600"/>
          </a:xfrm>
        </p:spPr>
        <p:txBody>
          <a:bodyPr/>
          <a:lstStyle/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9 Children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041" y="2625598"/>
            <a:ext cx="8773511" cy="3998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283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10152"/>
            <a:ext cx="10515600" cy="3037488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Investments for the future</a:t>
            </a:r>
            <a:br>
              <a:rPr 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5400" i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potestas</a:t>
            </a:r>
            <a:r>
              <a:rPr lang="en-US" sz="5400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en-US" sz="5400" i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tutela</a:t>
            </a:r>
            <a:r>
              <a:rPr lang="en-US" sz="5400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en-US" sz="5400" i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mancipio</a:t>
            </a:r>
            <a:endParaRPr lang="en-US" sz="5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4950371"/>
            <a:ext cx="10515600" cy="70419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62" y="323083"/>
            <a:ext cx="4451464" cy="331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751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Their toys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16" y="2067363"/>
            <a:ext cx="5801784" cy="4351338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1614" y="328447"/>
            <a:ext cx="5749159" cy="431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93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Education and socialization male/female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053971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4400" dirty="0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 clear Christian curriculum </a:t>
            </a:r>
          </a:p>
          <a:p>
            <a:pPr marL="0" indent="0">
              <a:buNone/>
            </a:pPr>
            <a:r>
              <a:rPr lang="en-US" sz="4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  <a:r>
              <a:rPr 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	</a:t>
            </a:r>
            <a:r>
              <a:rPr lang="en-US" sz="4400" dirty="0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until the 4</a:t>
            </a:r>
            <a:r>
              <a:rPr lang="en-US" sz="4400" baseline="30000" dirty="0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</a:t>
            </a:r>
            <a:r>
              <a:rPr lang="en-US" sz="4400" dirty="0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century</a:t>
            </a:r>
          </a:p>
          <a:p>
            <a:endParaRPr lang="en-US" sz="4400" dirty="0" smtClean="0"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4400" dirty="0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Gradual evolution from Homer and 				Virgil to Scripture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790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1493</TotalTime>
  <Words>14</Words>
  <Application>Microsoft Macintosh PowerPoint</Application>
  <PresentationFormat>Custom</PresentationFormat>
  <Paragraphs>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9 Children</vt:lpstr>
      <vt:lpstr>Investments for the future  potestas, tutela, mancipio</vt:lpstr>
      <vt:lpstr>Their toys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 Children</dc:title>
  <dc:creator>losiek</dc:creator>
  <cp:lastModifiedBy>Wally</cp:lastModifiedBy>
  <cp:revision>6</cp:revision>
  <dcterms:created xsi:type="dcterms:W3CDTF">2019-05-10T20:48:25Z</dcterms:created>
  <dcterms:modified xsi:type="dcterms:W3CDTF">2019-05-15T12:17:16Z</dcterms:modified>
</cp:coreProperties>
</file>