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6" r:id="rId2"/>
    <p:sldId id="297" r:id="rId3"/>
    <p:sldId id="271" r:id="rId4"/>
    <p:sldId id="285" r:id="rId5"/>
    <p:sldId id="286" r:id="rId6"/>
    <p:sldId id="287" r:id="rId7"/>
    <p:sldId id="288" r:id="rId8"/>
    <p:sldId id="289" r:id="rId9"/>
    <p:sldId id="290" r:id="rId10"/>
    <p:sldId id="298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92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62302F4C-FB3A-074D-B778-A716A27B07F9}" type="datetimeFigureOut">
              <a:rPr lang="en-US" smtClean="0"/>
              <a:t>4/30/20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936044" cy="1752600"/>
          </a:xfrm>
        </p:spPr>
        <p:txBody>
          <a:bodyPr>
            <a:normAutofit/>
          </a:bodyPr>
          <a:lstStyle/>
          <a:p>
            <a:r>
              <a:rPr lang="en-US" sz="3200" dirty="0"/>
              <a:t>The great things we learned from our mothers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5389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/>
            </a:r>
            <a:br>
              <a:rPr lang="en-US" sz="3600" dirty="0"/>
            </a:br>
            <a:r>
              <a:rPr lang="en-US" sz="3600" b="1" dirty="0" smtClean="0"/>
              <a:t>Taking control of your parenting</a:t>
            </a:r>
            <a:br>
              <a:rPr lang="en-US" sz="3600" b="1" dirty="0" smtClean="0"/>
            </a:br>
            <a:r>
              <a:rPr lang="en-US" sz="3600" b="1" dirty="0" smtClean="0"/>
              <a:t>Part 10</a:t>
            </a:r>
            <a:r>
              <a:rPr lang="en-US" sz="3600" b="1" smtClean="0"/>
              <a:t/>
            </a:r>
            <a:br>
              <a:rPr lang="en-US" sz="3600" b="1" smtClean="0"/>
            </a:br>
            <a:r>
              <a:rPr lang="en-US" cap="none" spc="30" smtClean="0">
                <a:solidFill>
                  <a:srgbClr val="DC9E1F"/>
                </a:solidFill>
                <a:ea typeface="+mn-ea"/>
                <a:cs typeface="+mn-cs"/>
              </a:rPr>
              <a:t>Steve </a:t>
            </a:r>
            <a:r>
              <a:rPr lang="en-US" cap="none" spc="30" dirty="0" smtClean="0">
                <a:solidFill>
                  <a:srgbClr val="DC9E1F"/>
                </a:solidFill>
                <a:ea typeface="+mn-ea"/>
                <a:cs typeface="+mn-cs"/>
              </a:rPr>
              <a:t>Elzinga</a:t>
            </a:r>
            <a:r>
              <a:rPr lang="en-US" dirty="0"/>
              <a:t/>
            </a:r>
            <a:br>
              <a:rPr lang="en-US" dirty="0"/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50087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510" y="406766"/>
            <a:ext cx="7924800" cy="1143000"/>
          </a:xfrm>
        </p:spPr>
        <p:txBody>
          <a:bodyPr>
            <a:normAutofit/>
          </a:bodyPr>
          <a:lstStyle/>
          <a:p>
            <a:pPr marL="0" indent="0" algn="l"/>
            <a:r>
              <a:rPr lang="en-US" sz="3200" b="1" dirty="0"/>
              <a:t>HONORARY words of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response to </a:t>
            </a:r>
            <a:r>
              <a:rPr lang="en-US" sz="3200" b="1" dirty="0"/>
              <a:t>mothers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93653" y="2515227"/>
            <a:ext cx="7473657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Proverbs </a:t>
            </a:r>
            <a:r>
              <a:rPr lang="en-US" sz="2800" dirty="0"/>
              <a:t>31:10,28-</a:t>
            </a:r>
            <a:r>
              <a:rPr lang="en-US" sz="2800" dirty="0">
                <a:solidFill>
                  <a:srgbClr val="C4BEA9"/>
                </a:solidFill>
              </a:rPr>
              <a:t>29 </a:t>
            </a:r>
            <a:r>
              <a:rPr lang="en-US" sz="2800" i="1" dirty="0">
                <a:solidFill>
                  <a:srgbClr val="C4BEA9"/>
                </a:solidFill>
              </a:rPr>
              <a:t>A wife of noble character who </a:t>
            </a:r>
            <a:r>
              <a:rPr lang="en-US" sz="2800" i="1" dirty="0" smtClean="0">
                <a:solidFill>
                  <a:srgbClr val="C4BEA9"/>
                </a:solidFill>
              </a:rPr>
              <a:t>can find</a:t>
            </a:r>
            <a:r>
              <a:rPr lang="en-US" sz="2800" i="1" dirty="0">
                <a:solidFill>
                  <a:srgbClr val="C4BEA9"/>
                </a:solidFill>
              </a:rPr>
              <a:t>? She is worth far more than rubies. Her children </a:t>
            </a:r>
            <a:r>
              <a:rPr lang="en-US" sz="2800" i="1" dirty="0" smtClean="0">
                <a:solidFill>
                  <a:srgbClr val="C4BEA9"/>
                </a:solidFill>
              </a:rPr>
              <a:t>arise and </a:t>
            </a:r>
            <a:r>
              <a:rPr lang="en-US" sz="2800" i="1" dirty="0">
                <a:solidFill>
                  <a:srgbClr val="C4BEA9"/>
                </a:solidFill>
              </a:rPr>
              <a:t>call her blessed; her husband also, and he praises her</a:t>
            </a:r>
            <a:r>
              <a:rPr lang="en-US" sz="2800" i="1" dirty="0" smtClean="0">
                <a:solidFill>
                  <a:srgbClr val="C4BEA9"/>
                </a:solidFill>
              </a:rPr>
              <a:t>: “</a:t>
            </a:r>
            <a:r>
              <a:rPr lang="en-US" sz="2800" i="1" dirty="0">
                <a:solidFill>
                  <a:srgbClr val="C4BEA9"/>
                </a:solidFill>
              </a:rPr>
              <a:t>Many women do noble things, but you surpass them all.</a:t>
            </a:r>
            <a:r>
              <a:rPr lang="en-US" sz="2800" i="1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59735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6690" y="2196466"/>
            <a:ext cx="7924800" cy="1143000"/>
          </a:xfrm>
        </p:spPr>
        <p:txBody>
          <a:bodyPr>
            <a:normAutofit/>
          </a:bodyPr>
          <a:lstStyle/>
          <a:p>
            <a:pPr marL="0" indent="0" algn="l"/>
            <a:r>
              <a:rPr lang="en-US" sz="32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EXTRAORDINARY things that we learned from mothers?</a:t>
            </a:r>
          </a:p>
        </p:txBody>
      </p:sp>
    </p:spTree>
    <p:extLst>
      <p:ext uri="{BB962C8B-B14F-4D97-AF65-F5344CB8AC3E}">
        <p14:creationId xmlns:p14="http://schemas.microsoft.com/office/powerpoint/2010/main" val="4185337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889" y="649546"/>
            <a:ext cx="8183511" cy="1143000"/>
          </a:xfrm>
        </p:spPr>
        <p:txBody>
          <a:bodyPr>
            <a:normAutofit/>
          </a:bodyPr>
          <a:lstStyle/>
          <a:p>
            <a:pPr marL="0" indent="0" algn="l"/>
            <a:r>
              <a:rPr lang="en-US" sz="3200" b="1" dirty="0"/>
              <a:t>1. We learned to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have compassion</a:t>
            </a:r>
            <a:endParaRPr lang="en-US" sz="32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09600" y="2302085"/>
            <a:ext cx="79248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Isaiah </a:t>
            </a:r>
            <a:r>
              <a:rPr lang="en-US" sz="2800" dirty="0"/>
              <a:t>49:15 (NIV</a:t>
            </a:r>
            <a:r>
              <a:rPr lang="en-US" sz="2800" dirty="0">
                <a:solidFill>
                  <a:srgbClr val="C4BEA9"/>
                </a:solidFill>
              </a:rPr>
              <a:t>) </a:t>
            </a:r>
            <a:r>
              <a:rPr lang="en-US" sz="2800" i="1" dirty="0">
                <a:solidFill>
                  <a:srgbClr val="C4BEA9"/>
                </a:solidFill>
              </a:rPr>
              <a:t>Can a mother forget the baby at </a:t>
            </a:r>
            <a:r>
              <a:rPr lang="en-US" sz="2800" i="1" dirty="0" smtClean="0">
                <a:solidFill>
                  <a:srgbClr val="C4BEA9"/>
                </a:solidFill>
              </a:rPr>
              <a:t>her breast </a:t>
            </a:r>
            <a:r>
              <a:rPr lang="en-US" sz="2800" i="1" dirty="0">
                <a:solidFill>
                  <a:srgbClr val="C4BEA9"/>
                </a:solidFill>
              </a:rPr>
              <a:t>and have no compassion on the child she </a:t>
            </a:r>
            <a:r>
              <a:rPr lang="en-US" sz="2800" i="1" dirty="0" smtClean="0">
                <a:solidFill>
                  <a:srgbClr val="C4BEA9"/>
                </a:solidFill>
              </a:rPr>
              <a:t>has borne</a:t>
            </a:r>
            <a:r>
              <a:rPr lang="en-US" sz="2800" i="1" dirty="0">
                <a:solidFill>
                  <a:srgbClr val="C4BEA9"/>
                </a:solidFill>
              </a:rPr>
              <a:t>? Though she may forget, I will not forget you</a:t>
            </a:r>
            <a:r>
              <a:rPr lang="en-US" sz="2800" i="1" dirty="0" smtClean="0">
                <a:solidFill>
                  <a:srgbClr val="C4BEA9"/>
                </a:solidFill>
              </a:rPr>
              <a:t>!  </a:t>
            </a:r>
            <a:endParaRPr lang="en-US" sz="2800" i="1" dirty="0">
              <a:solidFill>
                <a:srgbClr val="C4BEA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572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547" y="471869"/>
            <a:ext cx="7924800" cy="1143000"/>
          </a:xfrm>
        </p:spPr>
        <p:txBody>
          <a:bodyPr>
            <a:normAutofit/>
          </a:bodyPr>
          <a:lstStyle/>
          <a:p>
            <a:pPr marL="0" indent="0" algn="l"/>
            <a:r>
              <a:rPr lang="en-US" sz="3200" b="1" dirty="0"/>
              <a:t>2. We learned to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be caring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2375198"/>
            <a:ext cx="8229600" cy="48170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 smtClean="0"/>
              <a:t>1 </a:t>
            </a:r>
            <a:r>
              <a:rPr lang="en-US" sz="3000" dirty="0"/>
              <a:t>Thessalonians 2:7-8 (NLT) </a:t>
            </a:r>
            <a:r>
              <a:rPr lang="en-US" sz="3000" i="1" dirty="0">
                <a:solidFill>
                  <a:srgbClr val="C4BEA9"/>
                </a:solidFill>
              </a:rPr>
              <a:t>As apostles of Christ </a:t>
            </a:r>
            <a:r>
              <a:rPr lang="en-US" sz="3000" i="1" dirty="0" smtClean="0">
                <a:solidFill>
                  <a:srgbClr val="C4BEA9"/>
                </a:solidFill>
              </a:rPr>
              <a:t>we certainly </a:t>
            </a:r>
            <a:r>
              <a:rPr lang="en-US" sz="3000" i="1" dirty="0">
                <a:solidFill>
                  <a:srgbClr val="C4BEA9"/>
                </a:solidFill>
              </a:rPr>
              <a:t>had a right to make some demands of you, </a:t>
            </a:r>
            <a:r>
              <a:rPr lang="en-US" sz="3000" i="1" dirty="0" smtClean="0">
                <a:solidFill>
                  <a:srgbClr val="C4BEA9"/>
                </a:solidFill>
              </a:rPr>
              <a:t>but instead </a:t>
            </a:r>
            <a:r>
              <a:rPr lang="en-US" sz="3000" i="1" dirty="0">
                <a:solidFill>
                  <a:srgbClr val="C4BEA9"/>
                </a:solidFill>
              </a:rPr>
              <a:t>we were like children among you. Or we </a:t>
            </a:r>
            <a:r>
              <a:rPr lang="en-US" sz="3000" i="1" dirty="0" smtClean="0">
                <a:solidFill>
                  <a:srgbClr val="C4BEA9"/>
                </a:solidFill>
              </a:rPr>
              <a:t>were like </a:t>
            </a:r>
            <a:r>
              <a:rPr lang="en-US" sz="3000" i="1" dirty="0">
                <a:solidFill>
                  <a:srgbClr val="C4BEA9"/>
                </a:solidFill>
              </a:rPr>
              <a:t>a mother feeding and caring for her own </a:t>
            </a:r>
            <a:r>
              <a:rPr lang="en-US" sz="3000" i="1" dirty="0" smtClean="0">
                <a:solidFill>
                  <a:srgbClr val="C4BEA9"/>
                </a:solidFill>
              </a:rPr>
              <a:t>children. We </a:t>
            </a:r>
            <a:r>
              <a:rPr lang="en-US" sz="3000" i="1" dirty="0">
                <a:solidFill>
                  <a:srgbClr val="C4BEA9"/>
                </a:solidFill>
              </a:rPr>
              <a:t>loved you so much that we shared with you not </a:t>
            </a:r>
            <a:r>
              <a:rPr lang="en-US" sz="3000" i="1" dirty="0" smtClean="0">
                <a:solidFill>
                  <a:srgbClr val="C4BEA9"/>
                </a:solidFill>
              </a:rPr>
              <a:t>only God’s </a:t>
            </a:r>
            <a:r>
              <a:rPr lang="en-US" sz="3000" i="1" dirty="0">
                <a:solidFill>
                  <a:srgbClr val="C4BEA9"/>
                </a:solidFill>
              </a:rPr>
              <a:t>Good News but our own lives, too. </a:t>
            </a:r>
          </a:p>
        </p:txBody>
      </p:sp>
    </p:spTree>
    <p:extLst>
      <p:ext uri="{BB962C8B-B14F-4D97-AF65-F5344CB8AC3E}">
        <p14:creationId xmlns:p14="http://schemas.microsoft.com/office/powerpoint/2010/main" val="2283651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547" y="358832"/>
            <a:ext cx="7924800" cy="1143000"/>
          </a:xfrm>
        </p:spPr>
        <p:txBody>
          <a:bodyPr>
            <a:normAutofit/>
          </a:bodyPr>
          <a:lstStyle/>
          <a:p>
            <a:pPr marL="0" indent="0" algn="l"/>
            <a:r>
              <a:rPr lang="en-US" sz="3200" b="1" dirty="0"/>
              <a:t>3. I learned to be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independent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74417" y="2803431"/>
            <a:ext cx="8229600" cy="48170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Genesis </a:t>
            </a:r>
            <a:r>
              <a:rPr lang="en-US" sz="2800" dirty="0"/>
              <a:t>2:24 (NIV) </a:t>
            </a:r>
            <a:r>
              <a:rPr lang="en-US" sz="2800" i="1" dirty="0">
                <a:solidFill>
                  <a:srgbClr val="C4BEA9"/>
                </a:solidFill>
              </a:rPr>
              <a:t>That is why a man leaves his </a:t>
            </a:r>
            <a:r>
              <a:rPr lang="en-US" sz="2800" i="1" dirty="0" smtClean="0">
                <a:solidFill>
                  <a:srgbClr val="C4BEA9"/>
                </a:solidFill>
              </a:rPr>
              <a:t>father and </a:t>
            </a:r>
            <a:r>
              <a:rPr lang="en-US" sz="2800" i="1" dirty="0">
                <a:solidFill>
                  <a:srgbClr val="C4BEA9"/>
                </a:solidFill>
              </a:rPr>
              <a:t>mother and is united to his wife, and they </a:t>
            </a:r>
            <a:r>
              <a:rPr lang="en-US" sz="2800" i="1" dirty="0" smtClean="0">
                <a:solidFill>
                  <a:srgbClr val="C4BEA9"/>
                </a:solidFill>
              </a:rPr>
              <a:t>become one </a:t>
            </a:r>
            <a:r>
              <a:rPr lang="en-US" sz="2800" i="1" dirty="0">
                <a:solidFill>
                  <a:srgbClr val="C4BEA9"/>
                </a:solidFill>
              </a:rPr>
              <a:t>flesh.</a:t>
            </a:r>
          </a:p>
        </p:txBody>
      </p:sp>
    </p:spTree>
    <p:extLst>
      <p:ext uri="{BB962C8B-B14F-4D97-AF65-F5344CB8AC3E}">
        <p14:creationId xmlns:p14="http://schemas.microsoft.com/office/powerpoint/2010/main" val="65086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092" y="354888"/>
            <a:ext cx="79248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/>
              <a:t>4. We learned to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be interdependent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2505131"/>
            <a:ext cx="79248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John </a:t>
            </a:r>
            <a:r>
              <a:rPr lang="en-US" sz="2800" dirty="0"/>
              <a:t>19:26-27 (NIV) </a:t>
            </a:r>
            <a:r>
              <a:rPr lang="en-US" sz="2800" i="1" dirty="0">
                <a:solidFill>
                  <a:srgbClr val="C4BEA9"/>
                </a:solidFill>
              </a:rPr>
              <a:t>When Jesus saw his mother there</a:t>
            </a:r>
            <a:r>
              <a:rPr lang="en-US" sz="2800" i="1" dirty="0" smtClean="0">
                <a:solidFill>
                  <a:srgbClr val="C4BEA9"/>
                </a:solidFill>
              </a:rPr>
              <a:t>, and </a:t>
            </a:r>
            <a:r>
              <a:rPr lang="en-US" sz="2800" i="1" dirty="0">
                <a:solidFill>
                  <a:srgbClr val="C4BEA9"/>
                </a:solidFill>
              </a:rPr>
              <a:t>the disciple whom he loved standing nearby, he </a:t>
            </a:r>
            <a:r>
              <a:rPr lang="en-US" sz="2800" i="1" dirty="0" smtClean="0">
                <a:solidFill>
                  <a:srgbClr val="C4BEA9"/>
                </a:solidFill>
              </a:rPr>
              <a:t>said to </a:t>
            </a:r>
            <a:r>
              <a:rPr lang="en-US" sz="2800" i="1" dirty="0">
                <a:solidFill>
                  <a:srgbClr val="C4BEA9"/>
                </a:solidFill>
              </a:rPr>
              <a:t>her, “Woman, here is your son,” and to the disciple</a:t>
            </a:r>
            <a:r>
              <a:rPr lang="en-US" sz="2800" i="1" dirty="0" smtClean="0">
                <a:solidFill>
                  <a:srgbClr val="C4BEA9"/>
                </a:solidFill>
              </a:rPr>
              <a:t>, “</a:t>
            </a:r>
            <a:r>
              <a:rPr lang="en-US" sz="2800" i="1" dirty="0">
                <a:solidFill>
                  <a:srgbClr val="C4BEA9"/>
                </a:solidFill>
              </a:rPr>
              <a:t>Here is your mother.” From that time on, this </a:t>
            </a:r>
            <a:r>
              <a:rPr lang="en-US" sz="2800" i="1" dirty="0" smtClean="0">
                <a:solidFill>
                  <a:srgbClr val="C4BEA9"/>
                </a:solidFill>
              </a:rPr>
              <a:t>disciple took </a:t>
            </a:r>
            <a:r>
              <a:rPr lang="en-US" sz="2800" i="1" dirty="0">
                <a:solidFill>
                  <a:srgbClr val="C4BEA9"/>
                </a:solidFill>
              </a:rPr>
              <a:t>her into his home.</a:t>
            </a:r>
          </a:p>
        </p:txBody>
      </p:sp>
    </p:spTree>
    <p:extLst>
      <p:ext uri="{BB962C8B-B14F-4D97-AF65-F5344CB8AC3E}">
        <p14:creationId xmlns:p14="http://schemas.microsoft.com/office/powerpoint/2010/main" val="2068019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420" y="508599"/>
            <a:ext cx="7924800" cy="1143000"/>
          </a:xfrm>
        </p:spPr>
        <p:txBody>
          <a:bodyPr>
            <a:normAutofit/>
          </a:bodyPr>
          <a:lstStyle/>
          <a:p>
            <a:pPr marL="0" indent="0" algn="l"/>
            <a:r>
              <a:rPr lang="en-US" sz="3200" b="1" dirty="0"/>
              <a:t>5. We learned to </a:t>
            </a:r>
            <a:r>
              <a:rPr lang="en-US" sz="3200" b="1" dirty="0" smtClean="0"/>
              <a:t>be</a:t>
            </a:r>
            <a:br>
              <a:rPr lang="en-US" sz="3200" b="1" dirty="0" smtClean="0"/>
            </a:br>
            <a:r>
              <a:rPr lang="en-US" sz="3200" b="1" dirty="0" smtClean="0"/>
              <a:t> dependent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74671" y="2753934"/>
            <a:ext cx="7914009" cy="41040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Ecclesiastes </a:t>
            </a:r>
            <a:r>
              <a:rPr lang="en-US" sz="2800" dirty="0"/>
              <a:t>5:15 (NIV) </a:t>
            </a:r>
            <a:r>
              <a:rPr lang="en-US" sz="2800" i="1" dirty="0">
                <a:solidFill>
                  <a:srgbClr val="C4BEA9"/>
                </a:solidFill>
              </a:rPr>
              <a:t>Everyone comes naked from </a:t>
            </a:r>
            <a:r>
              <a:rPr lang="en-US" sz="2800" i="1" dirty="0" smtClean="0">
                <a:solidFill>
                  <a:srgbClr val="C4BEA9"/>
                </a:solidFill>
              </a:rPr>
              <a:t>their mother’s </a:t>
            </a:r>
            <a:r>
              <a:rPr lang="en-US" sz="2800" i="1" dirty="0">
                <a:solidFill>
                  <a:srgbClr val="C4BEA9"/>
                </a:solidFill>
              </a:rPr>
              <a:t>womb, and as everyone comes, so they </a:t>
            </a:r>
            <a:r>
              <a:rPr lang="en-US" sz="2800" i="1" dirty="0" smtClean="0">
                <a:solidFill>
                  <a:srgbClr val="C4BEA9"/>
                </a:solidFill>
              </a:rPr>
              <a:t>depart. They </a:t>
            </a:r>
            <a:r>
              <a:rPr lang="en-US" sz="2800" i="1" dirty="0">
                <a:solidFill>
                  <a:srgbClr val="C4BEA9"/>
                </a:solidFill>
              </a:rPr>
              <a:t>take nothing from their toil that they can carry in </a:t>
            </a:r>
            <a:r>
              <a:rPr lang="en-US" sz="2800" i="1" dirty="0" smtClean="0">
                <a:solidFill>
                  <a:srgbClr val="C4BEA9"/>
                </a:solidFill>
              </a:rPr>
              <a:t>their hands.</a:t>
            </a:r>
            <a:endParaRPr lang="en-US" sz="2800" i="1" dirty="0">
              <a:solidFill>
                <a:srgbClr val="C4BEA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0477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547" y="-123136"/>
            <a:ext cx="7924800" cy="1143000"/>
          </a:xfrm>
        </p:spPr>
        <p:txBody>
          <a:bodyPr>
            <a:normAutofit/>
          </a:bodyPr>
          <a:lstStyle/>
          <a:p>
            <a:pPr marL="0" indent="0" algn="l"/>
            <a:r>
              <a:rPr lang="en-US" sz="3200" b="1" dirty="0"/>
              <a:t>6. We learned to </a:t>
            </a:r>
            <a:r>
              <a:rPr lang="en-US" sz="3200" b="1" dirty="0" smtClean="0"/>
              <a:t>trust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2419065"/>
            <a:ext cx="7924800" cy="411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Psalm </a:t>
            </a:r>
            <a:r>
              <a:rPr lang="en-US" sz="2800" dirty="0"/>
              <a:t>22:9-10 (NIV) </a:t>
            </a:r>
            <a:r>
              <a:rPr lang="en-US" sz="2800" i="1" dirty="0">
                <a:solidFill>
                  <a:srgbClr val="C4BEA9"/>
                </a:solidFill>
              </a:rPr>
              <a:t>Yet you brought me out of the womb</a:t>
            </a:r>
            <a:r>
              <a:rPr lang="en-US" sz="2800" i="1" dirty="0" smtClean="0">
                <a:solidFill>
                  <a:srgbClr val="C4BEA9"/>
                </a:solidFill>
              </a:rPr>
              <a:t>; you </a:t>
            </a:r>
            <a:r>
              <a:rPr lang="en-US" sz="2800" i="1" dirty="0">
                <a:solidFill>
                  <a:srgbClr val="C4BEA9"/>
                </a:solidFill>
              </a:rPr>
              <a:t>made me trust in you, even at my mother’s </a:t>
            </a:r>
            <a:r>
              <a:rPr lang="en-US" sz="2800" i="1" dirty="0" smtClean="0">
                <a:solidFill>
                  <a:srgbClr val="C4BEA9"/>
                </a:solidFill>
              </a:rPr>
              <a:t>breast. From </a:t>
            </a:r>
            <a:r>
              <a:rPr lang="en-US" sz="2800" i="1" dirty="0">
                <a:solidFill>
                  <a:srgbClr val="C4BEA9"/>
                </a:solidFill>
              </a:rPr>
              <a:t>birth I was cast on you; from my mother’s womb </a:t>
            </a:r>
            <a:r>
              <a:rPr lang="en-US" sz="2800" i="1" dirty="0" smtClean="0">
                <a:solidFill>
                  <a:srgbClr val="C4BEA9"/>
                </a:solidFill>
              </a:rPr>
              <a:t>you have </a:t>
            </a:r>
            <a:r>
              <a:rPr lang="en-US" sz="2800" i="1" dirty="0">
                <a:solidFill>
                  <a:srgbClr val="C4BEA9"/>
                </a:solidFill>
              </a:rPr>
              <a:t>been my God.</a:t>
            </a:r>
          </a:p>
        </p:txBody>
      </p:sp>
    </p:spTree>
    <p:extLst>
      <p:ext uri="{BB962C8B-B14F-4D97-AF65-F5344CB8AC3E}">
        <p14:creationId xmlns:p14="http://schemas.microsoft.com/office/powerpoint/2010/main" val="2145684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547" y="241215"/>
            <a:ext cx="7924800" cy="1542812"/>
          </a:xfrm>
        </p:spPr>
        <p:txBody>
          <a:bodyPr>
            <a:noAutofit/>
          </a:bodyPr>
          <a:lstStyle/>
          <a:p>
            <a:pPr algn="l"/>
            <a:r>
              <a:rPr lang="en-US" sz="3200" b="1" dirty="0" smtClean="0"/>
              <a:t>7. We </a:t>
            </a:r>
            <a:r>
              <a:rPr lang="en-US" sz="3200" b="1" dirty="0"/>
              <a:t>learned to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believe </a:t>
            </a:r>
            <a:r>
              <a:rPr lang="en-US" sz="3200" b="1" dirty="0"/>
              <a:t>we have a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special purpose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91126" y="2256058"/>
            <a:ext cx="8064390" cy="40205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Psalm </a:t>
            </a:r>
            <a:r>
              <a:rPr lang="en-US" sz="2800" dirty="0"/>
              <a:t>139:13-16 (NIV) </a:t>
            </a:r>
            <a:r>
              <a:rPr lang="en-US" sz="2800" i="1" dirty="0">
                <a:solidFill>
                  <a:srgbClr val="C4BEA9"/>
                </a:solidFill>
              </a:rPr>
              <a:t>For you created my inmost being</a:t>
            </a:r>
            <a:r>
              <a:rPr lang="en-US" sz="2800" i="1" dirty="0" smtClean="0">
                <a:solidFill>
                  <a:srgbClr val="C4BEA9"/>
                </a:solidFill>
              </a:rPr>
              <a:t>; you </a:t>
            </a:r>
            <a:r>
              <a:rPr lang="en-US" sz="2800" i="1" dirty="0">
                <a:solidFill>
                  <a:srgbClr val="C4BEA9"/>
                </a:solidFill>
              </a:rPr>
              <a:t>knit me together in my mother’s womb. I praise </a:t>
            </a:r>
            <a:r>
              <a:rPr lang="en-US" sz="2800" i="1" dirty="0" smtClean="0">
                <a:solidFill>
                  <a:srgbClr val="C4BEA9"/>
                </a:solidFill>
              </a:rPr>
              <a:t>you because </a:t>
            </a:r>
            <a:r>
              <a:rPr lang="en-US" sz="2800" i="1" dirty="0">
                <a:solidFill>
                  <a:srgbClr val="C4BEA9"/>
                </a:solidFill>
              </a:rPr>
              <a:t>I am fearfully and wonderfully made; your </a:t>
            </a:r>
            <a:r>
              <a:rPr lang="en-US" sz="2800" i="1" dirty="0" smtClean="0">
                <a:solidFill>
                  <a:srgbClr val="C4BEA9"/>
                </a:solidFill>
              </a:rPr>
              <a:t>works are </a:t>
            </a:r>
            <a:r>
              <a:rPr lang="en-US" sz="2800" i="1" dirty="0">
                <a:solidFill>
                  <a:srgbClr val="C4BEA9"/>
                </a:solidFill>
              </a:rPr>
              <a:t>wonderful, I know that full well My frame was not hidden from you when I was made in the secret place, when I was woven together in the depths of the earth. Your eyes saw my unformed body; all the days ordained for me were written in your book before one of them came to be.</a:t>
            </a:r>
          </a:p>
          <a:p>
            <a:pPr marL="0" indent="0">
              <a:buNone/>
            </a:pPr>
            <a:endParaRPr lang="en-US" sz="2800" i="1" dirty="0">
              <a:solidFill>
                <a:srgbClr val="C4BEA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873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Horizon.thmx</Template>
  <TotalTime>73726</TotalTime>
  <Words>501</Words>
  <Application>Microsoft Macintosh PowerPoint</Application>
  <PresentationFormat>On-screen Show (4:3)</PresentationFormat>
  <Paragraphs>19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Horizon</vt:lpstr>
      <vt:lpstr> Taking control of your parenting Part 10 Steve Elzinga </vt:lpstr>
      <vt:lpstr>EXTRAORDINARY things that we learned from mothers?</vt:lpstr>
      <vt:lpstr>1. We learned to  have compassion</vt:lpstr>
      <vt:lpstr>2. We learned to  be caring</vt:lpstr>
      <vt:lpstr>3. I learned to be  independent</vt:lpstr>
      <vt:lpstr>4. We learned to  be interdependent</vt:lpstr>
      <vt:lpstr>5. We learned to be  dependent</vt:lpstr>
      <vt:lpstr>6. We learned to trust</vt:lpstr>
      <vt:lpstr>7. We learned to  believe we have a  special purpose</vt:lpstr>
      <vt:lpstr>HONORARY words of  response to mothers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Elzinga</dc:creator>
  <cp:lastModifiedBy>Steve Elzinga</cp:lastModifiedBy>
  <cp:revision>45</cp:revision>
  <dcterms:created xsi:type="dcterms:W3CDTF">2017-01-10T02:15:11Z</dcterms:created>
  <dcterms:modified xsi:type="dcterms:W3CDTF">2020-04-30T14:22:55Z</dcterms:modified>
</cp:coreProperties>
</file>