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6"/>
  </p:handoutMasterIdLst>
  <p:sldIdLst>
    <p:sldId id="256" r:id="rId2"/>
    <p:sldId id="360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Sexuality </a:t>
            </a:r>
            <a:r>
              <a:rPr lang="en-US"/>
              <a:t>&amp; </a:t>
            </a:r>
            <a:br>
              <a:rPr lang="en-US"/>
            </a:br>
            <a:r>
              <a:rPr lang="en-US"/>
              <a:t>God’s Story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Worldview and Story </a:t>
            </a:r>
          </a:p>
        </p:txBody>
      </p:sp>
    </p:spTree>
    <p:extLst>
      <p:ext uri="{BB962C8B-B14F-4D97-AF65-F5344CB8AC3E}">
        <p14:creationId xmlns:p14="http://schemas.microsoft.com/office/powerpoint/2010/main" val="867009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how our life stories of singleness, marriage, family, and sexuality are meant to put the Gospel story of Jesus on display</a:t>
            </a:r>
          </a:p>
          <a:p>
            <a:r>
              <a:rPr lang="en-US" dirty="0"/>
              <a:t>Be aware of how the biblical story should shape singleness, marriage, family, and sexuality</a:t>
            </a:r>
          </a:p>
          <a:p>
            <a:r>
              <a:rPr lang="en-US" dirty="0"/>
              <a:t>Be equipped to engage topics such as singleness, marriage, the meaning of sex, bioethics, and LGBT+ concerns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403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2175"/>
            <a:ext cx="8229600" cy="3887788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Definition: “The comprehensive framework of one’s basic beliefs about things.” 				- Al Wolters, </a:t>
            </a:r>
            <a:r>
              <a:rPr lang="en-US" sz="2800" i="1" dirty="0"/>
              <a:t>Creation Regained, </a:t>
            </a:r>
            <a:r>
              <a:rPr lang="en-US" sz="2800" dirty="0"/>
              <a:t>p.2</a:t>
            </a:r>
          </a:p>
          <a:p>
            <a:pPr marL="109728" indent="0">
              <a:buNone/>
            </a:pPr>
            <a:endParaRPr lang="en-US" sz="2800" dirty="0"/>
          </a:p>
          <a:p>
            <a:r>
              <a:rPr lang="en-US" sz="2800" dirty="0"/>
              <a:t>Prescientific/</a:t>
            </a:r>
            <a:r>
              <a:rPr lang="en-US" sz="2800" dirty="0" err="1"/>
              <a:t>pretheoretical</a:t>
            </a:r>
            <a:r>
              <a:rPr lang="en-US" sz="2800" dirty="0"/>
              <a:t> </a:t>
            </a:r>
          </a:p>
          <a:p>
            <a:pPr marL="109728" indent="0">
              <a:buNone/>
            </a:pPr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Worldview</a:t>
            </a:r>
          </a:p>
        </p:txBody>
      </p:sp>
    </p:spTree>
    <p:extLst>
      <p:ext uri="{BB962C8B-B14F-4D97-AF65-F5344CB8AC3E}">
        <p14:creationId xmlns:p14="http://schemas.microsoft.com/office/powerpoint/2010/main" val="1602885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336873"/>
            <a:ext cx="6887389" cy="4179674"/>
          </a:xfrm>
        </p:spPr>
        <p:txBody>
          <a:bodyPr>
            <a:normAutofit/>
          </a:bodyPr>
          <a:lstStyle/>
          <a:p>
            <a:r>
              <a:rPr lang="en-US" sz="2600" dirty="0"/>
              <a:t>Cognition vs. action: “Belief is a decisive factor in our lives even though our professed beliefs may be at variance with the beliefs that are actually operative in our lives” (Wolters, 6).</a:t>
            </a:r>
          </a:p>
          <a:p>
            <a:endParaRPr lang="en-US" sz="2600" dirty="0"/>
          </a:p>
          <a:p>
            <a:r>
              <a:rPr lang="en-US" sz="2600" dirty="0"/>
              <a:t>Confessional vs. convictional beliefs </a:t>
            </a:r>
          </a:p>
          <a:p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Worldview: Belief and action</a:t>
            </a:r>
          </a:p>
        </p:txBody>
      </p:sp>
    </p:spTree>
    <p:extLst>
      <p:ext uri="{BB962C8B-B14F-4D97-AF65-F5344CB8AC3E}">
        <p14:creationId xmlns:p14="http://schemas.microsoft.com/office/powerpoint/2010/main" val="4251416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452</TotalTime>
  <Words>136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Berlin</vt:lpstr>
      <vt:lpstr>Sexuality &amp;  God’s Story</vt:lpstr>
      <vt:lpstr>Goals </vt:lpstr>
      <vt:lpstr>Defining Worldview</vt:lpstr>
      <vt:lpstr>Worldview: Belief and action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2019-09-20T13:37:49Z</dcterms:modified>
</cp:coreProperties>
</file>