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BED356-9E1A-4742-9909-499F99F20F7E}" v="20" dt="2025-06-15T14:37:24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3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Irene Bambara" userId="d0e14a3eac47da46" providerId="LiveId" clId="{91BED356-9E1A-4742-9909-499F99F20F7E}"/>
    <pc:docChg chg="undo custSel addSld modSld">
      <pc:chgData name="Naomi Irene Bambara" userId="d0e14a3eac47da46" providerId="LiveId" clId="{91BED356-9E1A-4742-9909-499F99F20F7E}" dt="2025-06-15T14:37:24.041" v="372"/>
      <pc:docMkLst>
        <pc:docMk/>
      </pc:docMkLst>
      <pc:sldChg chg="addSp modSp new mod">
        <pc:chgData name="Naomi Irene Bambara" userId="d0e14a3eac47da46" providerId="LiveId" clId="{91BED356-9E1A-4742-9909-499F99F20F7E}" dt="2025-06-15T14:32:02.017" v="339" actId="1076"/>
        <pc:sldMkLst>
          <pc:docMk/>
          <pc:sldMk cId="622456537" sldId="257"/>
        </pc:sldMkLst>
        <pc:spChg chg="mod">
          <ac:chgData name="Naomi Irene Bambara" userId="d0e14a3eac47da46" providerId="LiveId" clId="{91BED356-9E1A-4742-9909-499F99F20F7E}" dt="2025-06-15T14:21:47.413" v="94" actId="1076"/>
          <ac:spMkLst>
            <pc:docMk/>
            <pc:sldMk cId="622456537" sldId="257"/>
            <ac:spMk id="2" creationId="{6DAAC264-8FE2-B3B8-380D-0EAC443D4FD9}"/>
          </ac:spMkLst>
        </pc:spChg>
        <pc:spChg chg="mod">
          <ac:chgData name="Naomi Irene Bambara" userId="d0e14a3eac47da46" providerId="LiveId" clId="{91BED356-9E1A-4742-9909-499F99F20F7E}" dt="2025-06-15T14:24:31.076" v="182" actId="1076"/>
          <ac:spMkLst>
            <pc:docMk/>
            <pc:sldMk cId="622456537" sldId="257"/>
            <ac:spMk id="3" creationId="{B95F43CD-9972-2275-33B8-FB0BB202226F}"/>
          </ac:spMkLst>
        </pc:spChg>
        <pc:spChg chg="add mod">
          <ac:chgData name="Naomi Irene Bambara" userId="d0e14a3eac47da46" providerId="LiveId" clId="{91BED356-9E1A-4742-9909-499F99F20F7E}" dt="2025-06-15T14:18:59.226" v="8"/>
          <ac:spMkLst>
            <pc:docMk/>
            <pc:sldMk cId="622456537" sldId="257"/>
            <ac:spMk id="4" creationId="{3F5D74DC-522C-6EA7-A834-4B88EDE53495}"/>
          </ac:spMkLst>
        </pc:spChg>
        <pc:spChg chg="add mod">
          <ac:chgData name="Naomi Irene Bambara" userId="d0e14a3eac47da46" providerId="LiveId" clId="{91BED356-9E1A-4742-9909-499F99F20F7E}" dt="2025-06-15T14:24:31.076" v="182" actId="1076"/>
          <ac:spMkLst>
            <pc:docMk/>
            <pc:sldMk cId="622456537" sldId="257"/>
            <ac:spMk id="5" creationId="{C4B12418-6636-8BFD-8A44-A4F6D39B31E3}"/>
          </ac:spMkLst>
        </pc:spChg>
        <pc:picChg chg="add mod">
          <ac:chgData name="Naomi Irene Bambara" userId="d0e14a3eac47da46" providerId="LiveId" clId="{91BED356-9E1A-4742-9909-499F99F20F7E}" dt="2025-06-15T14:32:02.017" v="339" actId="1076"/>
          <ac:picMkLst>
            <pc:docMk/>
            <pc:sldMk cId="622456537" sldId="257"/>
            <ac:picMk id="7" creationId="{0C189F83-8BC8-483D-2793-466D8E959B10}"/>
          </ac:picMkLst>
        </pc:picChg>
      </pc:sldChg>
      <pc:sldChg chg="addSp delSp modSp add mod">
        <pc:chgData name="Naomi Irene Bambara" userId="d0e14a3eac47da46" providerId="LiveId" clId="{91BED356-9E1A-4742-9909-499F99F20F7E}" dt="2025-06-15T14:32:55.324" v="346" actId="14100"/>
        <pc:sldMkLst>
          <pc:docMk/>
          <pc:sldMk cId="610943343" sldId="258"/>
        </pc:sldMkLst>
        <pc:spChg chg="mod">
          <ac:chgData name="Naomi Irene Bambara" userId="d0e14a3eac47da46" providerId="LiveId" clId="{91BED356-9E1A-4742-9909-499F99F20F7E}" dt="2025-06-15T14:21:37.663" v="90" actId="1076"/>
          <ac:spMkLst>
            <pc:docMk/>
            <pc:sldMk cId="610943343" sldId="258"/>
            <ac:spMk id="2" creationId="{97D22231-1CC3-2287-F3D9-2ACE54FFCDB7}"/>
          </ac:spMkLst>
        </pc:spChg>
        <pc:spChg chg="mod">
          <ac:chgData name="Naomi Irene Bambara" userId="d0e14a3eac47da46" providerId="LiveId" clId="{91BED356-9E1A-4742-9909-499F99F20F7E}" dt="2025-06-15T14:23:55.965" v="175" actId="255"/>
          <ac:spMkLst>
            <pc:docMk/>
            <pc:sldMk cId="610943343" sldId="258"/>
            <ac:spMk id="3" creationId="{4E193E1C-DD40-A07D-4AEB-9D74002D75E1}"/>
          </ac:spMkLst>
        </pc:spChg>
        <pc:spChg chg="add del mod">
          <ac:chgData name="Naomi Irene Bambara" userId="d0e14a3eac47da46" providerId="LiveId" clId="{91BED356-9E1A-4742-9909-499F99F20F7E}" dt="2025-06-15T14:22:55.955" v="159" actId="478"/>
          <ac:spMkLst>
            <pc:docMk/>
            <pc:sldMk cId="610943343" sldId="258"/>
            <ac:spMk id="4" creationId="{4CA3F65E-B31E-33CE-A9B7-5EA0AC699E3B}"/>
          </ac:spMkLst>
        </pc:spChg>
        <pc:picChg chg="add mod">
          <ac:chgData name="Naomi Irene Bambara" userId="d0e14a3eac47da46" providerId="LiveId" clId="{91BED356-9E1A-4742-9909-499F99F20F7E}" dt="2025-06-15T14:32:55.324" v="346" actId="14100"/>
          <ac:picMkLst>
            <pc:docMk/>
            <pc:sldMk cId="610943343" sldId="258"/>
            <ac:picMk id="6" creationId="{996C9BD8-8559-A68D-838C-7515528839BB}"/>
          </ac:picMkLst>
        </pc:picChg>
      </pc:sldChg>
      <pc:sldChg chg="addSp delSp modSp add mod">
        <pc:chgData name="Naomi Irene Bambara" userId="d0e14a3eac47da46" providerId="LiveId" clId="{91BED356-9E1A-4742-9909-499F99F20F7E}" dt="2025-06-15T14:33:36.805" v="355" actId="478"/>
        <pc:sldMkLst>
          <pc:docMk/>
          <pc:sldMk cId="3706048442" sldId="259"/>
        </pc:sldMkLst>
        <pc:spChg chg="del">
          <ac:chgData name="Naomi Irene Bambara" userId="d0e14a3eac47da46" providerId="LiveId" clId="{91BED356-9E1A-4742-9909-499F99F20F7E}" dt="2025-06-15T14:24:10.102" v="178" actId="478"/>
          <ac:spMkLst>
            <pc:docMk/>
            <pc:sldMk cId="3706048442" sldId="259"/>
            <ac:spMk id="3" creationId="{E4CA1757-AD2C-A62D-4796-9A8183D5D47C}"/>
          </ac:spMkLst>
        </pc:spChg>
        <pc:spChg chg="mod">
          <ac:chgData name="Naomi Irene Bambara" userId="d0e14a3eac47da46" providerId="LiveId" clId="{91BED356-9E1A-4742-9909-499F99F20F7E}" dt="2025-06-15T14:33:10.985" v="347" actId="14100"/>
          <ac:spMkLst>
            <pc:docMk/>
            <pc:sldMk cId="3706048442" sldId="259"/>
            <ac:spMk id="4" creationId="{3BB7F820-055A-5A3E-C710-618B1B2C9564}"/>
          </ac:spMkLst>
        </pc:spChg>
        <pc:spChg chg="add del mod">
          <ac:chgData name="Naomi Irene Bambara" userId="d0e14a3eac47da46" providerId="LiveId" clId="{91BED356-9E1A-4742-9909-499F99F20F7E}" dt="2025-06-15T14:24:12.868" v="179" actId="478"/>
          <ac:spMkLst>
            <pc:docMk/>
            <pc:sldMk cId="3706048442" sldId="259"/>
            <ac:spMk id="6" creationId="{5F7DFF22-6FB4-0DA8-2D0F-69EE2C1A1316}"/>
          </ac:spMkLst>
        </pc:spChg>
        <pc:picChg chg="add del mod">
          <ac:chgData name="Naomi Irene Bambara" userId="d0e14a3eac47da46" providerId="LiveId" clId="{91BED356-9E1A-4742-9909-499F99F20F7E}" dt="2025-06-15T14:33:36.805" v="355" actId="478"/>
          <ac:picMkLst>
            <pc:docMk/>
            <pc:sldMk cId="3706048442" sldId="259"/>
            <ac:picMk id="8" creationId="{5415E9A8-80B5-C4C9-F725-7C1212B9C786}"/>
          </ac:picMkLst>
        </pc:picChg>
        <pc:picChg chg="add del mod">
          <ac:chgData name="Naomi Irene Bambara" userId="d0e14a3eac47da46" providerId="LiveId" clId="{91BED356-9E1A-4742-9909-499F99F20F7E}" dt="2025-06-15T14:33:32.022" v="354" actId="478"/>
          <ac:picMkLst>
            <pc:docMk/>
            <pc:sldMk cId="3706048442" sldId="259"/>
            <ac:picMk id="9" creationId="{EC91DC43-CE63-DFDF-84D0-C870A7B21175}"/>
          </ac:picMkLst>
        </pc:picChg>
      </pc:sldChg>
      <pc:sldChg chg="addSp delSp modSp new mod">
        <pc:chgData name="Naomi Irene Bambara" userId="d0e14a3eac47da46" providerId="LiveId" clId="{91BED356-9E1A-4742-9909-499F99F20F7E}" dt="2025-06-15T14:35:23.249" v="358" actId="1076"/>
        <pc:sldMkLst>
          <pc:docMk/>
          <pc:sldMk cId="30187981" sldId="260"/>
        </pc:sldMkLst>
        <pc:spChg chg="mod">
          <ac:chgData name="Naomi Irene Bambara" userId="d0e14a3eac47da46" providerId="LiveId" clId="{91BED356-9E1A-4742-9909-499F99F20F7E}" dt="2025-06-15T14:24:47.183" v="202" actId="20577"/>
          <ac:spMkLst>
            <pc:docMk/>
            <pc:sldMk cId="30187981" sldId="260"/>
            <ac:spMk id="2" creationId="{0960BB4F-10AF-9484-2C53-39753A022FED}"/>
          </ac:spMkLst>
        </pc:spChg>
        <pc:spChg chg="mod">
          <ac:chgData name="Naomi Irene Bambara" userId="d0e14a3eac47da46" providerId="LiveId" clId="{91BED356-9E1A-4742-9909-499F99F20F7E}" dt="2025-06-15T14:25:19.560" v="207" actId="113"/>
          <ac:spMkLst>
            <pc:docMk/>
            <pc:sldMk cId="30187981" sldId="260"/>
            <ac:spMk id="3" creationId="{FB717525-AF60-C455-C41B-CBD81B625585}"/>
          </ac:spMkLst>
        </pc:spChg>
        <pc:spChg chg="del">
          <ac:chgData name="Naomi Irene Bambara" userId="d0e14a3eac47da46" providerId="LiveId" clId="{91BED356-9E1A-4742-9909-499F99F20F7E}" dt="2025-06-15T14:25:02.069" v="203" actId="478"/>
          <ac:spMkLst>
            <pc:docMk/>
            <pc:sldMk cId="30187981" sldId="260"/>
            <ac:spMk id="4" creationId="{E396FF62-97F1-740C-0198-89CD47951612}"/>
          </ac:spMkLst>
        </pc:spChg>
        <pc:picChg chg="add mod">
          <ac:chgData name="Naomi Irene Bambara" userId="d0e14a3eac47da46" providerId="LiveId" clId="{91BED356-9E1A-4742-9909-499F99F20F7E}" dt="2025-06-15T14:35:23.249" v="358" actId="1076"/>
          <ac:picMkLst>
            <pc:docMk/>
            <pc:sldMk cId="30187981" sldId="260"/>
            <ac:picMk id="2050" creationId="{232E9732-7CFC-0F32-7A9D-A04C11104A04}"/>
          </ac:picMkLst>
        </pc:picChg>
      </pc:sldChg>
      <pc:sldChg chg="addSp delSp modSp new mod">
        <pc:chgData name="Naomi Irene Bambara" userId="d0e14a3eac47da46" providerId="LiveId" clId="{91BED356-9E1A-4742-9909-499F99F20F7E}" dt="2025-06-15T14:37:06.722" v="371" actId="167"/>
        <pc:sldMkLst>
          <pc:docMk/>
          <pc:sldMk cId="2048527968" sldId="261"/>
        </pc:sldMkLst>
        <pc:spChg chg="mod">
          <ac:chgData name="Naomi Irene Bambara" userId="d0e14a3eac47da46" providerId="LiveId" clId="{91BED356-9E1A-4742-9909-499F99F20F7E}" dt="2025-06-15T14:27:34.191" v="249" actId="1076"/>
          <ac:spMkLst>
            <pc:docMk/>
            <pc:sldMk cId="2048527968" sldId="261"/>
            <ac:spMk id="2" creationId="{5B353505-17E5-2C1A-732F-549F2DA2C5D9}"/>
          </ac:spMkLst>
        </pc:spChg>
        <pc:spChg chg="mod">
          <ac:chgData name="Naomi Irene Bambara" userId="d0e14a3eac47da46" providerId="LiveId" clId="{91BED356-9E1A-4742-9909-499F99F20F7E}" dt="2025-06-15T14:36:25.928" v="366" actId="14100"/>
          <ac:spMkLst>
            <pc:docMk/>
            <pc:sldMk cId="2048527968" sldId="261"/>
            <ac:spMk id="3" creationId="{90908C4D-3AB2-35C1-A4EA-DF073CDFAD13}"/>
          </ac:spMkLst>
        </pc:spChg>
        <pc:spChg chg="add del">
          <ac:chgData name="Naomi Irene Bambara" userId="d0e14a3eac47da46" providerId="LiveId" clId="{91BED356-9E1A-4742-9909-499F99F20F7E}" dt="2025-06-15T14:26:58.600" v="210" actId="22"/>
          <ac:spMkLst>
            <pc:docMk/>
            <pc:sldMk cId="2048527968" sldId="261"/>
            <ac:spMk id="5" creationId="{752CAD62-92F7-B1AC-A6DF-36924C179FE9}"/>
          </ac:spMkLst>
        </pc:spChg>
        <pc:spChg chg="add mod ord">
          <ac:chgData name="Naomi Irene Bambara" userId="d0e14a3eac47da46" providerId="LiveId" clId="{91BED356-9E1A-4742-9909-499F99F20F7E}" dt="2025-06-15T14:37:06.722" v="371" actId="167"/>
          <ac:spMkLst>
            <pc:docMk/>
            <pc:sldMk cId="2048527968" sldId="261"/>
            <ac:spMk id="6" creationId="{2551C633-5D77-0972-3228-048D5C8EEAC4}"/>
          </ac:spMkLst>
        </pc:spChg>
        <pc:picChg chg="add mod">
          <ac:chgData name="Naomi Irene Bambara" userId="d0e14a3eac47da46" providerId="LiveId" clId="{91BED356-9E1A-4742-9909-499F99F20F7E}" dt="2025-06-15T14:36:18.791" v="365" actId="1076"/>
          <ac:picMkLst>
            <pc:docMk/>
            <pc:sldMk cId="2048527968" sldId="261"/>
            <ac:picMk id="3074" creationId="{B288CB66-11E0-75E8-FA74-51D72D2CE08E}"/>
          </ac:picMkLst>
        </pc:picChg>
      </pc:sldChg>
      <pc:sldChg chg="addSp modSp add mod">
        <pc:chgData name="Naomi Irene Bambara" userId="d0e14a3eac47da46" providerId="LiveId" clId="{91BED356-9E1A-4742-9909-499F99F20F7E}" dt="2025-06-15T14:37:24.041" v="372"/>
        <pc:sldMkLst>
          <pc:docMk/>
          <pc:sldMk cId="3866754572" sldId="262"/>
        </pc:sldMkLst>
        <pc:spChg chg="mod">
          <ac:chgData name="Naomi Irene Bambara" userId="d0e14a3eac47da46" providerId="LiveId" clId="{91BED356-9E1A-4742-9909-499F99F20F7E}" dt="2025-06-15T14:28:36.666" v="301" actId="20577"/>
          <ac:spMkLst>
            <pc:docMk/>
            <pc:sldMk cId="3866754572" sldId="262"/>
            <ac:spMk id="2" creationId="{C56A8226-1EF3-167F-7E3B-4F21330CF5B8}"/>
          </ac:spMkLst>
        </pc:spChg>
        <pc:spChg chg="mod">
          <ac:chgData name="Naomi Irene Bambara" userId="d0e14a3eac47da46" providerId="LiveId" clId="{91BED356-9E1A-4742-9909-499F99F20F7E}" dt="2025-06-15T14:30:34.442" v="330" actId="14100"/>
          <ac:spMkLst>
            <pc:docMk/>
            <pc:sldMk cId="3866754572" sldId="262"/>
            <ac:spMk id="3" creationId="{D62D03A0-D7F8-BE2C-A01C-C9537BE8E177}"/>
          </ac:spMkLst>
        </pc:spChg>
        <pc:picChg chg="add mod">
          <ac:chgData name="Naomi Irene Bambara" userId="d0e14a3eac47da46" providerId="LiveId" clId="{91BED356-9E1A-4742-9909-499F99F20F7E}" dt="2025-06-15T14:37:24.041" v="372"/>
          <ac:picMkLst>
            <pc:docMk/>
            <pc:sldMk cId="3866754572" sldId="262"/>
            <ac:picMk id="4" creationId="{1A5A71CB-096D-DDBD-C711-8F713A1AB1F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61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88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3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70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6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0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4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89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6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29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4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834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5368AD-8DB3-5228-0AA7-AB532B3DA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38158" y="1761548"/>
            <a:ext cx="3688081" cy="1667452"/>
          </a:xfrm>
        </p:spPr>
        <p:txBody>
          <a:bodyPr>
            <a:normAutofit/>
          </a:bodyPr>
          <a:lstStyle/>
          <a:p>
            <a:pPr algn="r"/>
            <a:r>
              <a:rPr lang="fr-CA" sz="4200" noProof="0" dirty="0"/>
              <a:t>Technologie et hospitalité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7D1B66-A70B-E772-0E05-36BF5E767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38158" y="3313449"/>
            <a:ext cx="3616959" cy="92571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Henry Reyenga</a:t>
            </a:r>
            <a:endParaRPr lang="en-CA" dirty="0"/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nstagram, TikTok, or Facebook ...">
            <a:extLst>
              <a:ext uri="{FF2B5EF4-FFF2-40B4-BE49-F238E27FC236}">
                <a16:creationId xmlns:a16="http://schemas.microsoft.com/office/drawing/2014/main" id="{EFF8F282-EBBF-ADA3-3A0D-2B42978DA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935" y="1537234"/>
            <a:ext cx="7179970" cy="378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D7CC41EB-2D81-4303-9171-6401B388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885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234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C264-8FE2-B3B8-380D-0EAC443D4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0"/>
            <a:ext cx="10691265" cy="751840"/>
          </a:xfrm>
        </p:spPr>
        <p:txBody>
          <a:bodyPr/>
          <a:lstStyle/>
          <a:p>
            <a:r>
              <a:rPr lang="en-US" dirty="0"/>
              <a:t>Les medias </a:t>
            </a:r>
            <a:r>
              <a:rPr lang="en-US" dirty="0" err="1"/>
              <a:t>sociaux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F43CD-9972-2275-33B8-FB0BB2022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55" y="1300480"/>
            <a:ext cx="5395365" cy="4966208"/>
          </a:xfrm>
        </p:spPr>
        <p:txBody>
          <a:bodyPr>
            <a:normAutofit/>
          </a:bodyPr>
          <a:lstStyle/>
          <a:p>
            <a:r>
              <a:rPr lang="fr-FR" sz="2800" dirty="0"/>
              <a:t>Les médias sociaux sont là pour rester</a:t>
            </a:r>
            <a:endParaRPr lang="en-CA" sz="2800" dirty="0"/>
          </a:p>
          <a:p>
            <a:r>
              <a:rPr lang="fr-FR" sz="2800" dirty="0"/>
              <a:t>Les médias sociaux concernent les gens</a:t>
            </a:r>
            <a:endParaRPr lang="en-CA" sz="2800" dirty="0"/>
          </a:p>
          <a:p>
            <a:r>
              <a:rPr lang="fr-FR" sz="2800" dirty="0"/>
              <a:t>C'est une nouvelle autoroute relationnelle.</a:t>
            </a:r>
            <a:endParaRPr lang="en-CA" sz="2800" dirty="0"/>
          </a:p>
          <a:p>
            <a:r>
              <a:rPr lang="fr-FR" sz="2800" dirty="0"/>
              <a:t>C'est un répertoire avec des images</a:t>
            </a:r>
            <a:endParaRPr lang="en-CA" sz="2800" dirty="0"/>
          </a:p>
          <a:p>
            <a:endParaRPr lang="en-CA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4B12418-6636-8BFD-8A44-A4F6D39B31E3}"/>
              </a:ext>
            </a:extLst>
          </p:cNvPr>
          <p:cNvSpPr txBox="1">
            <a:spLocks/>
          </p:cNvSpPr>
          <p:nvPr/>
        </p:nvSpPr>
        <p:spPr>
          <a:xfrm>
            <a:off x="6116320" y="1250696"/>
            <a:ext cx="5395365" cy="4966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/>
              <a:t>Nouvelles opportunités d’encouragement</a:t>
            </a:r>
            <a:endParaRPr lang="en-CA" sz="2800" dirty="0"/>
          </a:p>
          <a:p>
            <a:r>
              <a:rPr lang="fr-FR" sz="2800" dirty="0"/>
              <a:t>C'est un outil de communication</a:t>
            </a:r>
            <a:endParaRPr lang="en-CA" sz="2800" dirty="0"/>
          </a:p>
          <a:p>
            <a:r>
              <a:rPr lang="fr-FR" sz="2800" dirty="0"/>
              <a:t>C'est un outil de développement du leadership</a:t>
            </a:r>
            <a:endParaRPr lang="en-CA" sz="2800" dirty="0"/>
          </a:p>
          <a:p>
            <a:r>
              <a:rPr lang="fr-FR" sz="2800" dirty="0"/>
              <a:t>C'est un outil d'évangélisation</a:t>
            </a:r>
            <a:endParaRPr lang="en-CA" sz="2800" dirty="0"/>
          </a:p>
          <a:p>
            <a:endParaRPr lang="en-CA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189F83-8BC8-483D-2793-466D8E959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847" y="4702958"/>
            <a:ext cx="5189198" cy="1371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45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6EE47-C081-2F6A-B51A-716C4F362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22231-1CC3-2287-F3D9-2ACE54FFC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67" y="2032"/>
            <a:ext cx="10691265" cy="692912"/>
          </a:xfrm>
        </p:spPr>
        <p:txBody>
          <a:bodyPr>
            <a:normAutofit fontScale="90000"/>
          </a:bodyPr>
          <a:lstStyle/>
          <a:p>
            <a:r>
              <a:rPr lang="en-US" dirty="0"/>
              <a:t>Les medias </a:t>
            </a:r>
            <a:r>
              <a:rPr lang="en-US" dirty="0" err="1"/>
              <a:t>sociaux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93E1C-DD40-A07D-4AEB-9D74002D7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894080"/>
            <a:ext cx="10841125" cy="5364480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1. Obtenez un profil simple : Facebook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2. Invitez vos amis, ces sites ont même compris comment vous pouvez le faire plus facilement que jamais.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3. Soyez un producteur et non un gaspilleur de temps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4. Identifiez, connectez, communiquez la culture de votre église 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5. Discutez pendant quelques minutes, soyez prudent lorsque vous interrompez les gens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6. Les conversations plus longues sont excellentes et vous feront économiser une réunion.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7. Intéressez-vous aux anniversaires et consultez les profils des participants à votre église.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8. Cliquez sur le bouton « J’aime » aussi souvent que possible, mais seulement lorsque vous le pensez vraiment.</a:t>
            </a:r>
            <a:endParaRPr lang="en-CA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6C9BD8-8559-A68D-838C-751552883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5905" y="894080"/>
            <a:ext cx="855855" cy="26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94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D6E8F-BC0F-A884-77F8-50ADA5847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0169B-046E-2087-0BD9-3574A6AFE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67" y="2032"/>
            <a:ext cx="10691265" cy="692912"/>
          </a:xfrm>
        </p:spPr>
        <p:txBody>
          <a:bodyPr>
            <a:normAutofit fontScale="90000"/>
          </a:bodyPr>
          <a:lstStyle/>
          <a:p>
            <a:r>
              <a:rPr lang="en-US" dirty="0"/>
              <a:t>Les medias </a:t>
            </a:r>
            <a:r>
              <a:rPr lang="en-US" dirty="0" err="1"/>
              <a:t>sociaux</a:t>
            </a:r>
            <a:endParaRPr lang="en-CA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7F820-055A-5A3E-C710-618B1B2C9564}"/>
              </a:ext>
            </a:extLst>
          </p:cNvPr>
          <p:cNvSpPr txBox="1">
            <a:spLocks/>
          </p:cNvSpPr>
          <p:nvPr/>
        </p:nvSpPr>
        <p:spPr>
          <a:xfrm>
            <a:off x="1767840" y="927608"/>
            <a:ext cx="9624060" cy="50495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9. Soyez encourageant et non négatif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10. Utilisez les fonctionnalités de l'événement pour communiquer une autre menace d'invitation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11. Créez un groupe privé fermé et non secret.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12. Publiez des photos et encouragez les membres de votre église à publier des photos des événements organisés par l'église. Vous avez remplacé une newsletter, mais avec plein de bénévoles qui s'amusent.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13. Partagez vos demandes de prière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14. Partagez vos messages</a:t>
            </a:r>
            <a:endParaRPr lang="en-CA" sz="2200" dirty="0"/>
          </a:p>
          <a:p>
            <a:pPr marL="0" indent="0">
              <a:lnSpc>
                <a:spcPct val="130000"/>
              </a:lnSpc>
              <a:buNone/>
            </a:pPr>
            <a:r>
              <a:rPr lang="fr-FR" sz="2200" dirty="0"/>
              <a:t>15. Partagez votre vie</a:t>
            </a:r>
            <a:endParaRPr lang="en-CA" sz="22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0604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0BB4F-10AF-9484-2C53-39753A022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Twitter et </a:t>
            </a:r>
            <a:r>
              <a:rPr lang="en-US" dirty="0" err="1"/>
              <a:t>facebook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17525-AF60-C455-C41B-CBD81B625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10687812" cy="3739896"/>
          </a:xfrm>
        </p:spPr>
        <p:txBody>
          <a:bodyPr/>
          <a:lstStyle/>
          <a:p>
            <a:r>
              <a:rPr lang="fr-FR" sz="3600" dirty="0"/>
              <a:t>Facebook est plus horizontal, Twitter est plus vertical. </a:t>
            </a:r>
            <a:endParaRPr lang="en-CA" sz="3600" dirty="0"/>
          </a:p>
          <a:p>
            <a:r>
              <a:rPr lang="fr-FR" sz="3600" dirty="0"/>
              <a:t>Facebook s'est étendu à plusieurs listes ou groupes.</a:t>
            </a:r>
            <a:endParaRPr lang="en-CA" sz="3600" dirty="0"/>
          </a:p>
          <a:p>
            <a:endParaRPr lang="en-CA" dirty="0"/>
          </a:p>
        </p:txBody>
      </p:sp>
      <p:pic>
        <p:nvPicPr>
          <p:cNvPr id="2050" name="Picture 2" descr="Facebook or Twitter – Which is Better ...">
            <a:extLst>
              <a:ext uri="{FF2B5EF4-FFF2-40B4-BE49-F238E27FC236}">
                <a16:creationId xmlns:a16="http://schemas.microsoft.com/office/drawing/2014/main" id="{232E9732-7CFC-0F32-7A9D-A04C11104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937" y="763334"/>
            <a:ext cx="2847975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87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551C633-5D77-0972-3228-048D5C8EEAC4}"/>
              </a:ext>
            </a:extLst>
          </p:cNvPr>
          <p:cNvSpPr/>
          <p:nvPr/>
        </p:nvSpPr>
        <p:spPr>
          <a:xfrm>
            <a:off x="162560" y="5852160"/>
            <a:ext cx="11491365" cy="6096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353505-17E5-2C1A-732F-549F2DA2C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075" y="20320"/>
            <a:ext cx="10691265" cy="6096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Créer</a:t>
            </a:r>
            <a:r>
              <a:rPr lang="en-US" dirty="0"/>
              <a:t> un </a:t>
            </a:r>
            <a:r>
              <a:rPr lang="en-US" dirty="0" err="1"/>
              <a:t>groupe</a:t>
            </a:r>
            <a:r>
              <a:rPr lang="en-US" dirty="0"/>
              <a:t> dans </a:t>
            </a:r>
            <a:r>
              <a:rPr lang="en-US" dirty="0" err="1"/>
              <a:t>facebook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08C4D-3AB2-35C1-A4EA-DF073CDFA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075" y="975359"/>
            <a:ext cx="10353445" cy="556768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Vous serez l'administrateur</a:t>
            </a:r>
            <a:endParaRPr lang="en-CA" dirty="0"/>
          </a:p>
          <a:p>
            <a:r>
              <a:rPr lang="fr-FR" dirty="0"/>
              <a:t>Définissez la règle de base dès le départ. Consultez les exemples de règles de base que j'ai inclus sous forme de fichier dans cette section.</a:t>
            </a:r>
            <a:endParaRPr lang="en-CA" dirty="0"/>
          </a:p>
          <a:p>
            <a:r>
              <a:rPr lang="fr-FR" dirty="0"/>
              <a:t>Évangélisation</a:t>
            </a:r>
            <a:endParaRPr lang="en-CA" dirty="0"/>
          </a:p>
          <a:p>
            <a:pPr lvl="1"/>
            <a:r>
              <a:rPr lang="fr-FR" sz="2000" dirty="0"/>
              <a:t>Après avoir contacté quelqu'un, demandez-lui si vous pouvez devenir son ami Facebook.</a:t>
            </a:r>
            <a:endParaRPr lang="en-CA" sz="2000" dirty="0"/>
          </a:p>
          <a:p>
            <a:pPr lvl="1"/>
            <a:r>
              <a:rPr lang="fr-FR" sz="2000" dirty="0"/>
              <a:t>Intéressez-vous à leur vie</a:t>
            </a:r>
            <a:endParaRPr lang="en-CA" sz="2000" dirty="0"/>
          </a:p>
          <a:p>
            <a:pPr lvl="1"/>
            <a:r>
              <a:rPr lang="fr-FR" sz="2000" dirty="0"/>
              <a:t>Invitez-les à des événements auxquels vous participez</a:t>
            </a:r>
            <a:endParaRPr lang="en-CA" sz="2000" dirty="0"/>
          </a:p>
          <a:p>
            <a:r>
              <a:rPr lang="fr-FR" dirty="0"/>
              <a:t>Les limites des médias sociaux sur Facebook</a:t>
            </a:r>
            <a:endParaRPr lang="en-CA" dirty="0"/>
          </a:p>
          <a:p>
            <a:pPr lvl="1"/>
            <a:r>
              <a:rPr lang="fr-FR" sz="2000" dirty="0"/>
              <a:t>Si vous avez vraiment compris, vous pouvez y consacrer toute la journée, ne le faites pas.</a:t>
            </a:r>
            <a:endParaRPr lang="en-CA" sz="2000" dirty="0"/>
          </a:p>
          <a:p>
            <a:pPr lvl="1"/>
            <a:r>
              <a:rPr lang="fr-FR" sz="2000" dirty="0"/>
              <a:t>Procurez-vous un téléphone intelligent pour donner des mises à jour virtuelles lorsque vous avez quelque chose à dire.</a:t>
            </a:r>
            <a:endParaRPr lang="en-CA" sz="2000" dirty="0"/>
          </a:p>
          <a:p>
            <a:pPr lvl="1"/>
            <a:r>
              <a:rPr lang="fr-FR" sz="2000" dirty="0"/>
              <a:t>Gardez les réunions réelles comme élément central de votre hospitalité</a:t>
            </a:r>
            <a:endParaRPr lang="en-CA" sz="2000" dirty="0"/>
          </a:p>
          <a:p>
            <a:pPr lvl="1"/>
            <a:r>
              <a:rPr lang="fr-FR" sz="2000" dirty="0"/>
              <a:t>Ne flirtez pas et ne soyez pas audacieux de manière inappropriée</a:t>
            </a:r>
            <a:endParaRPr lang="en-CA" sz="2000" dirty="0"/>
          </a:p>
          <a:p>
            <a:endParaRPr lang="en-CA" dirty="0"/>
          </a:p>
        </p:txBody>
      </p:sp>
      <p:pic>
        <p:nvPicPr>
          <p:cNvPr id="3074" name="Picture 2" descr="Facebook-logo - Wave Transit">
            <a:extLst>
              <a:ext uri="{FF2B5EF4-FFF2-40B4-BE49-F238E27FC236}">
                <a16:creationId xmlns:a16="http://schemas.microsoft.com/office/drawing/2014/main" id="{B288CB66-11E0-75E8-FA74-51D72D2CE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8480" y="76200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8527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2AB00-92F9-0ECE-A700-C6C9BCF28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8226-1EF3-167F-7E3B-4F21330CF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075" y="20320"/>
            <a:ext cx="10691265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Mise à jour dans </a:t>
            </a:r>
            <a:r>
              <a:rPr lang="en-US" dirty="0" err="1"/>
              <a:t>facebook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D03A0-D7F8-BE2C-A01C-C9537BE8E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975360"/>
            <a:ext cx="10691265" cy="5140960"/>
          </a:xfrm>
        </p:spPr>
        <p:txBody>
          <a:bodyPr>
            <a:normAutofit/>
          </a:bodyPr>
          <a:lstStyle/>
          <a:p>
            <a:r>
              <a:rPr lang="fr-FR" sz="2800" dirty="0"/>
              <a:t>Versets bibliques issus de votre marche avec Dieu</a:t>
            </a:r>
            <a:endParaRPr lang="en-CA" sz="2800" dirty="0"/>
          </a:p>
          <a:p>
            <a:pPr lvl="1"/>
            <a:r>
              <a:rPr lang="fr-FR" sz="2600" dirty="0"/>
              <a:t>Une citation sympa tirée d'un livre</a:t>
            </a:r>
            <a:endParaRPr lang="en-CA" sz="2600" dirty="0"/>
          </a:p>
          <a:p>
            <a:pPr lvl="1"/>
            <a:r>
              <a:rPr lang="fr-FR" sz="2600" dirty="0"/>
              <a:t>Fenêtre sur votre vie intéressante</a:t>
            </a:r>
            <a:endParaRPr lang="en-CA" sz="2600" dirty="0"/>
          </a:p>
          <a:p>
            <a:pPr lvl="1"/>
            <a:r>
              <a:rPr lang="fr-FR" sz="2600" dirty="0"/>
              <a:t>Publiez des articles qui, selon vous, seront bénéfiques pour les autres</a:t>
            </a:r>
            <a:endParaRPr lang="en-CA" sz="2600" dirty="0"/>
          </a:p>
          <a:p>
            <a:pPr lvl="1"/>
            <a:r>
              <a:rPr lang="fr-FR" sz="2600" dirty="0"/>
              <a:t>Commentez les autres autant que possible</a:t>
            </a:r>
            <a:endParaRPr lang="en-CA" sz="2600" dirty="0"/>
          </a:p>
          <a:p>
            <a:endParaRPr lang="fr-FR" sz="2800" dirty="0"/>
          </a:p>
          <a:p>
            <a:r>
              <a:rPr lang="fr-FR" sz="2800" dirty="0"/>
              <a:t>Étiquette pour reconnaître les aspects encourageants dans la vie des autres</a:t>
            </a:r>
            <a:endParaRPr lang="en-CA" sz="2800" dirty="0"/>
          </a:p>
          <a:p>
            <a:r>
              <a:rPr lang="fr-FR" sz="2800" dirty="0"/>
              <a:t>Publiez régulièrement des médias de l'Église</a:t>
            </a:r>
            <a:endParaRPr lang="en-CA" dirty="0"/>
          </a:p>
        </p:txBody>
      </p:sp>
      <p:pic>
        <p:nvPicPr>
          <p:cNvPr id="4" name="Picture 2" descr="Facebook-logo - Wave Transit">
            <a:extLst>
              <a:ext uri="{FF2B5EF4-FFF2-40B4-BE49-F238E27FC236}">
                <a16:creationId xmlns:a16="http://schemas.microsoft.com/office/drawing/2014/main" id="{1A5A71CB-096D-DDBD-C711-8F713A1AB1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8480" y="76200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754572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469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Calisto MT</vt:lpstr>
      <vt:lpstr>Univers Condensed</vt:lpstr>
      <vt:lpstr>ChronicleVTI</vt:lpstr>
      <vt:lpstr>Technologie et hospitalité</vt:lpstr>
      <vt:lpstr>Les medias sociaux</vt:lpstr>
      <vt:lpstr>Les medias sociaux</vt:lpstr>
      <vt:lpstr>Les medias sociaux</vt:lpstr>
      <vt:lpstr>Twitter et facebook</vt:lpstr>
      <vt:lpstr>Créer un groupe dans facebook</vt:lpstr>
      <vt:lpstr>Mise à jour dans facebook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Irene Bambara</dc:creator>
  <cp:lastModifiedBy>Naomi Irene Bambara</cp:lastModifiedBy>
  <cp:revision>1</cp:revision>
  <dcterms:created xsi:type="dcterms:W3CDTF">2025-06-15T13:53:00Z</dcterms:created>
  <dcterms:modified xsi:type="dcterms:W3CDTF">2025-06-15T14:37:28Z</dcterms:modified>
</cp:coreProperties>
</file>