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3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6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00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64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101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28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77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2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4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978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8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92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Matt. 22:23-33</a:t>
            </a:r>
          </a:p>
          <a:p>
            <a:pPr marL="82296" indent="0">
              <a:buNone/>
            </a:pPr>
            <a:endParaRPr lang="en-US" dirty="0"/>
          </a:p>
          <a:p>
            <a:r>
              <a:rPr lang="en-US" dirty="0"/>
              <a:t>Single celibate people are a foreshadowing of resurrection life </a:t>
            </a:r>
          </a:p>
          <a:p>
            <a:endParaRPr lang="en-US" dirty="0"/>
          </a:p>
          <a:p>
            <a:r>
              <a:rPr lang="en-US" dirty="0"/>
              <a:t>The covenant sign will give way to the divine reality: communion of saints; communion of Father, Son, and Holy Spirit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Celibacy &amp; the life to come </a:t>
            </a:r>
          </a:p>
        </p:txBody>
      </p:sp>
    </p:spTree>
    <p:extLst>
      <p:ext uri="{BB962C8B-B14F-4D97-AF65-F5344CB8AC3E}">
        <p14:creationId xmlns:p14="http://schemas.microsoft.com/office/powerpoint/2010/main" val="66475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Celibacy &amp; the life to come 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the family of God </dc:title>
  <dc:creator>Wally DELAFUENTE</dc:creator>
  <cp:lastModifiedBy>Wally DELAFUENTE</cp:lastModifiedBy>
  <cp:revision>2</cp:revision>
  <dcterms:created xsi:type="dcterms:W3CDTF">2020-03-30T22:51:20Z</dcterms:created>
  <dcterms:modified xsi:type="dcterms:W3CDTF">2020-03-30T23:05:36Z</dcterms:modified>
</cp:coreProperties>
</file>