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B81CD-8A0C-46E3-8BEF-05279384C1A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ADB3380-6FFA-4355-A0D1-65A028414D3D}">
      <dgm:prSet/>
      <dgm:spPr/>
      <dgm:t>
        <a:bodyPr/>
        <a:lstStyle/>
        <a:p>
          <a:r>
            <a:rPr lang="en-US" b="1"/>
            <a:t>Sensory Interaction: </a:t>
          </a:r>
          <a:endParaRPr lang="en-US"/>
        </a:p>
      </dgm:t>
    </dgm:pt>
    <dgm:pt modelId="{D5BCCB34-EA0B-4935-BA3F-C6912E61C7C7}" type="parTrans" cxnId="{E44D81C8-CE70-412A-B45C-E42C957F71AF}">
      <dgm:prSet/>
      <dgm:spPr/>
      <dgm:t>
        <a:bodyPr/>
        <a:lstStyle/>
        <a:p>
          <a:endParaRPr lang="en-US"/>
        </a:p>
      </dgm:t>
    </dgm:pt>
    <dgm:pt modelId="{27B743D2-0369-404E-8346-234596F3DA61}" type="sibTrans" cxnId="{E44D81C8-CE70-412A-B45C-E42C957F71AF}">
      <dgm:prSet/>
      <dgm:spPr/>
      <dgm:t>
        <a:bodyPr/>
        <a:lstStyle/>
        <a:p>
          <a:endParaRPr lang="en-US"/>
        </a:p>
      </dgm:t>
    </dgm:pt>
    <dgm:pt modelId="{FA095E32-4200-49E7-965C-C479D1A23632}">
      <dgm:prSet/>
      <dgm:spPr/>
      <dgm:t>
        <a:bodyPr/>
        <a:lstStyle/>
        <a:p>
          <a:r>
            <a:rPr lang="en-US"/>
            <a:t>The working together of different senses to create experience.</a:t>
          </a:r>
        </a:p>
      </dgm:t>
    </dgm:pt>
    <dgm:pt modelId="{1F95138F-4695-4C8F-9718-48EBB5F65C29}" type="parTrans" cxnId="{CEF1621A-16BC-4DA6-89C0-6CF34216C0A4}">
      <dgm:prSet/>
      <dgm:spPr/>
      <dgm:t>
        <a:bodyPr/>
        <a:lstStyle/>
        <a:p>
          <a:endParaRPr lang="en-US"/>
        </a:p>
      </dgm:t>
    </dgm:pt>
    <dgm:pt modelId="{1257A88A-B3BA-451E-9F11-9093B8240A77}" type="sibTrans" cxnId="{CEF1621A-16BC-4DA6-89C0-6CF34216C0A4}">
      <dgm:prSet/>
      <dgm:spPr/>
      <dgm:t>
        <a:bodyPr/>
        <a:lstStyle/>
        <a:p>
          <a:endParaRPr lang="en-US"/>
        </a:p>
      </dgm:t>
    </dgm:pt>
    <dgm:pt modelId="{0755D044-9ED3-45D8-A12C-8F3B83A6060D}" type="pres">
      <dgm:prSet presAssocID="{137B81CD-8A0C-46E3-8BEF-05279384C1A2}" presName="root" presStyleCnt="0">
        <dgm:presLayoutVars>
          <dgm:dir/>
          <dgm:resizeHandles val="exact"/>
        </dgm:presLayoutVars>
      </dgm:prSet>
      <dgm:spPr/>
    </dgm:pt>
    <dgm:pt modelId="{3A75902F-FF32-4C83-84D7-7E61A178C0FB}" type="pres">
      <dgm:prSet presAssocID="{137B81CD-8A0C-46E3-8BEF-05279384C1A2}" presName="container" presStyleCnt="0">
        <dgm:presLayoutVars>
          <dgm:dir/>
          <dgm:resizeHandles val="exact"/>
        </dgm:presLayoutVars>
      </dgm:prSet>
      <dgm:spPr/>
    </dgm:pt>
    <dgm:pt modelId="{EBC0C3CA-7C96-411C-BD3B-669D27C6E44C}" type="pres">
      <dgm:prSet presAssocID="{5ADB3380-6FFA-4355-A0D1-65A028414D3D}" presName="compNode" presStyleCnt="0"/>
      <dgm:spPr/>
    </dgm:pt>
    <dgm:pt modelId="{5D4EDC63-29E0-4948-BE89-7982C04FAD35}" type="pres">
      <dgm:prSet presAssocID="{5ADB3380-6FFA-4355-A0D1-65A028414D3D}" presName="iconBgRect" presStyleLbl="bgShp" presStyleIdx="0" presStyleCnt="2"/>
      <dgm:spPr/>
    </dgm:pt>
    <dgm:pt modelId="{63DFA9B7-94EF-4919-84C2-B7C03CF0B915}" type="pres">
      <dgm:prSet presAssocID="{5ADB3380-6FFA-4355-A0D1-65A028414D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AC53EADB-EFFF-4BB7-A2D0-4F8A4765AE1E}" type="pres">
      <dgm:prSet presAssocID="{5ADB3380-6FFA-4355-A0D1-65A028414D3D}" presName="spaceRect" presStyleCnt="0"/>
      <dgm:spPr/>
    </dgm:pt>
    <dgm:pt modelId="{69ED3E5D-96E9-47EB-84E3-214028A7F62C}" type="pres">
      <dgm:prSet presAssocID="{5ADB3380-6FFA-4355-A0D1-65A028414D3D}" presName="textRect" presStyleLbl="revTx" presStyleIdx="0" presStyleCnt="2">
        <dgm:presLayoutVars>
          <dgm:chMax val="1"/>
          <dgm:chPref val="1"/>
        </dgm:presLayoutVars>
      </dgm:prSet>
      <dgm:spPr/>
    </dgm:pt>
    <dgm:pt modelId="{DA550FC0-08F5-48F2-AD6B-003A5C97592A}" type="pres">
      <dgm:prSet presAssocID="{27B743D2-0369-404E-8346-234596F3DA61}" presName="sibTrans" presStyleLbl="sibTrans2D1" presStyleIdx="0" presStyleCnt="0"/>
      <dgm:spPr/>
    </dgm:pt>
    <dgm:pt modelId="{86A1475F-6C71-47AE-AF6B-3A3E6F4CB7FF}" type="pres">
      <dgm:prSet presAssocID="{FA095E32-4200-49E7-965C-C479D1A23632}" presName="compNode" presStyleCnt="0"/>
      <dgm:spPr/>
    </dgm:pt>
    <dgm:pt modelId="{6BEF763A-DAF5-4D96-B235-9C335405F140}" type="pres">
      <dgm:prSet presAssocID="{FA095E32-4200-49E7-965C-C479D1A23632}" presName="iconBgRect" presStyleLbl="bgShp" presStyleIdx="1" presStyleCnt="2"/>
      <dgm:spPr/>
    </dgm:pt>
    <dgm:pt modelId="{C40535CC-DDA4-4510-82AE-E6041C0A8B34}" type="pres">
      <dgm:prSet presAssocID="{FA095E32-4200-49E7-965C-C479D1A2363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C0542B97-A5D4-46C4-9092-3E14F3FFB12D}" type="pres">
      <dgm:prSet presAssocID="{FA095E32-4200-49E7-965C-C479D1A23632}" presName="spaceRect" presStyleCnt="0"/>
      <dgm:spPr/>
    </dgm:pt>
    <dgm:pt modelId="{019B3053-D58E-4CBC-89FD-618AA8E0F101}" type="pres">
      <dgm:prSet presAssocID="{FA095E32-4200-49E7-965C-C479D1A2363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EF1621A-16BC-4DA6-89C0-6CF34216C0A4}" srcId="{137B81CD-8A0C-46E3-8BEF-05279384C1A2}" destId="{FA095E32-4200-49E7-965C-C479D1A23632}" srcOrd="1" destOrd="0" parTransId="{1F95138F-4695-4C8F-9718-48EBB5F65C29}" sibTransId="{1257A88A-B3BA-451E-9F11-9093B8240A77}"/>
    <dgm:cxn modelId="{E899B31B-D905-44FC-9200-679C4564D860}" type="presOf" srcId="{FA095E32-4200-49E7-965C-C479D1A23632}" destId="{019B3053-D58E-4CBC-89FD-618AA8E0F101}" srcOrd="0" destOrd="0" presId="urn:microsoft.com/office/officeart/2018/2/layout/IconCircleList"/>
    <dgm:cxn modelId="{AEEBB43F-4CFE-4EA7-A730-AE15001DB724}" type="presOf" srcId="{5ADB3380-6FFA-4355-A0D1-65A028414D3D}" destId="{69ED3E5D-96E9-47EB-84E3-214028A7F62C}" srcOrd="0" destOrd="0" presId="urn:microsoft.com/office/officeart/2018/2/layout/IconCircleList"/>
    <dgm:cxn modelId="{FCFBE571-525B-4459-B739-C15E8390F6F4}" type="presOf" srcId="{137B81CD-8A0C-46E3-8BEF-05279384C1A2}" destId="{0755D044-9ED3-45D8-A12C-8F3B83A6060D}" srcOrd="0" destOrd="0" presId="urn:microsoft.com/office/officeart/2018/2/layout/IconCircleList"/>
    <dgm:cxn modelId="{E44D81C8-CE70-412A-B45C-E42C957F71AF}" srcId="{137B81CD-8A0C-46E3-8BEF-05279384C1A2}" destId="{5ADB3380-6FFA-4355-A0D1-65A028414D3D}" srcOrd="0" destOrd="0" parTransId="{D5BCCB34-EA0B-4935-BA3F-C6912E61C7C7}" sibTransId="{27B743D2-0369-404E-8346-234596F3DA61}"/>
    <dgm:cxn modelId="{A4D52AD9-1C5E-4663-8156-294960F19496}" type="presOf" srcId="{27B743D2-0369-404E-8346-234596F3DA61}" destId="{DA550FC0-08F5-48F2-AD6B-003A5C97592A}" srcOrd="0" destOrd="0" presId="urn:microsoft.com/office/officeart/2018/2/layout/IconCircleList"/>
    <dgm:cxn modelId="{3D737BB8-4F85-4C8E-93FE-FE8C105E5627}" type="presParOf" srcId="{0755D044-9ED3-45D8-A12C-8F3B83A6060D}" destId="{3A75902F-FF32-4C83-84D7-7E61A178C0FB}" srcOrd="0" destOrd="0" presId="urn:microsoft.com/office/officeart/2018/2/layout/IconCircleList"/>
    <dgm:cxn modelId="{AE9ED102-FA6B-4031-8A1B-E4D245DCB14F}" type="presParOf" srcId="{3A75902F-FF32-4C83-84D7-7E61A178C0FB}" destId="{EBC0C3CA-7C96-411C-BD3B-669D27C6E44C}" srcOrd="0" destOrd="0" presId="urn:microsoft.com/office/officeart/2018/2/layout/IconCircleList"/>
    <dgm:cxn modelId="{EC740851-3F70-47B3-9998-B9B5620D02B7}" type="presParOf" srcId="{EBC0C3CA-7C96-411C-BD3B-669D27C6E44C}" destId="{5D4EDC63-29E0-4948-BE89-7982C04FAD35}" srcOrd="0" destOrd="0" presId="urn:microsoft.com/office/officeart/2018/2/layout/IconCircleList"/>
    <dgm:cxn modelId="{3BAD0B58-9752-46A7-8E2E-D3BE824E3013}" type="presParOf" srcId="{EBC0C3CA-7C96-411C-BD3B-669D27C6E44C}" destId="{63DFA9B7-94EF-4919-84C2-B7C03CF0B915}" srcOrd="1" destOrd="0" presId="urn:microsoft.com/office/officeart/2018/2/layout/IconCircleList"/>
    <dgm:cxn modelId="{FB62E25A-88F6-4289-8F88-2A2213EC0307}" type="presParOf" srcId="{EBC0C3CA-7C96-411C-BD3B-669D27C6E44C}" destId="{AC53EADB-EFFF-4BB7-A2D0-4F8A4765AE1E}" srcOrd="2" destOrd="0" presId="urn:microsoft.com/office/officeart/2018/2/layout/IconCircleList"/>
    <dgm:cxn modelId="{69114540-DD5E-463B-B3E3-789A057DBE11}" type="presParOf" srcId="{EBC0C3CA-7C96-411C-BD3B-669D27C6E44C}" destId="{69ED3E5D-96E9-47EB-84E3-214028A7F62C}" srcOrd="3" destOrd="0" presId="urn:microsoft.com/office/officeart/2018/2/layout/IconCircleList"/>
    <dgm:cxn modelId="{B61923F6-E6CB-45FE-B99A-71C9F1A26144}" type="presParOf" srcId="{3A75902F-FF32-4C83-84D7-7E61A178C0FB}" destId="{DA550FC0-08F5-48F2-AD6B-003A5C97592A}" srcOrd="1" destOrd="0" presId="urn:microsoft.com/office/officeart/2018/2/layout/IconCircleList"/>
    <dgm:cxn modelId="{86BAA8DB-7290-48C3-9F51-DAF93BB28EAA}" type="presParOf" srcId="{3A75902F-FF32-4C83-84D7-7E61A178C0FB}" destId="{86A1475F-6C71-47AE-AF6B-3A3E6F4CB7FF}" srcOrd="2" destOrd="0" presId="urn:microsoft.com/office/officeart/2018/2/layout/IconCircleList"/>
    <dgm:cxn modelId="{89E1DA87-1898-4EFE-83D5-655A59734215}" type="presParOf" srcId="{86A1475F-6C71-47AE-AF6B-3A3E6F4CB7FF}" destId="{6BEF763A-DAF5-4D96-B235-9C335405F140}" srcOrd="0" destOrd="0" presId="urn:microsoft.com/office/officeart/2018/2/layout/IconCircleList"/>
    <dgm:cxn modelId="{9F57A3C2-4FCC-45BD-A055-619543A54CB4}" type="presParOf" srcId="{86A1475F-6C71-47AE-AF6B-3A3E6F4CB7FF}" destId="{C40535CC-DDA4-4510-82AE-E6041C0A8B34}" srcOrd="1" destOrd="0" presId="urn:microsoft.com/office/officeart/2018/2/layout/IconCircleList"/>
    <dgm:cxn modelId="{A7747DB6-5731-47CE-BCA0-2B7800498E8F}" type="presParOf" srcId="{86A1475F-6C71-47AE-AF6B-3A3E6F4CB7FF}" destId="{C0542B97-A5D4-46C4-9092-3E14F3FFB12D}" srcOrd="2" destOrd="0" presId="urn:microsoft.com/office/officeart/2018/2/layout/IconCircleList"/>
    <dgm:cxn modelId="{DA890BFA-50B5-49C9-AA67-120C56FBF5CD}" type="presParOf" srcId="{86A1475F-6C71-47AE-AF6B-3A3E6F4CB7FF}" destId="{019B3053-D58E-4CBC-89FD-618AA8E0F10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B81CD-8A0C-46E3-8BEF-05279384C1A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ADB3380-6FFA-4355-A0D1-65A028414D3D}">
      <dgm:prSet/>
      <dgm:spPr/>
      <dgm:t>
        <a:bodyPr/>
        <a:lstStyle/>
        <a:p>
          <a:pPr>
            <a:defRPr cap="all"/>
          </a:pPr>
          <a:endParaRPr lang="en-US"/>
        </a:p>
      </dgm:t>
    </dgm:pt>
    <dgm:pt modelId="{D5BCCB34-EA0B-4935-BA3F-C6912E61C7C7}" type="parTrans" cxnId="{E44D81C8-CE70-412A-B45C-E42C957F71AF}">
      <dgm:prSet/>
      <dgm:spPr/>
      <dgm:t>
        <a:bodyPr/>
        <a:lstStyle/>
        <a:p>
          <a:endParaRPr lang="en-US"/>
        </a:p>
      </dgm:t>
    </dgm:pt>
    <dgm:pt modelId="{27B743D2-0369-404E-8346-234596F3DA61}" type="sibTrans" cxnId="{E44D81C8-CE70-412A-B45C-E42C957F71AF}">
      <dgm:prSet/>
      <dgm:spPr/>
      <dgm:t>
        <a:bodyPr/>
        <a:lstStyle/>
        <a:p>
          <a:endParaRPr lang="en-US"/>
        </a:p>
      </dgm:t>
    </dgm:pt>
    <dgm:pt modelId="{03543062-19D8-46C7-81B5-64E99B4C07CA}">
      <dgm:prSet custT="1"/>
      <dgm:spPr/>
      <dgm:t>
        <a:bodyPr/>
        <a:lstStyle/>
        <a:p>
          <a:pPr>
            <a:defRPr cap="all"/>
          </a:pPr>
          <a:r>
            <a:rPr lang="en-US" sz="2300" dirty="0"/>
            <a:t>an error in sound perception that occurs when there is a mismatch between the senses of hearing &amp; seeing</a:t>
          </a:r>
        </a:p>
      </dgm:t>
    </dgm:pt>
    <dgm:pt modelId="{D1FD0B53-6992-4D31-B3CB-0D53F858B0C2}" type="parTrans" cxnId="{E572171B-F7B6-46A6-82EA-DB087A33C853}">
      <dgm:prSet/>
      <dgm:spPr/>
      <dgm:t>
        <a:bodyPr/>
        <a:lstStyle/>
        <a:p>
          <a:endParaRPr lang="en-US"/>
        </a:p>
      </dgm:t>
    </dgm:pt>
    <dgm:pt modelId="{1B23116B-31C3-4119-8DB1-3FE8CEDAFD87}" type="sibTrans" cxnId="{E572171B-F7B6-46A6-82EA-DB087A33C853}">
      <dgm:prSet/>
      <dgm:spPr/>
      <dgm:t>
        <a:bodyPr/>
        <a:lstStyle/>
        <a:p>
          <a:endParaRPr lang="en-US"/>
        </a:p>
      </dgm:t>
    </dgm:pt>
    <dgm:pt modelId="{8C400281-17A3-4F4A-9799-9A7A2FB4BE4A}" type="pres">
      <dgm:prSet presAssocID="{137B81CD-8A0C-46E3-8BEF-05279384C1A2}" presName="root" presStyleCnt="0">
        <dgm:presLayoutVars>
          <dgm:dir/>
          <dgm:resizeHandles val="exact"/>
        </dgm:presLayoutVars>
      </dgm:prSet>
      <dgm:spPr/>
    </dgm:pt>
    <dgm:pt modelId="{6A68A07F-D975-4B98-93B0-4CA40DC26021}" type="pres">
      <dgm:prSet presAssocID="{5ADB3380-6FFA-4355-A0D1-65A028414D3D}" presName="compNode" presStyleCnt="0"/>
      <dgm:spPr/>
    </dgm:pt>
    <dgm:pt modelId="{932CE1E4-66F0-496E-B610-12D658E83F81}" type="pres">
      <dgm:prSet presAssocID="{5ADB3380-6FFA-4355-A0D1-65A028414D3D}" presName="iconBgRect" presStyleLbl="bgShp" presStyleIdx="0" presStyleCnt="2" custFlipVert="1" custScaleX="16694" custScaleY="16932"/>
      <dgm:spPr/>
    </dgm:pt>
    <dgm:pt modelId="{9F44FD35-5E80-46E1-B776-B1BE271CE4BF}" type="pres">
      <dgm:prSet presAssocID="{5ADB3380-6FFA-4355-A0D1-65A028414D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8EEB3FC2-BB2C-41C3-B073-4B1A832722B5}" type="pres">
      <dgm:prSet presAssocID="{5ADB3380-6FFA-4355-A0D1-65A028414D3D}" presName="spaceRect" presStyleCnt="0"/>
      <dgm:spPr/>
    </dgm:pt>
    <dgm:pt modelId="{6D1A109C-F0B3-478B-B3AE-545500070B1E}" type="pres">
      <dgm:prSet presAssocID="{5ADB3380-6FFA-4355-A0D1-65A028414D3D}" presName="textRect" presStyleLbl="revTx" presStyleIdx="0" presStyleCnt="2">
        <dgm:presLayoutVars>
          <dgm:chMax val="1"/>
          <dgm:chPref val="1"/>
        </dgm:presLayoutVars>
      </dgm:prSet>
      <dgm:spPr/>
    </dgm:pt>
    <dgm:pt modelId="{3B53A5CB-D4DC-4602-9F85-521C19BA6804}" type="pres">
      <dgm:prSet presAssocID="{27B743D2-0369-404E-8346-234596F3DA61}" presName="sibTrans" presStyleCnt="0"/>
      <dgm:spPr/>
    </dgm:pt>
    <dgm:pt modelId="{75F4BED8-66E5-4A16-8C68-9D37ACAF297E}" type="pres">
      <dgm:prSet presAssocID="{03543062-19D8-46C7-81B5-64E99B4C07CA}" presName="compNode" presStyleCnt="0"/>
      <dgm:spPr/>
    </dgm:pt>
    <dgm:pt modelId="{842637F3-3C44-4289-BBA1-2BB0547B611D}" type="pres">
      <dgm:prSet presAssocID="{03543062-19D8-46C7-81B5-64E99B4C07CA}" presName="iconBgRect" presStyleLbl="bgShp" presStyleIdx="1" presStyleCnt="2"/>
      <dgm:spPr/>
    </dgm:pt>
    <dgm:pt modelId="{B7B31059-E74E-4731-8419-06020787AA02}" type="pres">
      <dgm:prSet presAssocID="{03543062-19D8-46C7-81B5-64E99B4C07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653AD696-AEE7-4BB3-9916-848DD41535A9}" type="pres">
      <dgm:prSet presAssocID="{03543062-19D8-46C7-81B5-64E99B4C07CA}" presName="spaceRect" presStyleCnt="0"/>
      <dgm:spPr/>
    </dgm:pt>
    <dgm:pt modelId="{1260E03C-F0A9-4A7E-B656-CD6CFB49FF1F}" type="pres">
      <dgm:prSet presAssocID="{03543062-19D8-46C7-81B5-64E99B4C07CA}" presName="textRect" presStyleLbl="revTx" presStyleIdx="1" presStyleCnt="2" custFlipHor="1" custScaleX="188016" custScaleY="187242" custLinFactY="3991" custLinFactNeighborX="942" custLinFactNeighborY="100000">
        <dgm:presLayoutVars>
          <dgm:chMax val="1"/>
          <dgm:chPref val="1"/>
        </dgm:presLayoutVars>
      </dgm:prSet>
      <dgm:spPr/>
    </dgm:pt>
  </dgm:ptLst>
  <dgm:cxnLst>
    <dgm:cxn modelId="{E572171B-F7B6-46A6-82EA-DB087A33C853}" srcId="{137B81CD-8A0C-46E3-8BEF-05279384C1A2}" destId="{03543062-19D8-46C7-81B5-64E99B4C07CA}" srcOrd="1" destOrd="0" parTransId="{D1FD0B53-6992-4D31-B3CB-0D53F858B0C2}" sibTransId="{1B23116B-31C3-4119-8DB1-3FE8CEDAFD87}"/>
    <dgm:cxn modelId="{7A244B32-5DD0-4CF3-8A60-2D33D41C0320}" type="presOf" srcId="{137B81CD-8A0C-46E3-8BEF-05279384C1A2}" destId="{8C400281-17A3-4F4A-9799-9A7A2FB4BE4A}" srcOrd="0" destOrd="0" presId="urn:microsoft.com/office/officeart/2018/5/layout/IconCircleLabelList"/>
    <dgm:cxn modelId="{572CECBB-B7D6-4E70-B3BC-F3F42FF53F24}" type="presOf" srcId="{03543062-19D8-46C7-81B5-64E99B4C07CA}" destId="{1260E03C-F0A9-4A7E-B656-CD6CFB49FF1F}" srcOrd="0" destOrd="0" presId="urn:microsoft.com/office/officeart/2018/5/layout/IconCircleLabelList"/>
    <dgm:cxn modelId="{E44D81C8-CE70-412A-B45C-E42C957F71AF}" srcId="{137B81CD-8A0C-46E3-8BEF-05279384C1A2}" destId="{5ADB3380-6FFA-4355-A0D1-65A028414D3D}" srcOrd="0" destOrd="0" parTransId="{D5BCCB34-EA0B-4935-BA3F-C6912E61C7C7}" sibTransId="{27B743D2-0369-404E-8346-234596F3DA61}"/>
    <dgm:cxn modelId="{8FBEE9CD-10F5-49C0-AB17-EE76EF32B4F1}" type="presOf" srcId="{5ADB3380-6FFA-4355-A0D1-65A028414D3D}" destId="{6D1A109C-F0B3-478B-B3AE-545500070B1E}" srcOrd="0" destOrd="0" presId="urn:microsoft.com/office/officeart/2018/5/layout/IconCircleLabelList"/>
    <dgm:cxn modelId="{7BA41FEA-4A33-4BEF-B462-5651FBF1C749}" type="presParOf" srcId="{8C400281-17A3-4F4A-9799-9A7A2FB4BE4A}" destId="{6A68A07F-D975-4B98-93B0-4CA40DC26021}" srcOrd="0" destOrd="0" presId="urn:microsoft.com/office/officeart/2018/5/layout/IconCircleLabelList"/>
    <dgm:cxn modelId="{0AE7DBA0-8770-48D6-9FBC-76901DF9F7AB}" type="presParOf" srcId="{6A68A07F-D975-4B98-93B0-4CA40DC26021}" destId="{932CE1E4-66F0-496E-B610-12D658E83F81}" srcOrd="0" destOrd="0" presId="urn:microsoft.com/office/officeart/2018/5/layout/IconCircleLabelList"/>
    <dgm:cxn modelId="{1C4B9FF0-04D1-499F-A1FF-B050DE2BC0E0}" type="presParOf" srcId="{6A68A07F-D975-4B98-93B0-4CA40DC26021}" destId="{9F44FD35-5E80-46E1-B776-B1BE271CE4BF}" srcOrd="1" destOrd="0" presId="urn:microsoft.com/office/officeart/2018/5/layout/IconCircleLabelList"/>
    <dgm:cxn modelId="{14F07A3D-3BCB-4DF9-97ED-B6DEFC988005}" type="presParOf" srcId="{6A68A07F-D975-4B98-93B0-4CA40DC26021}" destId="{8EEB3FC2-BB2C-41C3-B073-4B1A832722B5}" srcOrd="2" destOrd="0" presId="urn:microsoft.com/office/officeart/2018/5/layout/IconCircleLabelList"/>
    <dgm:cxn modelId="{0799AFD9-A988-40A8-8E73-7288A889BB18}" type="presParOf" srcId="{6A68A07F-D975-4B98-93B0-4CA40DC26021}" destId="{6D1A109C-F0B3-478B-B3AE-545500070B1E}" srcOrd="3" destOrd="0" presId="urn:microsoft.com/office/officeart/2018/5/layout/IconCircleLabelList"/>
    <dgm:cxn modelId="{EE176901-1BF3-4E3F-ACAD-39775D5705A3}" type="presParOf" srcId="{8C400281-17A3-4F4A-9799-9A7A2FB4BE4A}" destId="{3B53A5CB-D4DC-4602-9F85-521C19BA6804}" srcOrd="1" destOrd="0" presId="urn:microsoft.com/office/officeart/2018/5/layout/IconCircleLabelList"/>
    <dgm:cxn modelId="{EBE3D160-EFB7-4935-8E5B-45201ED3954D}" type="presParOf" srcId="{8C400281-17A3-4F4A-9799-9A7A2FB4BE4A}" destId="{75F4BED8-66E5-4A16-8C68-9D37ACAF297E}" srcOrd="2" destOrd="0" presId="urn:microsoft.com/office/officeart/2018/5/layout/IconCircleLabelList"/>
    <dgm:cxn modelId="{740BF94F-07E0-4D10-B2A7-C2B7AFCEDBF0}" type="presParOf" srcId="{75F4BED8-66E5-4A16-8C68-9D37ACAF297E}" destId="{842637F3-3C44-4289-BBA1-2BB0547B611D}" srcOrd="0" destOrd="0" presId="urn:microsoft.com/office/officeart/2018/5/layout/IconCircleLabelList"/>
    <dgm:cxn modelId="{D5DBA982-2DBE-405C-9009-8B735783360C}" type="presParOf" srcId="{75F4BED8-66E5-4A16-8C68-9D37ACAF297E}" destId="{B7B31059-E74E-4731-8419-06020787AA02}" srcOrd="1" destOrd="0" presId="urn:microsoft.com/office/officeart/2018/5/layout/IconCircleLabelList"/>
    <dgm:cxn modelId="{5CA90C42-EB95-4029-B5B2-7D004BE5F9AE}" type="presParOf" srcId="{75F4BED8-66E5-4A16-8C68-9D37ACAF297E}" destId="{653AD696-AEE7-4BB3-9916-848DD41535A9}" srcOrd="2" destOrd="0" presId="urn:microsoft.com/office/officeart/2018/5/layout/IconCircleLabelList"/>
    <dgm:cxn modelId="{200E8A76-80F6-4453-8360-319899507BC2}" type="presParOf" srcId="{75F4BED8-66E5-4A16-8C68-9D37ACAF297E}" destId="{1260E03C-F0A9-4A7E-B656-CD6CFB49FF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11B42-E231-48C5-8004-AF8AF6B093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56226F-F2E6-4C2C-B335-7ECD53C7BD40}">
      <dgm:prSet/>
      <dgm:spPr/>
      <dgm:t>
        <a:bodyPr/>
        <a:lstStyle/>
        <a:p>
          <a:r>
            <a:rPr lang="en-US" b="1" dirty="0"/>
            <a:t>Selective Attention: </a:t>
          </a:r>
          <a:endParaRPr lang="en-US" dirty="0"/>
        </a:p>
      </dgm:t>
    </dgm:pt>
    <dgm:pt modelId="{F28D488F-0259-40E7-A11D-D6DDB67D8B79}" type="parTrans" cxnId="{D8C821DE-0F5D-439C-BD13-A0FAA6B39AFD}">
      <dgm:prSet/>
      <dgm:spPr/>
      <dgm:t>
        <a:bodyPr/>
        <a:lstStyle/>
        <a:p>
          <a:endParaRPr lang="en-US"/>
        </a:p>
      </dgm:t>
    </dgm:pt>
    <dgm:pt modelId="{58E00A61-A013-4F1E-A8A2-CDC8E4C876F9}" type="sibTrans" cxnId="{D8C821DE-0F5D-439C-BD13-A0FAA6B39AFD}">
      <dgm:prSet/>
      <dgm:spPr/>
      <dgm:t>
        <a:bodyPr/>
        <a:lstStyle/>
        <a:p>
          <a:endParaRPr lang="en-US"/>
        </a:p>
      </dgm:t>
    </dgm:pt>
    <dgm:pt modelId="{3CAE63FD-3BF2-4332-8340-639999EECEBE}">
      <dgm:prSet/>
      <dgm:spPr/>
      <dgm:t>
        <a:bodyPr/>
        <a:lstStyle/>
        <a:p>
          <a:r>
            <a:rPr lang="en-US" dirty="0"/>
            <a:t>The ability to focus on some sensory inputs while tuning out others</a:t>
          </a:r>
        </a:p>
      </dgm:t>
    </dgm:pt>
    <dgm:pt modelId="{9D447F26-6316-43B9-AD37-5E933BB662A2}" type="parTrans" cxnId="{BB222875-7FA0-45AD-854E-844EAE4D5425}">
      <dgm:prSet/>
      <dgm:spPr/>
      <dgm:t>
        <a:bodyPr/>
        <a:lstStyle/>
        <a:p>
          <a:endParaRPr lang="en-US"/>
        </a:p>
      </dgm:t>
    </dgm:pt>
    <dgm:pt modelId="{9E87BD42-307F-4BEB-BEC0-AEC54994FE37}" type="sibTrans" cxnId="{BB222875-7FA0-45AD-854E-844EAE4D5425}">
      <dgm:prSet/>
      <dgm:spPr/>
      <dgm:t>
        <a:bodyPr/>
        <a:lstStyle/>
        <a:p>
          <a:endParaRPr lang="en-US"/>
        </a:p>
      </dgm:t>
    </dgm:pt>
    <dgm:pt modelId="{DD881210-AC2F-479D-9AD3-A3D6F0FCB03A}" type="pres">
      <dgm:prSet presAssocID="{B6111B42-E231-48C5-8004-AF8AF6B09335}" presName="root" presStyleCnt="0">
        <dgm:presLayoutVars>
          <dgm:dir/>
          <dgm:resizeHandles val="exact"/>
        </dgm:presLayoutVars>
      </dgm:prSet>
      <dgm:spPr/>
    </dgm:pt>
    <dgm:pt modelId="{EF6AE39C-4D62-4CE4-912B-599B6683788E}" type="pres">
      <dgm:prSet presAssocID="{7856226F-F2E6-4C2C-B335-7ECD53C7BD40}" presName="compNode" presStyleCnt="0"/>
      <dgm:spPr/>
    </dgm:pt>
    <dgm:pt modelId="{FD7CC670-B211-4281-A57C-BF7DFF3C835A}" type="pres">
      <dgm:prSet presAssocID="{7856226F-F2E6-4C2C-B335-7ECD53C7BD4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77620BB9-A32A-4158-8919-62AD3578E378}" type="pres">
      <dgm:prSet presAssocID="{7856226F-F2E6-4C2C-B335-7ECD53C7BD40}" presName="spaceRect" presStyleCnt="0"/>
      <dgm:spPr/>
    </dgm:pt>
    <dgm:pt modelId="{182D6823-A147-4C0C-8861-FC7F24AC4071}" type="pres">
      <dgm:prSet presAssocID="{7856226F-F2E6-4C2C-B335-7ECD53C7BD40}" presName="textRect" presStyleLbl="revTx" presStyleIdx="0" presStyleCnt="2" custScaleY="120481">
        <dgm:presLayoutVars>
          <dgm:chMax val="1"/>
          <dgm:chPref val="1"/>
        </dgm:presLayoutVars>
      </dgm:prSet>
      <dgm:spPr/>
    </dgm:pt>
    <dgm:pt modelId="{1F881058-E978-476F-9449-5369D3EE876D}" type="pres">
      <dgm:prSet presAssocID="{58E00A61-A013-4F1E-A8A2-CDC8E4C876F9}" presName="sibTrans" presStyleCnt="0"/>
      <dgm:spPr/>
    </dgm:pt>
    <dgm:pt modelId="{F6AD96C4-79CA-4A02-B745-DDAA59D45965}" type="pres">
      <dgm:prSet presAssocID="{3CAE63FD-3BF2-4332-8340-639999EECEBE}" presName="compNode" presStyleCnt="0"/>
      <dgm:spPr/>
    </dgm:pt>
    <dgm:pt modelId="{F28788CA-843C-43B5-B32B-6CD21DA1778D}" type="pres">
      <dgm:prSet presAssocID="{3CAE63FD-3BF2-4332-8340-639999EECEB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9D4B6F-EDFE-423D-80E2-C70462A98E40}" type="pres">
      <dgm:prSet presAssocID="{3CAE63FD-3BF2-4332-8340-639999EECEBE}" presName="spaceRect" presStyleCnt="0"/>
      <dgm:spPr/>
    </dgm:pt>
    <dgm:pt modelId="{22821A2B-D0F8-41CE-83F1-51257644A784}" type="pres">
      <dgm:prSet presAssocID="{3CAE63FD-3BF2-4332-8340-639999EECEBE}" presName="textRect" presStyleLbl="revTx" presStyleIdx="1" presStyleCnt="2" custScaleX="132650" custScaleY="224734" custLinFactNeighborX="2892" custLinFactNeighborY="38100">
        <dgm:presLayoutVars>
          <dgm:chMax val="1"/>
          <dgm:chPref val="1"/>
        </dgm:presLayoutVars>
      </dgm:prSet>
      <dgm:spPr/>
    </dgm:pt>
  </dgm:ptLst>
  <dgm:cxnLst>
    <dgm:cxn modelId="{7C6F1631-34EF-43E6-A049-53949C7AA74E}" type="presOf" srcId="{7856226F-F2E6-4C2C-B335-7ECD53C7BD40}" destId="{182D6823-A147-4C0C-8861-FC7F24AC4071}" srcOrd="0" destOrd="0" presId="urn:microsoft.com/office/officeart/2018/2/layout/IconLabelList"/>
    <dgm:cxn modelId="{BB222875-7FA0-45AD-854E-844EAE4D5425}" srcId="{B6111B42-E231-48C5-8004-AF8AF6B09335}" destId="{3CAE63FD-3BF2-4332-8340-639999EECEBE}" srcOrd="1" destOrd="0" parTransId="{9D447F26-6316-43B9-AD37-5E933BB662A2}" sibTransId="{9E87BD42-307F-4BEB-BEC0-AEC54994FE37}"/>
    <dgm:cxn modelId="{CBE3E893-42B5-462A-9674-67929AE90505}" type="presOf" srcId="{3CAE63FD-3BF2-4332-8340-639999EECEBE}" destId="{22821A2B-D0F8-41CE-83F1-51257644A784}" srcOrd="0" destOrd="0" presId="urn:microsoft.com/office/officeart/2018/2/layout/IconLabelList"/>
    <dgm:cxn modelId="{D8C821DE-0F5D-439C-BD13-A0FAA6B39AFD}" srcId="{B6111B42-E231-48C5-8004-AF8AF6B09335}" destId="{7856226F-F2E6-4C2C-B335-7ECD53C7BD40}" srcOrd="0" destOrd="0" parTransId="{F28D488F-0259-40E7-A11D-D6DDB67D8B79}" sibTransId="{58E00A61-A013-4F1E-A8A2-CDC8E4C876F9}"/>
    <dgm:cxn modelId="{7D5235FD-2FE6-44DE-932C-9E67FA576FF5}" type="presOf" srcId="{B6111B42-E231-48C5-8004-AF8AF6B09335}" destId="{DD881210-AC2F-479D-9AD3-A3D6F0FCB03A}" srcOrd="0" destOrd="0" presId="urn:microsoft.com/office/officeart/2018/2/layout/IconLabelList"/>
    <dgm:cxn modelId="{2AD13DE0-3262-485C-85D7-3750A283898C}" type="presParOf" srcId="{DD881210-AC2F-479D-9AD3-A3D6F0FCB03A}" destId="{EF6AE39C-4D62-4CE4-912B-599B6683788E}" srcOrd="0" destOrd="0" presId="urn:microsoft.com/office/officeart/2018/2/layout/IconLabelList"/>
    <dgm:cxn modelId="{FD48994C-5FC1-4153-AE6F-D5C999BA427B}" type="presParOf" srcId="{EF6AE39C-4D62-4CE4-912B-599B6683788E}" destId="{FD7CC670-B211-4281-A57C-BF7DFF3C835A}" srcOrd="0" destOrd="0" presId="urn:microsoft.com/office/officeart/2018/2/layout/IconLabelList"/>
    <dgm:cxn modelId="{87751128-0FBF-4788-B502-9F9AD14FA0B9}" type="presParOf" srcId="{EF6AE39C-4D62-4CE4-912B-599B6683788E}" destId="{77620BB9-A32A-4158-8919-62AD3578E378}" srcOrd="1" destOrd="0" presId="urn:microsoft.com/office/officeart/2018/2/layout/IconLabelList"/>
    <dgm:cxn modelId="{58552864-DF0E-4B58-9E5F-CB295F8544AB}" type="presParOf" srcId="{EF6AE39C-4D62-4CE4-912B-599B6683788E}" destId="{182D6823-A147-4C0C-8861-FC7F24AC4071}" srcOrd="2" destOrd="0" presId="urn:microsoft.com/office/officeart/2018/2/layout/IconLabelList"/>
    <dgm:cxn modelId="{B6C6271B-6B07-4FEF-99BC-B5C19A7C381D}" type="presParOf" srcId="{DD881210-AC2F-479D-9AD3-A3D6F0FCB03A}" destId="{1F881058-E978-476F-9449-5369D3EE876D}" srcOrd="1" destOrd="0" presId="urn:microsoft.com/office/officeart/2018/2/layout/IconLabelList"/>
    <dgm:cxn modelId="{38B25099-A77D-4ED6-A52B-A5EEA98772DE}" type="presParOf" srcId="{DD881210-AC2F-479D-9AD3-A3D6F0FCB03A}" destId="{F6AD96C4-79CA-4A02-B745-DDAA59D45965}" srcOrd="2" destOrd="0" presId="urn:microsoft.com/office/officeart/2018/2/layout/IconLabelList"/>
    <dgm:cxn modelId="{DA4E5DE2-4425-4AD9-BD91-39991249E320}" type="presParOf" srcId="{F6AD96C4-79CA-4A02-B745-DDAA59D45965}" destId="{F28788CA-843C-43B5-B32B-6CD21DA1778D}" srcOrd="0" destOrd="0" presId="urn:microsoft.com/office/officeart/2018/2/layout/IconLabelList"/>
    <dgm:cxn modelId="{8CDBC174-84E0-42D7-A17E-EED0BDBB826F}" type="presParOf" srcId="{F6AD96C4-79CA-4A02-B745-DDAA59D45965}" destId="{CD9D4B6F-EDFE-423D-80E2-C70462A98E40}" srcOrd="1" destOrd="0" presId="urn:microsoft.com/office/officeart/2018/2/layout/IconLabelList"/>
    <dgm:cxn modelId="{C786FC95-5A74-483F-968D-1C929674231D}" type="presParOf" srcId="{F6AD96C4-79CA-4A02-B745-DDAA59D45965}" destId="{22821A2B-D0F8-41CE-83F1-51257644A7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11B42-E231-48C5-8004-AF8AF6B09335}" type="doc">
      <dgm:prSet loTypeId="urn:microsoft.com/office/officeart/2005/8/layout/arrow5" loCatId="relationship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2E16BB-D16C-46E5-B23A-5E06B4F589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Synesthesia:</a:t>
          </a:r>
          <a:r>
            <a:rPr lang="en-US" dirty="0"/>
            <a:t> </a:t>
          </a:r>
        </a:p>
      </dgm:t>
    </dgm:pt>
    <dgm:pt modelId="{6EE2D5A7-421A-433D-9C90-84D51B7EF252}" type="parTrans" cxnId="{71ADD00B-3B3B-4521-B57A-2F6535369286}">
      <dgm:prSet/>
      <dgm:spPr/>
      <dgm:t>
        <a:bodyPr/>
        <a:lstStyle/>
        <a:p>
          <a:endParaRPr lang="en-US"/>
        </a:p>
      </dgm:t>
    </dgm:pt>
    <dgm:pt modelId="{75FD1CED-AAA9-428F-8290-8481FAD65585}" type="sibTrans" cxnId="{71ADD00B-3B3B-4521-B57A-2F6535369286}">
      <dgm:prSet/>
      <dgm:spPr/>
      <dgm:t>
        <a:bodyPr/>
        <a:lstStyle/>
        <a:p>
          <a:endParaRPr lang="en-US"/>
        </a:p>
      </dgm:t>
    </dgm:pt>
    <dgm:pt modelId="{797A4B77-97EE-45C7-B204-83B236D12A58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100" dirty="0"/>
        </a:p>
        <a:p>
          <a:pPr>
            <a:lnSpc>
              <a:spcPct val="100000"/>
            </a:lnSpc>
          </a:pPr>
          <a:r>
            <a:rPr lang="en-US" sz="2100" dirty="0"/>
            <a:t>An experience in which one sensation creates experiences in another</a:t>
          </a:r>
        </a:p>
        <a:p>
          <a:pPr>
            <a:lnSpc>
              <a:spcPct val="100000"/>
            </a:lnSpc>
          </a:pPr>
          <a:endParaRPr lang="en-US" sz="2500" dirty="0"/>
        </a:p>
      </dgm:t>
    </dgm:pt>
    <dgm:pt modelId="{7BBFB76A-46BB-4AB8-84B0-6431C346A4BC}" type="parTrans" cxnId="{7407A3D7-8169-42D6-AF06-F4213EF5D4CA}">
      <dgm:prSet/>
      <dgm:spPr/>
      <dgm:t>
        <a:bodyPr/>
        <a:lstStyle/>
        <a:p>
          <a:endParaRPr lang="en-US"/>
        </a:p>
      </dgm:t>
    </dgm:pt>
    <dgm:pt modelId="{2D08F5B5-7D7E-42D7-9E56-DA144FD53E07}" type="sibTrans" cxnId="{7407A3D7-8169-42D6-AF06-F4213EF5D4CA}">
      <dgm:prSet/>
      <dgm:spPr/>
      <dgm:t>
        <a:bodyPr/>
        <a:lstStyle/>
        <a:p>
          <a:endParaRPr lang="en-US"/>
        </a:p>
      </dgm:t>
    </dgm:pt>
    <dgm:pt modelId="{3553F971-938B-4D2E-AFD6-A48331077271}" type="pres">
      <dgm:prSet presAssocID="{B6111B42-E231-48C5-8004-AF8AF6B09335}" presName="diagram" presStyleCnt="0">
        <dgm:presLayoutVars>
          <dgm:dir/>
          <dgm:resizeHandles val="exact"/>
        </dgm:presLayoutVars>
      </dgm:prSet>
      <dgm:spPr/>
    </dgm:pt>
    <dgm:pt modelId="{B49517BE-2F7E-4EEF-9F7F-5391F50F4518}" type="pres">
      <dgm:prSet presAssocID="{102E16BB-D16C-46E5-B23A-5E06B4F5891F}" presName="arrow" presStyleLbl="node1" presStyleIdx="0" presStyleCnt="2">
        <dgm:presLayoutVars>
          <dgm:bulletEnabled val="1"/>
        </dgm:presLayoutVars>
      </dgm:prSet>
      <dgm:spPr/>
    </dgm:pt>
    <dgm:pt modelId="{D28DC164-A42C-4870-BB94-87F3E641D4BD}" type="pres">
      <dgm:prSet presAssocID="{797A4B77-97EE-45C7-B204-83B236D12A58}" presName="arrow" presStyleLbl="node1" presStyleIdx="1" presStyleCnt="2" custScaleX="121043">
        <dgm:presLayoutVars>
          <dgm:bulletEnabled val="1"/>
        </dgm:presLayoutVars>
      </dgm:prSet>
      <dgm:spPr/>
    </dgm:pt>
  </dgm:ptLst>
  <dgm:cxnLst>
    <dgm:cxn modelId="{71ADD00B-3B3B-4521-B57A-2F6535369286}" srcId="{B6111B42-E231-48C5-8004-AF8AF6B09335}" destId="{102E16BB-D16C-46E5-B23A-5E06B4F5891F}" srcOrd="0" destOrd="0" parTransId="{6EE2D5A7-421A-433D-9C90-84D51B7EF252}" sibTransId="{75FD1CED-AAA9-428F-8290-8481FAD65585}"/>
    <dgm:cxn modelId="{03D6931C-CDBB-4EFB-8C04-1C20CA816268}" type="presOf" srcId="{B6111B42-E231-48C5-8004-AF8AF6B09335}" destId="{3553F971-938B-4D2E-AFD6-A48331077271}" srcOrd="0" destOrd="0" presId="urn:microsoft.com/office/officeart/2005/8/layout/arrow5"/>
    <dgm:cxn modelId="{CDADCEA3-29A6-498A-BBC2-B636BC59FCCF}" type="presOf" srcId="{797A4B77-97EE-45C7-B204-83B236D12A58}" destId="{D28DC164-A42C-4870-BB94-87F3E641D4BD}" srcOrd="0" destOrd="0" presId="urn:microsoft.com/office/officeart/2005/8/layout/arrow5"/>
    <dgm:cxn modelId="{A09433D4-F945-49F7-A0BA-6112BD0BF22C}" type="presOf" srcId="{102E16BB-D16C-46E5-B23A-5E06B4F5891F}" destId="{B49517BE-2F7E-4EEF-9F7F-5391F50F4518}" srcOrd="0" destOrd="0" presId="urn:microsoft.com/office/officeart/2005/8/layout/arrow5"/>
    <dgm:cxn modelId="{7407A3D7-8169-42D6-AF06-F4213EF5D4CA}" srcId="{B6111B42-E231-48C5-8004-AF8AF6B09335}" destId="{797A4B77-97EE-45C7-B204-83B236D12A58}" srcOrd="1" destOrd="0" parTransId="{7BBFB76A-46BB-4AB8-84B0-6431C346A4BC}" sibTransId="{2D08F5B5-7D7E-42D7-9E56-DA144FD53E07}"/>
    <dgm:cxn modelId="{0F25A9E5-4698-4163-925B-B106B3BBBEF3}" type="presParOf" srcId="{3553F971-938B-4D2E-AFD6-A48331077271}" destId="{B49517BE-2F7E-4EEF-9F7F-5391F50F4518}" srcOrd="0" destOrd="0" presId="urn:microsoft.com/office/officeart/2005/8/layout/arrow5"/>
    <dgm:cxn modelId="{EE19EC2C-A93A-40B2-AE03-50C11E380B2B}" type="presParOf" srcId="{3553F971-938B-4D2E-AFD6-A48331077271}" destId="{D28DC164-A42C-4870-BB94-87F3E641D4B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EDC63-29E0-4948-BE89-7982C04FAD35}">
      <dsp:nvSpPr>
        <dsp:cNvPr id="0" name=""/>
        <dsp:cNvSpPr/>
      </dsp:nvSpPr>
      <dsp:spPr>
        <a:xfrm>
          <a:off x="210785" y="1600154"/>
          <a:ext cx="1335114" cy="1335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FA9B7-94EF-4919-84C2-B7C03CF0B915}">
      <dsp:nvSpPr>
        <dsp:cNvPr id="0" name=""/>
        <dsp:cNvSpPr/>
      </dsp:nvSpPr>
      <dsp:spPr>
        <a:xfrm>
          <a:off x="491159" y="1880528"/>
          <a:ext cx="774366" cy="77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3E5D-96E9-47EB-84E3-214028A7F62C}">
      <dsp:nvSpPr>
        <dsp:cNvPr id="0" name=""/>
        <dsp:cNvSpPr/>
      </dsp:nvSpPr>
      <dsp:spPr>
        <a:xfrm>
          <a:off x="1831996" y="1600154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Sensory Interaction: </a:t>
          </a:r>
          <a:endParaRPr lang="en-US" sz="2400" kern="1200"/>
        </a:p>
      </dsp:txBody>
      <dsp:txXfrm>
        <a:off x="1831996" y="1600154"/>
        <a:ext cx="3147056" cy="1335114"/>
      </dsp:txXfrm>
    </dsp:sp>
    <dsp:sp modelId="{6BEF763A-DAF5-4D96-B235-9C335405F140}">
      <dsp:nvSpPr>
        <dsp:cNvPr id="0" name=""/>
        <dsp:cNvSpPr/>
      </dsp:nvSpPr>
      <dsp:spPr>
        <a:xfrm>
          <a:off x="5527403" y="1600154"/>
          <a:ext cx="1335114" cy="1335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535CC-DDA4-4510-82AE-E6041C0A8B34}">
      <dsp:nvSpPr>
        <dsp:cNvPr id="0" name=""/>
        <dsp:cNvSpPr/>
      </dsp:nvSpPr>
      <dsp:spPr>
        <a:xfrm>
          <a:off x="5807777" y="1880528"/>
          <a:ext cx="774366" cy="774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B3053-D58E-4CBC-89FD-618AA8E0F101}">
      <dsp:nvSpPr>
        <dsp:cNvPr id="0" name=""/>
        <dsp:cNvSpPr/>
      </dsp:nvSpPr>
      <dsp:spPr>
        <a:xfrm>
          <a:off x="7148614" y="1600154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working together of different senses to create experience.</a:t>
          </a:r>
        </a:p>
      </dsp:txBody>
      <dsp:txXfrm>
        <a:off x="7148614" y="1600154"/>
        <a:ext cx="3147056" cy="1335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CE1E4-66F0-496E-B610-12D658E83F81}">
      <dsp:nvSpPr>
        <dsp:cNvPr id="0" name=""/>
        <dsp:cNvSpPr/>
      </dsp:nvSpPr>
      <dsp:spPr>
        <a:xfrm flipV="1">
          <a:off x="1049545" y="1834896"/>
          <a:ext cx="35381" cy="3639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4FD35-5E80-46E1-B776-B1BE271CE4BF}">
      <dsp:nvSpPr>
        <dsp:cNvPr id="0" name=""/>
        <dsp:cNvSpPr/>
      </dsp:nvSpPr>
      <dsp:spPr>
        <a:xfrm>
          <a:off x="703017" y="1488876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A109C-F0B3-478B-B3AE-545500070B1E}">
      <dsp:nvSpPr>
        <dsp:cNvPr id="0" name=""/>
        <dsp:cNvSpPr/>
      </dsp:nvSpPr>
      <dsp:spPr>
        <a:xfrm>
          <a:off x="26611" y="2356014"/>
          <a:ext cx="2081250" cy="161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400" kern="1200"/>
        </a:p>
      </dsp:txBody>
      <dsp:txXfrm>
        <a:off x="26611" y="2356014"/>
        <a:ext cx="2081250" cy="1612602"/>
      </dsp:txXfrm>
    </dsp:sp>
    <dsp:sp modelId="{842637F3-3C44-4289-BBA1-2BB0547B611D}">
      <dsp:nvSpPr>
        <dsp:cNvPr id="0" name=""/>
        <dsp:cNvSpPr/>
      </dsp:nvSpPr>
      <dsp:spPr>
        <a:xfrm>
          <a:off x="3793840" y="738228"/>
          <a:ext cx="1269562" cy="1269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31059-E74E-4731-8419-06020787AA02}">
      <dsp:nvSpPr>
        <dsp:cNvPr id="0" name=""/>
        <dsp:cNvSpPr/>
      </dsp:nvSpPr>
      <dsp:spPr>
        <a:xfrm>
          <a:off x="4064403" y="1008791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0E03C-F0A9-4A7E-B656-CD6CFB49FF1F}">
      <dsp:nvSpPr>
        <dsp:cNvPr id="0" name=""/>
        <dsp:cNvSpPr/>
      </dsp:nvSpPr>
      <dsp:spPr>
        <a:xfrm flipH="1">
          <a:off x="2491685" y="2438024"/>
          <a:ext cx="3913083" cy="301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an error in sound perception that occurs when there is a mismatch between the senses of hearing &amp; seeing</a:t>
          </a:r>
        </a:p>
      </dsp:txBody>
      <dsp:txXfrm>
        <a:off x="2491685" y="2438024"/>
        <a:ext cx="3913083" cy="3019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CC670-B211-4281-A57C-BF7DFF3C835A}">
      <dsp:nvSpPr>
        <dsp:cNvPr id="0" name=""/>
        <dsp:cNvSpPr/>
      </dsp:nvSpPr>
      <dsp:spPr>
        <a:xfrm>
          <a:off x="654950" y="1301124"/>
          <a:ext cx="1022625" cy="1022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D6823-A147-4C0C-8861-FC7F24AC4071}">
      <dsp:nvSpPr>
        <dsp:cNvPr id="0" name=""/>
        <dsp:cNvSpPr/>
      </dsp:nvSpPr>
      <dsp:spPr>
        <a:xfrm>
          <a:off x="30013" y="2557687"/>
          <a:ext cx="2272500" cy="86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Selective Attention: </a:t>
          </a:r>
          <a:endParaRPr lang="en-US" sz="2400" kern="1200" dirty="0"/>
        </a:p>
      </dsp:txBody>
      <dsp:txXfrm>
        <a:off x="30013" y="2557687"/>
        <a:ext cx="2272500" cy="867463"/>
      </dsp:txXfrm>
    </dsp:sp>
    <dsp:sp modelId="{F28788CA-843C-43B5-B32B-6CD21DA1778D}">
      <dsp:nvSpPr>
        <dsp:cNvPr id="0" name=""/>
        <dsp:cNvSpPr/>
      </dsp:nvSpPr>
      <dsp:spPr>
        <a:xfrm>
          <a:off x="3696123" y="1113469"/>
          <a:ext cx="1022625" cy="1022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21A2B-D0F8-41CE-83F1-51257644A784}">
      <dsp:nvSpPr>
        <dsp:cNvPr id="0" name=""/>
        <dsp:cNvSpPr/>
      </dsp:nvSpPr>
      <dsp:spPr>
        <a:xfrm>
          <a:off x="2730213" y="2269041"/>
          <a:ext cx="3014471" cy="161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ability to focus on some sensory inputs while tuning out others</a:t>
          </a:r>
        </a:p>
      </dsp:txBody>
      <dsp:txXfrm>
        <a:off x="2730213" y="2269041"/>
        <a:ext cx="3014471" cy="1618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517BE-2F7E-4EEF-9F7F-5391F50F4518}">
      <dsp:nvSpPr>
        <dsp:cNvPr id="0" name=""/>
        <dsp:cNvSpPr/>
      </dsp:nvSpPr>
      <dsp:spPr>
        <a:xfrm rot="16200000">
          <a:off x="-144207" y="984469"/>
          <a:ext cx="2757336" cy="275733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Synesthesia:</a:t>
          </a:r>
          <a:r>
            <a:rPr lang="en-US" sz="2800" kern="1200" dirty="0"/>
            <a:t> </a:t>
          </a:r>
        </a:p>
      </dsp:txBody>
      <dsp:txXfrm rot="5400000">
        <a:off x="-144207" y="1673803"/>
        <a:ext cx="2274802" cy="1378668"/>
      </dsp:txXfrm>
    </dsp:sp>
    <dsp:sp modelId="{D28DC164-A42C-4870-BB94-87F3E641D4BD}">
      <dsp:nvSpPr>
        <dsp:cNvPr id="0" name=""/>
        <dsp:cNvSpPr/>
      </dsp:nvSpPr>
      <dsp:spPr>
        <a:xfrm rot="5400000">
          <a:off x="2551329" y="984469"/>
          <a:ext cx="3337562" cy="275733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 experience in which one sensation creates experiences in another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-5400000">
        <a:off x="3323977" y="1528747"/>
        <a:ext cx="2274802" cy="166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E252-9812-4647-886E-D490E58D0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4DD6A-0777-4F71-AF17-93B30FE4A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D130-44CF-4EFB-ABCB-74658C77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FAAAC-E3A9-4246-82AB-CBDA44C0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02D8-F3B8-48C2-AB7A-5D147FCA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DCDA-C6CE-49CA-B896-C5957290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FC2C8-BBEB-432F-AA19-516F62845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C1CE-F3D9-4C8D-960E-759C4312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2B708-2452-433C-8DE3-71F20E0B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40C01-E0E3-481B-A8B1-C86E242A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3447C-CE36-4287-A735-F1771C489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0BE98-272F-498B-B9E4-87A844F22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266B4-F2E0-4630-8C13-2D9AC298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64F2D-1907-4F6D-84BE-D503EEEC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7D329-E5FD-4C33-BD16-32797B0A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9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5CD7-2562-43CB-9242-681E5A72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DA88C-43B1-4DC2-9B2F-131325D6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207F-51CE-4EA1-AFF0-E8ECD7BA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FD56F-582E-4814-BB03-4E98AD82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79AAD-AF0E-416A-8EDF-3E230E5A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0A30-745A-49C2-A911-07CB68BE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C0D49-69D0-4A89-BF45-53B800717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AD876-7935-413A-A7A4-2B2F4EF0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D16C-807D-4FD4-B5ED-709AD5FF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814BF-9147-40B7-AB69-EAEBA499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4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2FF2-9219-4A12-9829-69ECC8E6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52F83-44A4-4511-B265-BA4E70C14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C3838-EE6A-43FB-95A9-DE0F40E70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236E1-0B32-4981-AC75-64A354E5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8449-36C1-465B-8FCD-EF5AD4B9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0DEEA-3D7B-4DB8-B85F-E45B0459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7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7E62-EBB8-422E-AFC2-96A9B3E1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FEA89-ECF7-4E11-8805-9CB8E7F99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88D6-E82A-4A42-AC66-049092A8E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31857-5E48-4DE5-9FB4-AFBE1E355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2E518-F64A-4EC4-8844-50DF57BFB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5ADED-05AB-4CA9-B9B6-EDF23331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72CA84-3D5E-479E-9D2D-C1D146B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ECEC3-2369-49E6-85E4-09882762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122-5803-4118-ADA9-08BB7FFB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8D726-E7A6-4065-916C-47F40E77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9D2B6-02F9-4858-938D-B8C9EBE9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D7210-D612-496F-B636-88D1CE1C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B7044-7AAF-4AA2-82EF-CF7DE784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47A49-13BF-4196-9B21-532B2903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507B1-67B2-489D-95A6-4A8092C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3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5C97-52FB-4CFE-918A-DE82F1C5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A851-0E6B-4DE3-B570-E2DC802C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8B5AF-75DB-454A-B93B-F31E4978E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8FCAE-488D-47A4-BD9E-AB16153C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8B830-4987-4F6B-A235-40448198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465F0-2F43-407E-BE4C-CF6AE14F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2DEC-34A2-4636-8D5A-63DF46CA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FF7FA-0F7E-410D-A6DC-43D5E29F0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A02B8-4ADA-4633-BF80-939C7AC89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411A-3EEC-470B-AF9C-32A87010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E908C-4C54-48DC-BE81-E38CED44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4B704-A0CA-4DA4-9FA6-2979DEB6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2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297EB-1850-4B00-9118-AE83A948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E9125-CE9E-49B2-897A-477959B0E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1EDD-DF70-4051-ABF4-E8947444F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BB6B-1F14-4BF1-AEBA-C5DD8CB52D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F94D3-7DF6-45D5-A489-DBCCEB5D3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64FA8-E685-470C-AD5D-BB7E0F47C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457E-03AB-483F-8E39-703D67C05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EAEB9-616E-4955-9805-B5F44B3121E8}"/>
              </a:ext>
            </a:extLst>
          </p:cNvPr>
          <p:cNvSpPr txBox="1"/>
          <p:nvPr/>
        </p:nvSpPr>
        <p:spPr>
          <a:xfrm>
            <a:off x="841248" y="334644"/>
            <a:ext cx="10509504" cy="107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Perceptual 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248D435B-E55E-4CED-A57E-57E179E64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01782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34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0CC6AA0-71A6-4A47-8A8B-518713F5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30D4A-D7FD-48E8-9556-2646EBC9296B}"/>
              </a:ext>
            </a:extLst>
          </p:cNvPr>
          <p:cNvSpPr txBox="1"/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McGurk Effect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DEAEB9-616E-4955-9805-B5F44B3121E8}"/>
              </a:ext>
            </a:extLst>
          </p:cNvPr>
          <p:cNvSpPr txBox="1"/>
          <p:nvPr/>
        </p:nvSpPr>
        <p:spPr>
          <a:xfrm>
            <a:off x="841248" y="334644"/>
            <a:ext cx="10509504" cy="107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248D435B-E55E-4CED-A57E-57E179E64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694938"/>
              </p:ext>
            </p:extLst>
          </p:nvPr>
        </p:nvGraphicFramePr>
        <p:xfrm>
          <a:off x="5155379" y="1065862"/>
          <a:ext cx="6411775" cy="545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3DDBC44-BA6D-451D-AE51-E51FC9D015AC}"/>
              </a:ext>
            </a:extLst>
          </p:cNvPr>
          <p:cNvSpPr txBox="1"/>
          <p:nvPr/>
        </p:nvSpPr>
        <p:spPr>
          <a:xfrm>
            <a:off x="838201" y="519158"/>
            <a:ext cx="6193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Perceptual System</a:t>
            </a:r>
          </a:p>
        </p:txBody>
      </p:sp>
    </p:spTree>
    <p:extLst>
      <p:ext uri="{BB962C8B-B14F-4D97-AF65-F5344CB8AC3E}">
        <p14:creationId xmlns:p14="http://schemas.microsoft.com/office/powerpoint/2010/main" val="2852169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0EC22-CC49-4A5E-BDD2-0ED949B45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C385C-F638-469B-9A7F-93904E61AAA5}"/>
              </a:ext>
            </a:extLst>
          </p:cNvPr>
          <p:cNvSpPr txBox="1"/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Perceptual System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320534D8-7273-4196-8A9F-FF833B2BE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62567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2047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0EC22-CC49-4A5E-BDD2-0ED949B45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C385C-F638-469B-9A7F-93904E61AAA5}"/>
              </a:ext>
            </a:extLst>
          </p:cNvPr>
          <p:cNvSpPr txBox="1"/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Perceptual System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320534D8-7273-4196-8A9F-FF833B2BE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524671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542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98D3F-7896-43AA-BEE1-17D184151DC8}"/>
              </a:ext>
            </a:extLst>
          </p:cNvPr>
          <p:cNvSpPr txBox="1"/>
          <p:nvPr/>
        </p:nvSpPr>
        <p:spPr>
          <a:xfrm>
            <a:off x="1613069" y="450063"/>
            <a:ext cx="4996328" cy="1695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9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Sensory Adaptation: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decreased sensitivity to a stimulus after prolonged and constant exposure.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42FA2-B4CC-4C3E-957A-D16A0A42B36F}"/>
              </a:ext>
            </a:extLst>
          </p:cNvPr>
          <p:cNvSpPr txBox="1"/>
          <p:nvPr/>
        </p:nvSpPr>
        <p:spPr>
          <a:xfrm>
            <a:off x="7037242" y="2517265"/>
            <a:ext cx="5001415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/>
              <a:t>Cocktail Party Phenomenon:</a:t>
            </a:r>
            <a:endParaRPr lang="en-US" sz="4000" dirty="0"/>
          </a:p>
          <a:p>
            <a:pPr>
              <a:spcAft>
                <a:spcPts val="600"/>
              </a:spcAft>
            </a:pPr>
            <a:r>
              <a:rPr lang="en-US" sz="2000" dirty="0"/>
              <a:t>Via selective attention, we simultaneously do a lot of unconscious monitoring of the world around us.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6D054-4170-49DD-8E92-8C35D8A53EDC}"/>
              </a:ext>
            </a:extLst>
          </p:cNvPr>
          <p:cNvSpPr txBox="1"/>
          <p:nvPr/>
        </p:nvSpPr>
        <p:spPr>
          <a:xfrm>
            <a:off x="0" y="4054804"/>
            <a:ext cx="460629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/>
              <a:t>Perceptual Constancy:</a:t>
            </a:r>
          </a:p>
          <a:p>
            <a:r>
              <a:rPr lang="en-US" sz="2500" dirty="0"/>
              <a:t>The ability to perceive a stimulus as constant despite changes in sensation.</a:t>
            </a:r>
          </a:p>
        </p:txBody>
      </p:sp>
    </p:spTree>
    <p:extLst>
      <p:ext uri="{BB962C8B-B14F-4D97-AF65-F5344CB8AC3E}">
        <p14:creationId xmlns:p14="http://schemas.microsoft.com/office/powerpoint/2010/main" val="946120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07408-B66E-4201-AA17-5EC24DC66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68" y="0"/>
            <a:ext cx="6519391" cy="3895336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521B-7FB4-4A26-A6E3-A2ACBD347849}"/>
              </a:ext>
            </a:extLst>
          </p:cNvPr>
          <p:cNvSpPr txBox="1"/>
          <p:nvPr/>
        </p:nvSpPr>
        <p:spPr>
          <a:xfrm>
            <a:off x="7760432" y="1364700"/>
            <a:ext cx="3264916" cy="3280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300" b="1" dirty="0">
                <a:solidFill>
                  <a:srgbClr val="FFFFFF"/>
                </a:solidFill>
              </a:rPr>
              <a:t>Illusions</a:t>
            </a:r>
            <a:r>
              <a:rPr lang="en-US" sz="430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The perceptual processes that normally help us correctly perceive the world around us are fooled by a particular situation so that we see something that does not exist or that is incorrect.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2FB68-3010-44A7-9869-CF3DD92C274E}"/>
              </a:ext>
            </a:extLst>
          </p:cNvPr>
          <p:cNvSpPr txBox="1"/>
          <p:nvPr/>
        </p:nvSpPr>
        <p:spPr>
          <a:xfrm>
            <a:off x="583312" y="4025384"/>
            <a:ext cx="570776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/>
              <a:t>Mueller-</a:t>
            </a:r>
            <a:r>
              <a:rPr lang="en-US" sz="3000" b="1" dirty="0" err="1"/>
              <a:t>Lyer</a:t>
            </a:r>
            <a:r>
              <a:rPr lang="en-US" sz="3000" b="1" dirty="0"/>
              <a:t> illusion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The line segment in the bottom arrow looks longer to us than the one on the top; they are both the same length</a:t>
            </a:r>
            <a:r>
              <a:rPr lang="en-US" sz="3200" dirty="0"/>
              <a:t>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4271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521B-7FB4-4A26-A6E3-A2ACBD347849}"/>
              </a:ext>
            </a:extLst>
          </p:cNvPr>
          <p:cNvSpPr txBox="1"/>
          <p:nvPr/>
        </p:nvSpPr>
        <p:spPr>
          <a:xfrm>
            <a:off x="7760432" y="1364700"/>
            <a:ext cx="3264916" cy="3280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300" b="1" dirty="0">
                <a:solidFill>
                  <a:srgbClr val="FFFFFF"/>
                </a:solidFill>
              </a:rPr>
              <a:t>Illusions</a:t>
            </a:r>
            <a:r>
              <a:rPr lang="en-US" sz="430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The perceptual processes that normally help us correctly perceive the world around us are fooled by a particular situation so that we see something that does not exist or that is incorrect.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2FB68-3010-44A7-9869-CF3DD92C274E}"/>
              </a:ext>
            </a:extLst>
          </p:cNvPr>
          <p:cNvSpPr txBox="1"/>
          <p:nvPr/>
        </p:nvSpPr>
        <p:spPr>
          <a:xfrm>
            <a:off x="122366" y="4155977"/>
            <a:ext cx="53717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/>
              <a:t>Moon illusion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The moon is perceived to be about 50% larger when it is near the horizon than when it is seen overhead; in both cases the moon is the same size and casts the same size retinal image.</a:t>
            </a:r>
            <a:endParaRPr lang="en-US" sz="25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63F00-6C30-4907-A80F-CCC67C22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" y="0"/>
            <a:ext cx="5367180" cy="40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521B-7FB4-4A26-A6E3-A2ACBD347849}"/>
              </a:ext>
            </a:extLst>
          </p:cNvPr>
          <p:cNvSpPr txBox="1"/>
          <p:nvPr/>
        </p:nvSpPr>
        <p:spPr>
          <a:xfrm>
            <a:off x="838199" y="548464"/>
            <a:ext cx="3807187" cy="222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Embodiment</a:t>
            </a:r>
            <a:r>
              <a:rPr lang="en-US" sz="40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7FCB6-720F-4FFB-BF5A-6365D16033F2}"/>
              </a:ext>
            </a:extLst>
          </p:cNvPr>
          <p:cNvSpPr txBox="1"/>
          <p:nvPr/>
        </p:nvSpPr>
        <p:spPr>
          <a:xfrm>
            <a:off x="838201" y="2962279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build into and link the environment with our cognition.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world around us becomes part of our brain.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4F91E-A1A2-4B8A-B0B3-6E64F1456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955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CC8A06-CA11-4085-AD98-2C295BF6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535229"/>
            <a:ext cx="9951041" cy="37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281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Vandermeer</dc:creator>
  <cp:lastModifiedBy>Mark Vandermeer</cp:lastModifiedBy>
  <cp:revision>12</cp:revision>
  <dcterms:created xsi:type="dcterms:W3CDTF">2021-03-11T03:41:06Z</dcterms:created>
  <dcterms:modified xsi:type="dcterms:W3CDTF">2021-09-27T03:14:10Z</dcterms:modified>
</cp:coreProperties>
</file>