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556" r:id="rId2"/>
    <p:sldId id="644" r:id="rId3"/>
    <p:sldId id="645" r:id="rId4"/>
    <p:sldId id="646" r:id="rId5"/>
    <p:sldId id="647" r:id="rId6"/>
    <p:sldId id="621" r:id="rId7"/>
    <p:sldId id="622" r:id="rId8"/>
    <p:sldId id="600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 autoAdjust="0"/>
    <p:restoredTop sz="94660"/>
  </p:normalViewPr>
  <p:slideViewPr>
    <p:cSldViewPr>
      <p:cViewPr varScale="1">
        <p:scale>
          <a:sx n="90" d="100"/>
          <a:sy n="90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2636912"/>
            <a:ext cx="7142860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/>
            <a:r>
              <a:rPr lang="es-MX" sz="3600" b="1" dirty="0" smtClean="0"/>
              <a:t>Lección 2. </a:t>
            </a:r>
          </a:p>
          <a:p>
            <a:pPr lvl="5"/>
            <a:r>
              <a:rPr lang="es-MX" sz="3600" b="1" dirty="0" smtClean="0"/>
              <a:t>Vivir Ministerio</a:t>
            </a:r>
          </a:p>
          <a:p>
            <a:pPr lvl="1"/>
            <a:endParaRPr lang="es-MX" sz="36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Arial Black" pitchFamily="34" charset="0"/>
              </a:rPr>
              <a:t>Unidos</a:t>
            </a:r>
            <a:endParaRPr lang="es-MX" sz="4400" dirty="0">
              <a:latin typeface="Arial Black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211960" y="620688"/>
            <a:ext cx="4248472" cy="417646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1619672" y="1412776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3419872" y="465313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283968" y="1052736"/>
            <a:ext cx="4464496" cy="3816424"/>
          </a:xfrm>
          <a:prstGeom prst="wedgeRectCallout">
            <a:avLst>
              <a:gd name="adj1" fmla="val -84819"/>
              <a:gd name="adj2" fmla="val 5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Saber</a:t>
            </a: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Servir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283968" y="1412776"/>
            <a:ext cx="4464496" cy="3816424"/>
          </a:xfrm>
          <a:prstGeom prst="wedgeRectCallout">
            <a:avLst>
              <a:gd name="adj1" fmla="val -81669"/>
              <a:gd name="adj2" fmla="val 34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Ser</a:t>
            </a: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Siervo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211960" y="620688"/>
            <a:ext cx="4464496" cy="3816424"/>
          </a:xfrm>
          <a:prstGeom prst="wedgeRectCallout">
            <a:avLst>
              <a:gd name="adj1" fmla="val -80408"/>
              <a:gd name="adj2" fmla="val 79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Hacer</a:t>
            </a: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Servicio</a:t>
            </a:r>
            <a:endParaRPr lang="es-MX" sz="28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32656"/>
            <a:ext cx="8064896" cy="53245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Multitud de Ministerios</a:t>
            </a:r>
          </a:p>
          <a:p>
            <a:pPr lvl="1" algn="ctr"/>
            <a:endParaRPr lang="es-MX" sz="4400" b="1" dirty="0" smtClean="0">
              <a:latin typeface="Arial Black" pitchFamily="34" charset="0"/>
            </a:endParaRPr>
          </a:p>
          <a:p>
            <a:pPr lvl="1" algn="ctr"/>
            <a:endParaRPr lang="es-MX" sz="4400" b="1" dirty="0" smtClean="0">
              <a:latin typeface="Arial Black" pitchFamily="34" charset="0"/>
            </a:endParaRPr>
          </a:p>
          <a:p>
            <a:pPr lvl="1" algn="ctr"/>
            <a:endParaRPr lang="es-MX" sz="4400" b="1" dirty="0" smtClean="0">
              <a:latin typeface="Arial Black" pitchFamily="34" charset="0"/>
            </a:endParaRPr>
          </a:p>
          <a:p>
            <a:pPr lvl="1" algn="ctr"/>
            <a:endParaRPr lang="es-MX" sz="4400" b="1" dirty="0" smtClean="0">
              <a:latin typeface="Arial Black" pitchFamily="34" charset="0"/>
            </a:endParaRPr>
          </a:p>
          <a:p>
            <a:pPr lvl="1" algn="ctr"/>
            <a:endParaRPr lang="es-MX" sz="4400" b="1" dirty="0" smtClean="0"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6" name="5 Flecha cuádruple"/>
          <p:cNvSpPr/>
          <p:nvPr/>
        </p:nvSpPr>
        <p:spPr>
          <a:xfrm>
            <a:off x="2627784" y="1844824"/>
            <a:ext cx="3816424" cy="3600400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611560" y="332656"/>
            <a:ext cx="8064896" cy="600164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ctr"/>
            <a:r>
              <a:rPr lang="es-MX" sz="4400" b="1" dirty="0" smtClean="0">
                <a:latin typeface="Arial Black" pitchFamily="34" charset="0"/>
              </a:rPr>
              <a:t>Ministerios de Ministerios</a:t>
            </a:r>
            <a:endParaRPr lang="es-MX" sz="44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Apóstoles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Profetas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Evangelistas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Maestros</a:t>
            </a:r>
          </a:p>
          <a:p>
            <a:pPr lvl="1" algn="ctr"/>
            <a:r>
              <a:rPr lang="es-MX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Pastores</a:t>
            </a:r>
            <a:endParaRPr lang="es-MX" sz="6600" b="1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lvl="1" algn="ctr"/>
            <a:endParaRPr lang="es-MX" sz="3200" b="1" dirty="0" smtClean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15616" y="1916832"/>
            <a:ext cx="26642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20000" dirty="0" smtClean="0"/>
              <a:t>  </a:t>
            </a:r>
            <a:endParaRPr lang="es-MX" sz="20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332656"/>
            <a:ext cx="8208912" cy="578619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¿Cuántos ministerios conozco?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¿A qué Ministerio espiritual 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pertenecen?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2166</TotalTime>
  <Words>159</Words>
  <Application>Microsoft Macintosh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354</cp:revision>
  <dcterms:created xsi:type="dcterms:W3CDTF">2017-07-09T16:48:22Z</dcterms:created>
  <dcterms:modified xsi:type="dcterms:W3CDTF">2017-08-11T21:28:43Z</dcterms:modified>
</cp:coreProperties>
</file>