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6" r:id="rId2"/>
    <p:sldId id="644" r:id="rId3"/>
    <p:sldId id="645" r:id="rId4"/>
    <p:sldId id="646" r:id="rId5"/>
    <p:sldId id="647" r:id="rId6"/>
    <p:sldId id="621" r:id="rId7"/>
    <p:sldId id="622" r:id="rId8"/>
    <p:sldId id="600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2. </a:t>
            </a:r>
          </a:p>
          <a:p>
            <a:pPr lvl="5"/>
            <a:r>
              <a:rPr lang="es-MX" sz="3600" b="1" dirty="0" smtClean="0"/>
              <a:t>Vivir Ministerio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Unidos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83968" y="1052736"/>
            <a:ext cx="4464496" cy="3816424"/>
          </a:xfrm>
          <a:prstGeom prst="wedgeRectCallout">
            <a:avLst>
              <a:gd name="adj1" fmla="val -84819"/>
              <a:gd name="adj2" fmla="val 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Saber</a:t>
            </a: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Servir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83968" y="1412776"/>
            <a:ext cx="4464496" cy="3816424"/>
          </a:xfrm>
          <a:prstGeom prst="wedgeRectCallout">
            <a:avLst>
              <a:gd name="adj1" fmla="val -81669"/>
              <a:gd name="adj2" fmla="val 3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Ser</a:t>
            </a: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Siervo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11960" y="620688"/>
            <a:ext cx="4464496" cy="3816424"/>
          </a:xfrm>
          <a:prstGeom prst="wedgeRectCallout">
            <a:avLst>
              <a:gd name="adj1" fmla="val -80408"/>
              <a:gd name="adj2" fmla="val 7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Hacer</a:t>
            </a: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Servicio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324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Multitud de Ministerios</a:t>
            </a: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Flecha cuádruple"/>
          <p:cNvSpPr/>
          <p:nvPr/>
        </p:nvSpPr>
        <p:spPr>
          <a:xfrm>
            <a:off x="2627784" y="1844824"/>
            <a:ext cx="3816424" cy="36004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60016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Ministerios de Ministerios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Apóstoles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Profetas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Evangelistas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Maestros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Pastores</a:t>
            </a:r>
            <a:endParaRPr lang="es-MX" sz="6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1916832"/>
            <a:ext cx="2664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0000" dirty="0" smtClean="0"/>
              <a:t>  </a:t>
            </a:r>
            <a:endParaRPr lang="es-MX" sz="2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¿Cuántos ministerios conozco?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¿A qué Ministerio espiritual 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pertenecen?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2166</TotalTime>
  <Words>159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354</cp:revision>
  <dcterms:created xsi:type="dcterms:W3CDTF">2017-07-09T16:48:22Z</dcterms:created>
  <dcterms:modified xsi:type="dcterms:W3CDTF">2017-08-11T21:28:43Z</dcterms:modified>
</cp:coreProperties>
</file>