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2" r:id="rId1"/>
  </p:sldMasterIdLst>
  <p:sldIdLst>
    <p:sldId id="256" r:id="rId2"/>
    <p:sldId id="259" r:id="rId3"/>
    <p:sldId id="286" r:id="rId4"/>
    <p:sldId id="262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62"/>
    <p:restoredTop sz="94559"/>
  </p:normalViewPr>
  <p:slideViewPr>
    <p:cSldViewPr snapToGrid="0" snapToObjects="1">
      <p:cViewPr>
        <p:scale>
          <a:sx n="80" d="100"/>
          <a:sy n="80" d="100"/>
        </p:scale>
        <p:origin x="160" y="3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029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99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6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5423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1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31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19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39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96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57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3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4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3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5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236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453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668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1398" y="273969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/>
              <a:t>LECCIÓN 9 LO QUE LA BIBLIA ENSEÑA ACERCA DEL MATRIMONIO Y LA FAMILIA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398" y="4370138"/>
            <a:ext cx="73152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Escritor</a:t>
            </a:r>
            <a:r>
              <a:rPr lang="en-US" dirty="0" smtClean="0"/>
              <a:t>: Edwin D. </a:t>
            </a:r>
            <a:r>
              <a:rPr lang="en-US" dirty="0" err="1" smtClean="0"/>
              <a:t>Roels</a:t>
            </a:r>
            <a:r>
              <a:rPr lang="en-US" dirty="0" smtClean="0"/>
              <a:t>, PHD</a:t>
            </a:r>
          </a:p>
          <a:p>
            <a:r>
              <a:rPr lang="en-US" dirty="0" err="1" smtClean="0"/>
              <a:t>Presentado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 Armando Fonseca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88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Qué enseña la Biblia acerca del aspecto físico (sexual) del matrimonio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82641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Las relaciones sexuales dentro del vínculo del matrimonio son buenas, deseables, y un regalo de Dios.  Tanto los esposos como las esposas deben de ser muy sensibles a las necesidades y deseos de sus compañeros.  Ellos no deben de hacer mandatos irrazonables ni tomar ventaja el uno del otro ni hacer alguna cosa que dañaría a su compañero físicamente o emocionalmente.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470436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17638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“Goza de la vida con la mujer que amas. . . .” Eclesiastés 9:9</a:t>
            </a:r>
            <a:endParaRPr lang="es-ES_tradnl" sz="2400" dirty="0"/>
          </a:p>
          <a:p>
            <a:r>
              <a:rPr lang="es-ES_tradnl" sz="2400" i="1" dirty="0"/>
              <a:t>“Pero a causa de las fornicaciones, cada uno tenga su propia mujer, y cada una tenga su propio marido.” 1 Corintios 7:2</a:t>
            </a:r>
            <a:endParaRPr lang="es-ES_tradnl" sz="2400" dirty="0"/>
          </a:p>
          <a:p>
            <a:r>
              <a:rPr lang="es-ES_tradnl" sz="2400" i="1" dirty="0"/>
              <a:t>“El marido cumpla con la mujer el deber conyugal, y asimismo la mujer con el marido.  La mujer no tiene potestad sobre su propio cuerpo, sino el marido; ni tampoco tiene el marido potestad sobre su propio cuerpo, sino la mujer.  No os neguéis el uno al otro, a no ser por algún tiempo de mutuo consentimiento, para ocuparos sosegadamente en la oración; y volved a juntaros en uno, para que no os tiente Satanás a causa de vuestra incontinencia.” 1 Corintios 7:3-5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016015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01278"/>
            <a:ext cx="10956758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Qué enseña la Biblia acerca del matrimonio entre personas del mismo sexo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5790" y="2756411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Tanto en el Antiguo como en el Nuevo Testamento, todas las relaciones homosexuales son condenadas. 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70626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85336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i="1" dirty="0"/>
              <a:t>“Si alguno se ayuntare con varón como con mujer, abominación hicieron.” Levítico 20:13</a:t>
            </a:r>
            <a:endParaRPr lang="es-ES_tradnl" sz="2800" dirty="0"/>
          </a:p>
          <a:p>
            <a:r>
              <a:rPr lang="es-ES_tradnl" sz="2800" i="1" dirty="0"/>
              <a:t>“No erréis; ni los fornicarios, ni los idólatras, ni los adúlteros, ni los afeminados, ni los que se echan con varones. . . heredarán el reino de Dios.” 1 Corintios 6:9-10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854791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88982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Qué enseña la Biblia acerca del tener hijos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772452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La Biblia considera el nacimiento de hijos como una gran bendición del Señor. 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852704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85336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i="1" dirty="0"/>
              <a:t>“He aquí, herencia de Jehová son los hijos; cosa de estima el fruto del vientre. Como saetas en mano del valiente, así son los hijos habidos en la juventud. Bienaventurado el hombre que llenó su aljaba de ellos; no será avergonzado cuando hablare con los enemigos en la puerta.” Salmo 127:3-5</a:t>
            </a:r>
            <a:endParaRPr lang="es-ES_tradnl" sz="2800" dirty="0"/>
          </a:p>
          <a:p>
            <a:r>
              <a:rPr lang="es-ES_tradnl" sz="2800" i="1" dirty="0"/>
              <a:t>“Tu mujer será como vid que lleva fruto a los lados de tu casa; tus hijos como plantas de olivo alrededor de tu mesa. </a:t>
            </a:r>
            <a:r>
              <a:rPr lang="es-ES_tradnl" sz="2800" i="1"/>
              <a:t>He aquí que así será bendecido el hombre que teme a Jehová.” Salmo 128:3-4</a:t>
            </a:r>
            <a:endParaRPr lang="es-ES_tradnl" sz="2800"/>
          </a:p>
        </p:txBody>
      </p:sp>
    </p:spTree>
    <p:extLst>
      <p:ext uri="{BB962C8B-B14F-4D97-AF65-F5344CB8AC3E}">
        <p14:creationId xmlns:p14="http://schemas.microsoft.com/office/powerpoint/2010/main" val="1054204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4182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Qué enseña la Biblia acerca de fidelidad a nuestros compañeros matrimoniales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162851"/>
            <a:ext cx="8229600" cy="4332280"/>
          </a:xfrm>
          <a:noFill/>
        </p:spPr>
        <p:txBody>
          <a:bodyPr>
            <a:noAutofit/>
          </a:bodyPr>
          <a:lstStyle/>
          <a:p>
            <a:r>
              <a:rPr lang="es-ES_tradnl" sz="3200" dirty="0"/>
              <a:t>Los compañeros matrimoniales deben de ser fieles el uno al otro en todo tiempo y en toda manera. </a:t>
            </a:r>
          </a:p>
          <a:p>
            <a:r>
              <a:rPr lang="es-ES_tradnl" sz="3200" dirty="0"/>
              <a:t/>
            </a:r>
            <a:br>
              <a:rPr lang="es-ES_tradnl" sz="3200" dirty="0"/>
            </a:b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1475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i="1" dirty="0"/>
              <a:t>“Honroso sea en todos el matrimonio, y el lecho sin mancilla; pero a los fornicarios y a los adúlteros los juzgará Dios.” Hebreos 13:4</a:t>
            </a:r>
            <a:endParaRPr lang="es-ES_tradnl" sz="2800" dirty="0"/>
          </a:p>
          <a:p>
            <a:r>
              <a:rPr lang="es-ES_tradnl" sz="2800" i="1" dirty="0"/>
              <a:t>“Guardaos, pues, en vuestro espíritu, y no seáis desleales para con la mujer de vuestra juventud.”  Malaquías 2:15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818160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Qué enseña la Biblia acerca del divorcio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82641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La intención de Dios desde el principio fue que el matrimonio fuera permanente.  En los tiempos del Antiguo Testamento, Moisés permitió que algunas personas divorciaran a sus esposas por la dureza de sus corazones.  Sin embargo, en los tiempos del Nuevo Testamento, Jesús recordaba a la gente que la intención de Dios desde el principio fue que el matrimonio fuera un arreglo que duraba toda la vida. 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504369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i="1" dirty="0"/>
              <a:t>“El les dijo: Por la dureza de vuestro corazón Moisés os permitió repudiar a vuestras mujeres; mas al principio no fue así.   Y yo os digo que cualquiera que repudia a su mujer, salvo por causa de fornicación, y se casa con otra, adultera; y el que se casa con la repudiada, adultera.” Mateo </a:t>
            </a:r>
            <a:r>
              <a:rPr lang="es-ES_tradnl" sz="2800" i="1" dirty="0" smtClean="0"/>
              <a:t>19:8-9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377700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Qué debe de hacer un creyente si su compañero no es creyente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82641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3200" dirty="0"/>
              <a:t>Los creyentes no deben de buscar un divorcio si sus compañeros no creyentes están dispuestos a seguir viviendo con ellos.  Las esposas creyentes deben de ser sujetas a sus esposos en todas las cosas legales y apropiadas, y seguir viviendo vidas puras y santas. </a:t>
            </a:r>
          </a:p>
          <a:p>
            <a:r>
              <a:rPr lang="es-ES_tradnl" sz="3200" dirty="0"/>
              <a:t/>
            </a:r>
            <a:br>
              <a:rPr lang="es-ES_tradnl" sz="3200" dirty="0"/>
            </a:b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105926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“Y a los demás yo digo, no el Señor: Si algún hermano tiene mujer que no sea creyente, y ella consiente en vivir con él, no la abandone.  Y si una mujer tiene marido que no sea creyente, y él consiente en vivir con ella, no lo abandone. . . . Pero si el incrédulo se separa, sepárese; pues no está el hermano o la hermana sujeto a servidumbre en semejante caso.” 1 Corintios 7:12-15</a:t>
            </a:r>
            <a:endParaRPr lang="es-ES_tradnl" sz="2400" dirty="0"/>
          </a:p>
          <a:p>
            <a:r>
              <a:rPr lang="es-ES_tradnl" sz="2400" i="1" dirty="0"/>
              <a:t>“Asimismo vosotras, mujeres, estad sujetas a vuestros maridos; para que también los que no creen a la palabra, sean ganados sin palabra por la conducta de sus esposas, considerando vuestra conducta casta y respetuosa.” 1 Pedro 3:1-2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266419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Qué enseña la Biblia acerca del tener más de una compañera matrimonial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82641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dirty="0"/>
              <a:t>Desde el mero principio, la intención de Dios para el matrimonio fue que los hombres tuviesen una sola esposa y que las mujeres tuviesen un solo esposo.  Aunque había matrimonios bígamos, por ejemplo, en ciertos tiempos del Antiguo Testamento, estos matrimonios muchas veces conducían a celos u otros problemas.  Jesús y los apóstoles dejaron muy claro que los creyentes deben de tener solamente un compañero o una compañera matrimonial y que deben de ser mutualmente fieles mientras los dos viven.</a:t>
            </a:r>
          </a:p>
          <a:p>
            <a:r>
              <a:rPr lang="es-ES_tradnl" sz="2400" dirty="0"/>
              <a:t/>
            </a:r>
            <a:br>
              <a:rPr lang="es-ES_tradnl" sz="2400" dirty="0"/>
            </a:br>
            <a:r>
              <a:rPr lang="es-ES_tradnl" sz="2400" dirty="0"/>
              <a:t> </a:t>
            </a:r>
            <a:r>
              <a:rPr lang="es-ES_tradnl" sz="2400" dirty="0"/>
              <a:t/>
            </a:r>
            <a:br>
              <a:rPr lang="es-ES_tradnl" sz="2400" dirty="0"/>
            </a:b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201641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85336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i="1" dirty="0"/>
              <a:t>“Por tanto, dejará el hombre a su padre y a su madre, y se unirá a su mujer, y serán una sola carne.” Génesis 2:24</a:t>
            </a:r>
            <a:endParaRPr lang="es-ES_tradnl" sz="2800" dirty="0"/>
          </a:p>
          <a:p>
            <a:r>
              <a:rPr lang="es-ES_tradnl" sz="2800" i="1" dirty="0"/>
              <a:t>“Ni tomará para sí [el rey] muchas mujeres, para que su corazón no se desvíe.” Deuteronomio 17:17</a:t>
            </a:r>
            <a:endParaRPr lang="es-ES_tradnl" sz="2800" dirty="0"/>
          </a:p>
          <a:p>
            <a:r>
              <a:rPr lang="es-ES_tradnl" sz="2800" i="1" dirty="0"/>
              <a:t>“Cada uno tenga su propia mujer, y cada una tenga su propio marido.” 1 Corintios 7:2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818359416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335</TotalTime>
  <Words>569</Words>
  <Application>Microsoft Macintosh PowerPoint</Application>
  <PresentationFormat>Widescreen</PresentationFormat>
  <Paragraphs>46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Century Gothic</vt:lpstr>
      <vt:lpstr>Arial</vt:lpstr>
      <vt:lpstr>Vapor Trail</vt:lpstr>
      <vt:lpstr>LECCIÓN 9 LO QUE LA BIBLIA ENSEÑA ACERCA DEL MATRIMONIO Y LA FAMILIA</vt:lpstr>
      <vt:lpstr>¿Qué enseña la Biblia acerca de fidelidad a nuestros compañeros matrimoniales?</vt:lpstr>
      <vt:lpstr>Referencias Bíblicas</vt:lpstr>
      <vt:lpstr>¿Qué enseña la Biblia acerca del divorcio?</vt:lpstr>
      <vt:lpstr>Referencias Bíblicas</vt:lpstr>
      <vt:lpstr>¿Qué debe de hacer un creyente si su compañero no es creyente?</vt:lpstr>
      <vt:lpstr>Referencias Bíblicas</vt:lpstr>
      <vt:lpstr>¿Qué enseña la Biblia acerca del tener más de una compañera matrimonial?</vt:lpstr>
      <vt:lpstr>Referencias Bíblicas</vt:lpstr>
      <vt:lpstr>¿Qué enseña la Biblia acerca del aspecto físico (sexual) del matrimonio?</vt:lpstr>
      <vt:lpstr>Referencias Bíblicas</vt:lpstr>
      <vt:lpstr>¿Qué enseña la Biblia acerca del matrimonio entre personas del mismo sexo?</vt:lpstr>
      <vt:lpstr>Referencias Bíblicas</vt:lpstr>
      <vt:lpstr>¿Qué enseña la Biblia acerca del tener hijos?</vt:lpstr>
      <vt:lpstr>Referencias Bíblicas</vt:lpstr>
    </vt:vector>
  </TitlesOfParts>
  <Company>Christian Leaders Institute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Fundamentos Cristianos Lección 1: La Biblia</dc:title>
  <dc:creator>Wally De La Fuente</dc:creator>
  <cp:lastModifiedBy>Microsoft Office User</cp:lastModifiedBy>
  <cp:revision>24</cp:revision>
  <dcterms:created xsi:type="dcterms:W3CDTF">2017-02-07T06:18:44Z</dcterms:created>
  <dcterms:modified xsi:type="dcterms:W3CDTF">2017-02-15T14:16:29Z</dcterms:modified>
</cp:coreProperties>
</file>